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7918" r:id="rId2"/>
    <p:sldMasterId id="2147489269" r:id="rId3"/>
    <p:sldMasterId id="2147491323" r:id="rId4"/>
    <p:sldMasterId id="2147491375" r:id="rId5"/>
    <p:sldMasterId id="2147491377" r:id="rId6"/>
  </p:sldMasterIdLst>
  <p:notesMasterIdLst>
    <p:notesMasterId r:id="rId49"/>
  </p:notesMasterIdLst>
  <p:handoutMasterIdLst>
    <p:handoutMasterId r:id="rId50"/>
  </p:handoutMasterIdLst>
  <p:sldIdLst>
    <p:sldId id="736" r:id="rId7"/>
    <p:sldId id="782" r:id="rId8"/>
    <p:sldId id="776" r:id="rId9"/>
    <p:sldId id="779" r:id="rId10"/>
    <p:sldId id="777" r:id="rId11"/>
    <p:sldId id="735" r:id="rId12"/>
    <p:sldId id="739" r:id="rId13"/>
    <p:sldId id="723" r:id="rId14"/>
    <p:sldId id="724" r:id="rId15"/>
    <p:sldId id="758" r:id="rId16"/>
    <p:sldId id="737" r:id="rId17"/>
    <p:sldId id="738" r:id="rId18"/>
    <p:sldId id="757" r:id="rId19"/>
    <p:sldId id="740" r:id="rId20"/>
    <p:sldId id="741" r:id="rId21"/>
    <p:sldId id="759" r:id="rId22"/>
    <p:sldId id="742" r:id="rId23"/>
    <p:sldId id="743" r:id="rId24"/>
    <p:sldId id="760" r:id="rId25"/>
    <p:sldId id="745" r:id="rId26"/>
    <p:sldId id="744" r:id="rId27"/>
    <p:sldId id="761" r:id="rId28"/>
    <p:sldId id="751" r:id="rId29"/>
    <p:sldId id="752" r:id="rId30"/>
    <p:sldId id="762" r:id="rId31"/>
    <p:sldId id="754" r:id="rId32"/>
    <p:sldId id="755" r:id="rId33"/>
    <p:sldId id="763" r:id="rId34"/>
    <p:sldId id="764" r:id="rId35"/>
    <p:sldId id="765" r:id="rId36"/>
    <p:sldId id="766" r:id="rId37"/>
    <p:sldId id="767" r:id="rId38"/>
    <p:sldId id="768" r:id="rId39"/>
    <p:sldId id="769" r:id="rId40"/>
    <p:sldId id="770" r:id="rId41"/>
    <p:sldId id="771" r:id="rId42"/>
    <p:sldId id="772" r:id="rId43"/>
    <p:sldId id="773" r:id="rId44"/>
    <p:sldId id="774" r:id="rId45"/>
    <p:sldId id="775" r:id="rId46"/>
    <p:sldId id="733" r:id="rId47"/>
    <p:sldId id="635" r:id="rId48"/>
  </p:sldIdLst>
  <p:sldSz cx="9144000" cy="6858000" type="screen4x3"/>
  <p:notesSz cx="7010400" cy="92964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6DB"/>
    <a:srgbClr val="002C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29" autoAdjust="0"/>
    <p:restoredTop sz="86393" autoAdjust="0"/>
  </p:normalViewPr>
  <p:slideViewPr>
    <p:cSldViewPr>
      <p:cViewPr varScale="1">
        <p:scale>
          <a:sx n="84" d="100"/>
          <a:sy n="84" d="100"/>
        </p:scale>
        <p:origin x="1118" y="67"/>
      </p:cViewPr>
      <p:guideLst>
        <p:guide orient="horz" pos="2160"/>
        <p:guide pos="2880"/>
      </p:guideLst>
    </p:cSldViewPr>
  </p:slideViewPr>
  <p:outlineViewPr>
    <p:cViewPr>
      <p:scale>
        <a:sx n="33" d="100"/>
        <a:sy n="33" d="100"/>
      </p:scale>
      <p:origin x="0" y="658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5" d="100"/>
          <a:sy n="75" d="100"/>
        </p:scale>
        <p:origin x="-3336" y="-108"/>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059"/>
          </a:xfrm>
          <a:prstGeom prst="rect">
            <a:avLst/>
          </a:prstGeom>
        </p:spPr>
        <p:txBody>
          <a:bodyPr vert="horz" lIns="93592" tIns="46796" rIns="93592" bIns="467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5059"/>
          </a:xfrm>
          <a:prstGeom prst="rect">
            <a:avLst/>
          </a:prstGeom>
        </p:spPr>
        <p:txBody>
          <a:bodyPr vert="horz" lIns="93592" tIns="46796" rIns="93592" bIns="46796" rtlCol="0"/>
          <a:lstStyle>
            <a:lvl1pPr algn="r" eaLnBrk="1" fontAlgn="auto" hangingPunct="1">
              <a:spcBef>
                <a:spcPts val="0"/>
              </a:spcBef>
              <a:spcAft>
                <a:spcPts val="0"/>
              </a:spcAft>
              <a:defRPr sz="1200">
                <a:latin typeface="+mn-lt"/>
              </a:defRPr>
            </a:lvl1pPr>
          </a:lstStyle>
          <a:p>
            <a:pPr>
              <a:defRPr/>
            </a:pPr>
            <a:fld id="{A9E86689-D2BA-4BC8-92E5-9C51E0E474CB}" type="datetimeFigureOut">
              <a:rPr lang="en-US"/>
              <a:pPr>
                <a:defRPr/>
              </a:pPr>
              <a:t>6/12/2018</a:t>
            </a:fld>
            <a:endParaRPr lang="en-US"/>
          </a:p>
        </p:txBody>
      </p:sp>
      <p:sp>
        <p:nvSpPr>
          <p:cNvPr id="4" name="Footer Placeholder 3"/>
          <p:cNvSpPr>
            <a:spLocks noGrp="1"/>
          </p:cNvSpPr>
          <p:nvPr>
            <p:ph type="ftr" sz="quarter" idx="2"/>
          </p:nvPr>
        </p:nvSpPr>
        <p:spPr>
          <a:xfrm>
            <a:off x="0" y="8829748"/>
            <a:ext cx="3037840" cy="465059"/>
          </a:xfrm>
          <a:prstGeom prst="rect">
            <a:avLst/>
          </a:prstGeom>
        </p:spPr>
        <p:txBody>
          <a:bodyPr vert="horz" lIns="93592" tIns="46796" rIns="93592" bIns="46796"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748"/>
            <a:ext cx="3037840" cy="465059"/>
          </a:xfrm>
          <a:prstGeom prst="rect">
            <a:avLst/>
          </a:prstGeom>
        </p:spPr>
        <p:txBody>
          <a:bodyPr vert="horz" wrap="square" lIns="93592" tIns="46796" rIns="93592" bIns="4679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C0224C-7CB1-4663-8188-55F345B98C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059"/>
          </a:xfrm>
          <a:prstGeom prst="rect">
            <a:avLst/>
          </a:prstGeom>
        </p:spPr>
        <p:txBody>
          <a:bodyPr vert="horz" lIns="93592" tIns="46796" rIns="93592" bIns="46796"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5059"/>
          </a:xfrm>
          <a:prstGeom prst="rect">
            <a:avLst/>
          </a:prstGeom>
        </p:spPr>
        <p:txBody>
          <a:bodyPr vert="horz" lIns="93592" tIns="46796" rIns="93592" bIns="46796" rtlCol="0"/>
          <a:lstStyle>
            <a:lvl1pPr algn="r" eaLnBrk="1" hangingPunct="1">
              <a:defRPr sz="1200">
                <a:latin typeface="Arial" charset="0"/>
              </a:defRPr>
            </a:lvl1pPr>
          </a:lstStyle>
          <a:p>
            <a:pPr>
              <a:defRPr/>
            </a:pPr>
            <a:fld id="{325B3B36-B1B3-4918-A621-066DACDADC22}" type="datetimeFigureOut">
              <a:rPr lang="en-US"/>
              <a:pPr>
                <a:defRPr/>
              </a:pPr>
              <a:t>6/12/2018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92" tIns="46796" rIns="93592" bIns="46796" rtlCol="0" anchor="ctr"/>
          <a:lstStyle/>
          <a:p>
            <a:pPr lvl="0"/>
            <a:endParaRPr lang="en-US" noProof="0" smtClean="0"/>
          </a:p>
        </p:txBody>
      </p:sp>
      <p:sp>
        <p:nvSpPr>
          <p:cNvPr id="5" name="Notes Placeholder 4"/>
          <p:cNvSpPr>
            <a:spLocks noGrp="1"/>
          </p:cNvSpPr>
          <p:nvPr>
            <p:ph type="body" sz="quarter" idx="3"/>
          </p:nvPr>
        </p:nvSpPr>
        <p:spPr>
          <a:xfrm>
            <a:off x="701040" y="4416467"/>
            <a:ext cx="5608320" cy="4182345"/>
          </a:xfrm>
          <a:prstGeom prst="rect">
            <a:avLst/>
          </a:prstGeom>
        </p:spPr>
        <p:txBody>
          <a:bodyPr vert="horz" lIns="93592" tIns="46796" rIns="93592" bIns="4679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748"/>
            <a:ext cx="3037840" cy="465059"/>
          </a:xfrm>
          <a:prstGeom prst="rect">
            <a:avLst/>
          </a:prstGeom>
        </p:spPr>
        <p:txBody>
          <a:bodyPr vert="horz" lIns="93592" tIns="46796" rIns="93592" bIns="46796"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748"/>
            <a:ext cx="3037840" cy="465059"/>
          </a:xfrm>
          <a:prstGeom prst="rect">
            <a:avLst/>
          </a:prstGeom>
        </p:spPr>
        <p:txBody>
          <a:bodyPr vert="horz" wrap="square" lIns="93592" tIns="46796" rIns="93592" bIns="46796" numCol="1" anchor="b" anchorCtr="0" compatLnSpc="1">
            <a:prstTxWarp prst="textNoShape">
              <a:avLst/>
            </a:prstTxWarp>
          </a:bodyPr>
          <a:lstStyle>
            <a:lvl1pPr algn="r" eaLnBrk="1" hangingPunct="1">
              <a:defRPr sz="1200"/>
            </a:lvl1pPr>
          </a:lstStyle>
          <a:p>
            <a:pPr>
              <a:defRPr/>
            </a:pPr>
            <a:fld id="{E27E513A-D5CD-49C2-A479-060BE207EF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345" indent="-288979">
              <a:defRPr>
                <a:solidFill>
                  <a:schemeClr val="tx1"/>
                </a:solidFill>
                <a:latin typeface="Arial" panose="020B0604020202020204" pitchFamily="34" charset="0"/>
              </a:defRPr>
            </a:lvl2pPr>
            <a:lvl3pPr marL="1155916" indent="-231183">
              <a:defRPr>
                <a:solidFill>
                  <a:schemeClr val="tx1"/>
                </a:solidFill>
                <a:latin typeface="Arial" panose="020B0604020202020204" pitchFamily="34" charset="0"/>
              </a:defRPr>
            </a:lvl3pPr>
            <a:lvl4pPr marL="1618282" indent="-231183">
              <a:defRPr>
                <a:solidFill>
                  <a:schemeClr val="tx1"/>
                </a:solidFill>
                <a:latin typeface="Arial" panose="020B0604020202020204" pitchFamily="34" charset="0"/>
              </a:defRPr>
            </a:lvl4pPr>
            <a:lvl5pPr marL="2080649" indent="-231183">
              <a:defRPr>
                <a:solidFill>
                  <a:schemeClr val="tx1"/>
                </a:solidFill>
                <a:latin typeface="Arial" panose="020B0604020202020204" pitchFamily="34" charset="0"/>
              </a:defRPr>
            </a:lvl5pPr>
            <a:lvl6pPr marL="2543015" indent="-231183" eaLnBrk="0" fontAlgn="base" hangingPunct="0">
              <a:spcBef>
                <a:spcPct val="0"/>
              </a:spcBef>
              <a:spcAft>
                <a:spcPct val="0"/>
              </a:spcAft>
              <a:defRPr>
                <a:solidFill>
                  <a:schemeClr val="tx1"/>
                </a:solidFill>
                <a:latin typeface="Arial" panose="020B0604020202020204" pitchFamily="34" charset="0"/>
              </a:defRPr>
            </a:lvl6pPr>
            <a:lvl7pPr marL="3005381" indent="-231183" eaLnBrk="0" fontAlgn="base" hangingPunct="0">
              <a:spcBef>
                <a:spcPct val="0"/>
              </a:spcBef>
              <a:spcAft>
                <a:spcPct val="0"/>
              </a:spcAft>
              <a:defRPr>
                <a:solidFill>
                  <a:schemeClr val="tx1"/>
                </a:solidFill>
                <a:latin typeface="Arial" panose="020B0604020202020204" pitchFamily="34" charset="0"/>
              </a:defRPr>
            </a:lvl7pPr>
            <a:lvl8pPr marL="3467748" indent="-231183" eaLnBrk="0" fontAlgn="base" hangingPunct="0">
              <a:spcBef>
                <a:spcPct val="0"/>
              </a:spcBef>
              <a:spcAft>
                <a:spcPct val="0"/>
              </a:spcAft>
              <a:defRPr>
                <a:solidFill>
                  <a:schemeClr val="tx1"/>
                </a:solidFill>
                <a:latin typeface="Arial" panose="020B0604020202020204" pitchFamily="34" charset="0"/>
              </a:defRPr>
            </a:lvl8pPr>
            <a:lvl9pPr marL="3930114" indent="-231183" eaLnBrk="0" fontAlgn="base" hangingPunct="0">
              <a:spcBef>
                <a:spcPct val="0"/>
              </a:spcBef>
              <a:spcAft>
                <a:spcPct val="0"/>
              </a:spcAft>
              <a:defRPr>
                <a:solidFill>
                  <a:schemeClr val="tx1"/>
                </a:solidFill>
                <a:latin typeface="Arial" panose="020B0604020202020204" pitchFamily="34" charset="0"/>
              </a:defRPr>
            </a:lvl9pPr>
          </a:lstStyle>
          <a:p>
            <a:pPr defTabSz="924733"/>
            <a:fld id="{9982EC29-9463-4D04-A4C2-A22ACFF691D6}" type="slidenum">
              <a:rPr lang="en-US" altLang="en-US">
                <a:solidFill>
                  <a:prstClr val="black"/>
                </a:solidFill>
              </a:rPr>
              <a:pPr defTabSz="924733"/>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12</a:t>
            </a:fld>
            <a:endParaRPr lang="en-US"/>
          </a:p>
        </p:txBody>
      </p:sp>
    </p:spTree>
    <p:extLst>
      <p:ext uri="{BB962C8B-B14F-4D97-AF65-F5344CB8AC3E}">
        <p14:creationId xmlns:p14="http://schemas.microsoft.com/office/powerpoint/2010/main" val="272766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13</a:t>
            </a:fld>
            <a:endParaRPr lang="en-US"/>
          </a:p>
        </p:txBody>
      </p:sp>
    </p:spTree>
    <p:extLst>
      <p:ext uri="{BB962C8B-B14F-4D97-AF65-F5344CB8AC3E}">
        <p14:creationId xmlns:p14="http://schemas.microsoft.com/office/powerpoint/2010/main" val="32827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14</a:t>
            </a:fld>
            <a:endParaRPr lang="en-US"/>
          </a:p>
        </p:txBody>
      </p:sp>
    </p:spTree>
    <p:extLst>
      <p:ext uri="{BB962C8B-B14F-4D97-AF65-F5344CB8AC3E}">
        <p14:creationId xmlns:p14="http://schemas.microsoft.com/office/powerpoint/2010/main" val="106914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15</a:t>
            </a:fld>
            <a:endParaRPr lang="en-US"/>
          </a:p>
        </p:txBody>
      </p:sp>
    </p:spTree>
    <p:extLst>
      <p:ext uri="{BB962C8B-B14F-4D97-AF65-F5344CB8AC3E}">
        <p14:creationId xmlns:p14="http://schemas.microsoft.com/office/powerpoint/2010/main" val="151989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16</a:t>
            </a:fld>
            <a:endParaRPr lang="en-US"/>
          </a:p>
        </p:txBody>
      </p:sp>
    </p:spTree>
    <p:extLst>
      <p:ext uri="{BB962C8B-B14F-4D97-AF65-F5344CB8AC3E}">
        <p14:creationId xmlns:p14="http://schemas.microsoft.com/office/powerpoint/2010/main" val="124891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17</a:t>
            </a:fld>
            <a:endParaRPr lang="en-US"/>
          </a:p>
        </p:txBody>
      </p:sp>
    </p:spTree>
    <p:extLst>
      <p:ext uri="{BB962C8B-B14F-4D97-AF65-F5344CB8AC3E}">
        <p14:creationId xmlns:p14="http://schemas.microsoft.com/office/powerpoint/2010/main" val="1324930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18</a:t>
            </a:fld>
            <a:endParaRPr lang="en-US"/>
          </a:p>
        </p:txBody>
      </p:sp>
    </p:spTree>
    <p:extLst>
      <p:ext uri="{BB962C8B-B14F-4D97-AF65-F5344CB8AC3E}">
        <p14:creationId xmlns:p14="http://schemas.microsoft.com/office/powerpoint/2010/main" val="99906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19</a:t>
            </a:fld>
            <a:endParaRPr lang="en-US"/>
          </a:p>
        </p:txBody>
      </p:sp>
    </p:spTree>
    <p:extLst>
      <p:ext uri="{BB962C8B-B14F-4D97-AF65-F5344CB8AC3E}">
        <p14:creationId xmlns:p14="http://schemas.microsoft.com/office/powerpoint/2010/main" val="121854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20</a:t>
            </a:fld>
            <a:endParaRPr lang="en-US"/>
          </a:p>
        </p:txBody>
      </p:sp>
    </p:spTree>
    <p:extLst>
      <p:ext uri="{BB962C8B-B14F-4D97-AF65-F5344CB8AC3E}">
        <p14:creationId xmlns:p14="http://schemas.microsoft.com/office/powerpoint/2010/main" val="147558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21</a:t>
            </a:fld>
            <a:endParaRPr lang="en-US"/>
          </a:p>
        </p:txBody>
      </p:sp>
    </p:spTree>
    <p:extLst>
      <p:ext uri="{BB962C8B-B14F-4D97-AF65-F5344CB8AC3E}">
        <p14:creationId xmlns:p14="http://schemas.microsoft.com/office/powerpoint/2010/main" val="165206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345" indent="-288979">
              <a:defRPr>
                <a:solidFill>
                  <a:schemeClr val="tx1"/>
                </a:solidFill>
                <a:latin typeface="Arial" panose="020B0604020202020204" pitchFamily="34" charset="0"/>
              </a:defRPr>
            </a:lvl2pPr>
            <a:lvl3pPr marL="1155916" indent="-231183">
              <a:defRPr>
                <a:solidFill>
                  <a:schemeClr val="tx1"/>
                </a:solidFill>
                <a:latin typeface="Arial" panose="020B0604020202020204" pitchFamily="34" charset="0"/>
              </a:defRPr>
            </a:lvl3pPr>
            <a:lvl4pPr marL="1618282" indent="-231183">
              <a:defRPr>
                <a:solidFill>
                  <a:schemeClr val="tx1"/>
                </a:solidFill>
                <a:latin typeface="Arial" panose="020B0604020202020204" pitchFamily="34" charset="0"/>
              </a:defRPr>
            </a:lvl4pPr>
            <a:lvl5pPr marL="2080649" indent="-231183">
              <a:defRPr>
                <a:solidFill>
                  <a:schemeClr val="tx1"/>
                </a:solidFill>
                <a:latin typeface="Arial" panose="020B0604020202020204" pitchFamily="34" charset="0"/>
              </a:defRPr>
            </a:lvl5pPr>
            <a:lvl6pPr marL="2543015" indent="-231183" eaLnBrk="0" fontAlgn="base" hangingPunct="0">
              <a:spcBef>
                <a:spcPct val="0"/>
              </a:spcBef>
              <a:spcAft>
                <a:spcPct val="0"/>
              </a:spcAft>
              <a:defRPr>
                <a:solidFill>
                  <a:schemeClr val="tx1"/>
                </a:solidFill>
                <a:latin typeface="Arial" panose="020B0604020202020204" pitchFamily="34" charset="0"/>
              </a:defRPr>
            </a:lvl6pPr>
            <a:lvl7pPr marL="3005381" indent="-231183" eaLnBrk="0" fontAlgn="base" hangingPunct="0">
              <a:spcBef>
                <a:spcPct val="0"/>
              </a:spcBef>
              <a:spcAft>
                <a:spcPct val="0"/>
              </a:spcAft>
              <a:defRPr>
                <a:solidFill>
                  <a:schemeClr val="tx1"/>
                </a:solidFill>
                <a:latin typeface="Arial" panose="020B0604020202020204" pitchFamily="34" charset="0"/>
              </a:defRPr>
            </a:lvl7pPr>
            <a:lvl8pPr marL="3467748" indent="-231183" eaLnBrk="0" fontAlgn="base" hangingPunct="0">
              <a:spcBef>
                <a:spcPct val="0"/>
              </a:spcBef>
              <a:spcAft>
                <a:spcPct val="0"/>
              </a:spcAft>
              <a:defRPr>
                <a:solidFill>
                  <a:schemeClr val="tx1"/>
                </a:solidFill>
                <a:latin typeface="Arial" panose="020B0604020202020204" pitchFamily="34" charset="0"/>
              </a:defRPr>
            </a:lvl8pPr>
            <a:lvl9pPr marL="3930114" indent="-231183" eaLnBrk="0" fontAlgn="base" hangingPunct="0">
              <a:spcBef>
                <a:spcPct val="0"/>
              </a:spcBef>
              <a:spcAft>
                <a:spcPct val="0"/>
              </a:spcAft>
              <a:defRPr>
                <a:solidFill>
                  <a:schemeClr val="tx1"/>
                </a:solidFill>
                <a:latin typeface="Arial" panose="020B0604020202020204" pitchFamily="34" charset="0"/>
              </a:defRPr>
            </a:lvl9pPr>
          </a:lstStyle>
          <a:p>
            <a:fld id="{1C5F3570-C209-4229-8B93-BCB59BAB220A}" type="slidenum">
              <a:rPr lang="en-US" altLang="en-US" smtClean="0"/>
              <a:pPr/>
              <a:t>2</a:t>
            </a:fld>
            <a:endParaRPr lang="en-US" altLang="en-US" smtClean="0"/>
          </a:p>
        </p:txBody>
      </p:sp>
    </p:spTree>
    <p:extLst>
      <p:ext uri="{BB962C8B-B14F-4D97-AF65-F5344CB8AC3E}">
        <p14:creationId xmlns:p14="http://schemas.microsoft.com/office/powerpoint/2010/main" val="258360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22</a:t>
            </a:fld>
            <a:endParaRPr lang="en-US"/>
          </a:p>
        </p:txBody>
      </p:sp>
    </p:spTree>
    <p:extLst>
      <p:ext uri="{BB962C8B-B14F-4D97-AF65-F5344CB8AC3E}">
        <p14:creationId xmlns:p14="http://schemas.microsoft.com/office/powerpoint/2010/main" val="379354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23</a:t>
            </a:fld>
            <a:endParaRPr lang="en-US"/>
          </a:p>
        </p:txBody>
      </p:sp>
    </p:spTree>
    <p:extLst>
      <p:ext uri="{BB962C8B-B14F-4D97-AF65-F5344CB8AC3E}">
        <p14:creationId xmlns:p14="http://schemas.microsoft.com/office/powerpoint/2010/main" val="1333462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24</a:t>
            </a:fld>
            <a:endParaRPr lang="en-US"/>
          </a:p>
        </p:txBody>
      </p:sp>
    </p:spTree>
    <p:extLst>
      <p:ext uri="{BB962C8B-B14F-4D97-AF65-F5344CB8AC3E}">
        <p14:creationId xmlns:p14="http://schemas.microsoft.com/office/powerpoint/2010/main" val="2992303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25</a:t>
            </a:fld>
            <a:endParaRPr lang="en-US"/>
          </a:p>
        </p:txBody>
      </p:sp>
    </p:spTree>
    <p:extLst>
      <p:ext uri="{BB962C8B-B14F-4D97-AF65-F5344CB8AC3E}">
        <p14:creationId xmlns:p14="http://schemas.microsoft.com/office/powerpoint/2010/main" val="2393644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26</a:t>
            </a:fld>
            <a:endParaRPr lang="en-US"/>
          </a:p>
        </p:txBody>
      </p:sp>
    </p:spTree>
    <p:extLst>
      <p:ext uri="{BB962C8B-B14F-4D97-AF65-F5344CB8AC3E}">
        <p14:creationId xmlns:p14="http://schemas.microsoft.com/office/powerpoint/2010/main" val="1657782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27</a:t>
            </a:fld>
            <a:endParaRPr lang="en-US"/>
          </a:p>
        </p:txBody>
      </p:sp>
    </p:spTree>
    <p:extLst>
      <p:ext uri="{BB962C8B-B14F-4D97-AF65-F5344CB8AC3E}">
        <p14:creationId xmlns:p14="http://schemas.microsoft.com/office/powerpoint/2010/main" val="1279071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28</a:t>
            </a:fld>
            <a:endParaRPr lang="en-US"/>
          </a:p>
        </p:txBody>
      </p:sp>
    </p:spTree>
    <p:extLst>
      <p:ext uri="{BB962C8B-B14F-4D97-AF65-F5344CB8AC3E}">
        <p14:creationId xmlns:p14="http://schemas.microsoft.com/office/powerpoint/2010/main" val="2540866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29</a:t>
            </a:fld>
            <a:endParaRPr lang="en-US"/>
          </a:p>
        </p:txBody>
      </p:sp>
    </p:spTree>
    <p:extLst>
      <p:ext uri="{BB962C8B-B14F-4D97-AF65-F5344CB8AC3E}">
        <p14:creationId xmlns:p14="http://schemas.microsoft.com/office/powerpoint/2010/main" val="3686435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30</a:t>
            </a:fld>
            <a:endParaRPr lang="en-US"/>
          </a:p>
        </p:txBody>
      </p:sp>
    </p:spTree>
    <p:extLst>
      <p:ext uri="{BB962C8B-B14F-4D97-AF65-F5344CB8AC3E}">
        <p14:creationId xmlns:p14="http://schemas.microsoft.com/office/powerpoint/2010/main" val="3599666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31</a:t>
            </a:fld>
            <a:endParaRPr lang="en-US"/>
          </a:p>
        </p:txBody>
      </p:sp>
    </p:spTree>
    <p:extLst>
      <p:ext uri="{BB962C8B-B14F-4D97-AF65-F5344CB8AC3E}">
        <p14:creationId xmlns:p14="http://schemas.microsoft.com/office/powerpoint/2010/main" val="393455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345" indent="-288979">
              <a:defRPr>
                <a:solidFill>
                  <a:schemeClr val="tx1"/>
                </a:solidFill>
                <a:latin typeface="Arial" panose="020B0604020202020204" pitchFamily="34" charset="0"/>
              </a:defRPr>
            </a:lvl2pPr>
            <a:lvl3pPr marL="1155916" indent="-231183">
              <a:defRPr>
                <a:solidFill>
                  <a:schemeClr val="tx1"/>
                </a:solidFill>
                <a:latin typeface="Arial" panose="020B0604020202020204" pitchFamily="34" charset="0"/>
              </a:defRPr>
            </a:lvl3pPr>
            <a:lvl4pPr marL="1618282" indent="-231183">
              <a:defRPr>
                <a:solidFill>
                  <a:schemeClr val="tx1"/>
                </a:solidFill>
                <a:latin typeface="Arial" panose="020B0604020202020204" pitchFamily="34" charset="0"/>
              </a:defRPr>
            </a:lvl4pPr>
            <a:lvl5pPr marL="2080649" indent="-231183">
              <a:defRPr>
                <a:solidFill>
                  <a:schemeClr val="tx1"/>
                </a:solidFill>
                <a:latin typeface="Arial" panose="020B0604020202020204" pitchFamily="34" charset="0"/>
              </a:defRPr>
            </a:lvl5pPr>
            <a:lvl6pPr marL="2543015" indent="-231183" eaLnBrk="0" fontAlgn="base" hangingPunct="0">
              <a:spcBef>
                <a:spcPct val="0"/>
              </a:spcBef>
              <a:spcAft>
                <a:spcPct val="0"/>
              </a:spcAft>
              <a:defRPr>
                <a:solidFill>
                  <a:schemeClr val="tx1"/>
                </a:solidFill>
                <a:latin typeface="Arial" panose="020B0604020202020204" pitchFamily="34" charset="0"/>
              </a:defRPr>
            </a:lvl6pPr>
            <a:lvl7pPr marL="3005381" indent="-231183" eaLnBrk="0" fontAlgn="base" hangingPunct="0">
              <a:spcBef>
                <a:spcPct val="0"/>
              </a:spcBef>
              <a:spcAft>
                <a:spcPct val="0"/>
              </a:spcAft>
              <a:defRPr>
                <a:solidFill>
                  <a:schemeClr val="tx1"/>
                </a:solidFill>
                <a:latin typeface="Arial" panose="020B0604020202020204" pitchFamily="34" charset="0"/>
              </a:defRPr>
            </a:lvl7pPr>
            <a:lvl8pPr marL="3467748" indent="-231183" eaLnBrk="0" fontAlgn="base" hangingPunct="0">
              <a:spcBef>
                <a:spcPct val="0"/>
              </a:spcBef>
              <a:spcAft>
                <a:spcPct val="0"/>
              </a:spcAft>
              <a:defRPr>
                <a:solidFill>
                  <a:schemeClr val="tx1"/>
                </a:solidFill>
                <a:latin typeface="Arial" panose="020B0604020202020204" pitchFamily="34" charset="0"/>
              </a:defRPr>
            </a:lvl8pPr>
            <a:lvl9pPr marL="3930114" indent="-231183" eaLnBrk="0" fontAlgn="base" hangingPunct="0">
              <a:spcBef>
                <a:spcPct val="0"/>
              </a:spcBef>
              <a:spcAft>
                <a:spcPct val="0"/>
              </a:spcAft>
              <a:defRPr>
                <a:solidFill>
                  <a:schemeClr val="tx1"/>
                </a:solidFill>
                <a:latin typeface="Arial" panose="020B0604020202020204" pitchFamily="34" charset="0"/>
              </a:defRPr>
            </a:lvl9pPr>
          </a:lstStyle>
          <a:p>
            <a:pPr defTabSz="924733"/>
            <a:fld id="{AD562483-6F85-4C82-96CE-A30EE61E71C2}" type="slidenum">
              <a:rPr lang="en-US" altLang="en-US">
                <a:solidFill>
                  <a:srgbClr val="000000"/>
                </a:solidFill>
              </a:rPr>
              <a:pPr defTabSz="924733"/>
              <a:t>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78855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32</a:t>
            </a:fld>
            <a:endParaRPr lang="en-US"/>
          </a:p>
        </p:txBody>
      </p:sp>
    </p:spTree>
    <p:extLst>
      <p:ext uri="{BB962C8B-B14F-4D97-AF65-F5344CB8AC3E}">
        <p14:creationId xmlns:p14="http://schemas.microsoft.com/office/powerpoint/2010/main" val="2812710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33</a:t>
            </a:fld>
            <a:endParaRPr lang="en-US"/>
          </a:p>
        </p:txBody>
      </p:sp>
    </p:spTree>
    <p:extLst>
      <p:ext uri="{BB962C8B-B14F-4D97-AF65-F5344CB8AC3E}">
        <p14:creationId xmlns:p14="http://schemas.microsoft.com/office/powerpoint/2010/main" val="3002400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34</a:t>
            </a:fld>
            <a:endParaRPr lang="en-US"/>
          </a:p>
        </p:txBody>
      </p:sp>
    </p:spTree>
    <p:extLst>
      <p:ext uri="{BB962C8B-B14F-4D97-AF65-F5344CB8AC3E}">
        <p14:creationId xmlns:p14="http://schemas.microsoft.com/office/powerpoint/2010/main" val="2673785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35</a:t>
            </a:fld>
            <a:endParaRPr lang="en-US"/>
          </a:p>
        </p:txBody>
      </p:sp>
    </p:spTree>
    <p:extLst>
      <p:ext uri="{BB962C8B-B14F-4D97-AF65-F5344CB8AC3E}">
        <p14:creationId xmlns:p14="http://schemas.microsoft.com/office/powerpoint/2010/main" val="1889229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36</a:t>
            </a:fld>
            <a:endParaRPr lang="en-US"/>
          </a:p>
        </p:txBody>
      </p:sp>
    </p:spTree>
    <p:extLst>
      <p:ext uri="{BB962C8B-B14F-4D97-AF65-F5344CB8AC3E}">
        <p14:creationId xmlns:p14="http://schemas.microsoft.com/office/powerpoint/2010/main" val="2308201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37</a:t>
            </a:fld>
            <a:endParaRPr lang="en-US"/>
          </a:p>
        </p:txBody>
      </p:sp>
    </p:spTree>
    <p:extLst>
      <p:ext uri="{BB962C8B-B14F-4D97-AF65-F5344CB8AC3E}">
        <p14:creationId xmlns:p14="http://schemas.microsoft.com/office/powerpoint/2010/main" val="12677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38</a:t>
            </a:fld>
            <a:endParaRPr lang="en-US"/>
          </a:p>
        </p:txBody>
      </p:sp>
    </p:spTree>
    <p:extLst>
      <p:ext uri="{BB962C8B-B14F-4D97-AF65-F5344CB8AC3E}">
        <p14:creationId xmlns:p14="http://schemas.microsoft.com/office/powerpoint/2010/main" val="256161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39</a:t>
            </a:fld>
            <a:endParaRPr lang="en-US"/>
          </a:p>
        </p:txBody>
      </p:sp>
    </p:spTree>
    <p:extLst>
      <p:ext uri="{BB962C8B-B14F-4D97-AF65-F5344CB8AC3E}">
        <p14:creationId xmlns:p14="http://schemas.microsoft.com/office/powerpoint/2010/main" val="2143919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40</a:t>
            </a:fld>
            <a:endParaRPr lang="en-US"/>
          </a:p>
        </p:txBody>
      </p:sp>
    </p:spTree>
    <p:extLst>
      <p:ext uri="{BB962C8B-B14F-4D97-AF65-F5344CB8AC3E}">
        <p14:creationId xmlns:p14="http://schemas.microsoft.com/office/powerpoint/2010/main" val="3481887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41</a:t>
            </a:fld>
            <a:endParaRPr lang="en-US"/>
          </a:p>
        </p:txBody>
      </p:sp>
    </p:spTree>
    <p:extLst>
      <p:ext uri="{BB962C8B-B14F-4D97-AF65-F5344CB8AC3E}">
        <p14:creationId xmlns:p14="http://schemas.microsoft.com/office/powerpoint/2010/main" val="70997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345" indent="-288979">
              <a:defRPr>
                <a:solidFill>
                  <a:schemeClr val="tx1"/>
                </a:solidFill>
                <a:latin typeface="Arial" panose="020B0604020202020204" pitchFamily="34" charset="0"/>
              </a:defRPr>
            </a:lvl2pPr>
            <a:lvl3pPr marL="1155916" indent="-231183">
              <a:defRPr>
                <a:solidFill>
                  <a:schemeClr val="tx1"/>
                </a:solidFill>
                <a:latin typeface="Arial" panose="020B0604020202020204" pitchFamily="34" charset="0"/>
              </a:defRPr>
            </a:lvl3pPr>
            <a:lvl4pPr marL="1618282" indent="-231183">
              <a:defRPr>
                <a:solidFill>
                  <a:schemeClr val="tx1"/>
                </a:solidFill>
                <a:latin typeface="Arial" panose="020B0604020202020204" pitchFamily="34" charset="0"/>
              </a:defRPr>
            </a:lvl4pPr>
            <a:lvl5pPr marL="2080649" indent="-231183">
              <a:defRPr>
                <a:solidFill>
                  <a:schemeClr val="tx1"/>
                </a:solidFill>
                <a:latin typeface="Arial" panose="020B0604020202020204" pitchFamily="34" charset="0"/>
              </a:defRPr>
            </a:lvl5pPr>
            <a:lvl6pPr marL="2543015" indent="-231183" eaLnBrk="0" fontAlgn="base" hangingPunct="0">
              <a:spcBef>
                <a:spcPct val="0"/>
              </a:spcBef>
              <a:spcAft>
                <a:spcPct val="0"/>
              </a:spcAft>
              <a:defRPr>
                <a:solidFill>
                  <a:schemeClr val="tx1"/>
                </a:solidFill>
                <a:latin typeface="Arial" panose="020B0604020202020204" pitchFamily="34" charset="0"/>
              </a:defRPr>
            </a:lvl6pPr>
            <a:lvl7pPr marL="3005381" indent="-231183" eaLnBrk="0" fontAlgn="base" hangingPunct="0">
              <a:spcBef>
                <a:spcPct val="0"/>
              </a:spcBef>
              <a:spcAft>
                <a:spcPct val="0"/>
              </a:spcAft>
              <a:defRPr>
                <a:solidFill>
                  <a:schemeClr val="tx1"/>
                </a:solidFill>
                <a:latin typeface="Arial" panose="020B0604020202020204" pitchFamily="34" charset="0"/>
              </a:defRPr>
            </a:lvl7pPr>
            <a:lvl8pPr marL="3467748" indent="-231183" eaLnBrk="0" fontAlgn="base" hangingPunct="0">
              <a:spcBef>
                <a:spcPct val="0"/>
              </a:spcBef>
              <a:spcAft>
                <a:spcPct val="0"/>
              </a:spcAft>
              <a:defRPr>
                <a:solidFill>
                  <a:schemeClr val="tx1"/>
                </a:solidFill>
                <a:latin typeface="Arial" panose="020B0604020202020204" pitchFamily="34" charset="0"/>
              </a:defRPr>
            </a:lvl8pPr>
            <a:lvl9pPr marL="3930114" indent="-231183" eaLnBrk="0" fontAlgn="base" hangingPunct="0">
              <a:spcBef>
                <a:spcPct val="0"/>
              </a:spcBef>
              <a:spcAft>
                <a:spcPct val="0"/>
              </a:spcAft>
              <a:defRPr>
                <a:solidFill>
                  <a:schemeClr val="tx1"/>
                </a:solidFill>
                <a:latin typeface="Arial" panose="020B0604020202020204" pitchFamily="34" charset="0"/>
              </a:defRPr>
            </a:lvl9pPr>
          </a:lstStyle>
          <a:p>
            <a:fld id="{1C5F3570-C209-4229-8B93-BCB59BAB220A}" type="slidenum">
              <a:rPr lang="en-US" altLang="en-US" smtClean="0"/>
              <a:pPr/>
              <a:t>6</a:t>
            </a:fld>
            <a:endParaRPr lang="en-US" altLang="en-US" smtClean="0"/>
          </a:p>
        </p:txBody>
      </p:sp>
    </p:spTree>
    <p:extLst>
      <p:ext uri="{BB962C8B-B14F-4D97-AF65-F5344CB8AC3E}">
        <p14:creationId xmlns:p14="http://schemas.microsoft.com/office/powerpoint/2010/main" val="1252310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42</a:t>
            </a:fld>
            <a:endParaRPr lang="en-US"/>
          </a:p>
        </p:txBody>
      </p:sp>
    </p:spTree>
    <p:extLst>
      <p:ext uri="{BB962C8B-B14F-4D97-AF65-F5344CB8AC3E}">
        <p14:creationId xmlns:p14="http://schemas.microsoft.com/office/powerpoint/2010/main" val="136457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1345" indent="-288979">
              <a:defRPr>
                <a:solidFill>
                  <a:schemeClr val="tx1"/>
                </a:solidFill>
                <a:latin typeface="Arial" panose="020B0604020202020204" pitchFamily="34" charset="0"/>
              </a:defRPr>
            </a:lvl2pPr>
            <a:lvl3pPr marL="1155916" indent="-231183">
              <a:defRPr>
                <a:solidFill>
                  <a:schemeClr val="tx1"/>
                </a:solidFill>
                <a:latin typeface="Arial" panose="020B0604020202020204" pitchFamily="34" charset="0"/>
              </a:defRPr>
            </a:lvl3pPr>
            <a:lvl4pPr marL="1618282" indent="-231183">
              <a:defRPr>
                <a:solidFill>
                  <a:schemeClr val="tx1"/>
                </a:solidFill>
                <a:latin typeface="Arial" panose="020B0604020202020204" pitchFamily="34" charset="0"/>
              </a:defRPr>
            </a:lvl4pPr>
            <a:lvl5pPr marL="2080649" indent="-231183">
              <a:defRPr>
                <a:solidFill>
                  <a:schemeClr val="tx1"/>
                </a:solidFill>
                <a:latin typeface="Arial" panose="020B0604020202020204" pitchFamily="34" charset="0"/>
              </a:defRPr>
            </a:lvl5pPr>
            <a:lvl6pPr marL="2543015" indent="-231183" eaLnBrk="0" fontAlgn="base" hangingPunct="0">
              <a:spcBef>
                <a:spcPct val="0"/>
              </a:spcBef>
              <a:spcAft>
                <a:spcPct val="0"/>
              </a:spcAft>
              <a:defRPr>
                <a:solidFill>
                  <a:schemeClr val="tx1"/>
                </a:solidFill>
                <a:latin typeface="Arial" panose="020B0604020202020204" pitchFamily="34" charset="0"/>
              </a:defRPr>
            </a:lvl6pPr>
            <a:lvl7pPr marL="3005381" indent="-231183" eaLnBrk="0" fontAlgn="base" hangingPunct="0">
              <a:spcBef>
                <a:spcPct val="0"/>
              </a:spcBef>
              <a:spcAft>
                <a:spcPct val="0"/>
              </a:spcAft>
              <a:defRPr>
                <a:solidFill>
                  <a:schemeClr val="tx1"/>
                </a:solidFill>
                <a:latin typeface="Arial" panose="020B0604020202020204" pitchFamily="34" charset="0"/>
              </a:defRPr>
            </a:lvl7pPr>
            <a:lvl8pPr marL="3467748" indent="-231183" eaLnBrk="0" fontAlgn="base" hangingPunct="0">
              <a:spcBef>
                <a:spcPct val="0"/>
              </a:spcBef>
              <a:spcAft>
                <a:spcPct val="0"/>
              </a:spcAft>
              <a:defRPr>
                <a:solidFill>
                  <a:schemeClr val="tx1"/>
                </a:solidFill>
                <a:latin typeface="Arial" panose="020B0604020202020204" pitchFamily="34" charset="0"/>
              </a:defRPr>
            </a:lvl8pPr>
            <a:lvl9pPr marL="3930114" indent="-231183" eaLnBrk="0" fontAlgn="base" hangingPunct="0">
              <a:spcBef>
                <a:spcPct val="0"/>
              </a:spcBef>
              <a:spcAft>
                <a:spcPct val="0"/>
              </a:spcAft>
              <a:defRPr>
                <a:solidFill>
                  <a:schemeClr val="tx1"/>
                </a:solidFill>
                <a:latin typeface="Arial" panose="020B0604020202020204" pitchFamily="34" charset="0"/>
              </a:defRPr>
            </a:lvl9pPr>
          </a:lstStyle>
          <a:p>
            <a:fld id="{1C5F3570-C209-4229-8B93-BCB59BAB220A}" type="slidenum">
              <a:rPr lang="en-US" altLang="en-US" smtClean="0"/>
              <a:pPr/>
              <a:t>7</a:t>
            </a:fld>
            <a:endParaRPr lang="en-US" altLang="en-US" smtClean="0"/>
          </a:p>
        </p:txBody>
      </p:sp>
    </p:spTree>
    <p:extLst>
      <p:ext uri="{BB962C8B-B14F-4D97-AF65-F5344CB8AC3E}">
        <p14:creationId xmlns:p14="http://schemas.microsoft.com/office/powerpoint/2010/main" val="24082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8</a:t>
            </a:fld>
            <a:endParaRPr lang="en-US"/>
          </a:p>
        </p:txBody>
      </p:sp>
    </p:spTree>
    <p:extLst>
      <p:ext uri="{BB962C8B-B14F-4D97-AF65-F5344CB8AC3E}">
        <p14:creationId xmlns:p14="http://schemas.microsoft.com/office/powerpoint/2010/main" val="363925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9</a:t>
            </a:fld>
            <a:endParaRPr lang="en-US"/>
          </a:p>
        </p:txBody>
      </p:sp>
    </p:spTree>
    <p:extLst>
      <p:ext uri="{BB962C8B-B14F-4D97-AF65-F5344CB8AC3E}">
        <p14:creationId xmlns:p14="http://schemas.microsoft.com/office/powerpoint/2010/main" val="149606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10</a:t>
            </a:fld>
            <a:endParaRPr lang="en-US"/>
          </a:p>
        </p:txBody>
      </p:sp>
    </p:spTree>
    <p:extLst>
      <p:ext uri="{BB962C8B-B14F-4D97-AF65-F5344CB8AC3E}">
        <p14:creationId xmlns:p14="http://schemas.microsoft.com/office/powerpoint/2010/main" val="66207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7E513A-D5CD-49C2-A479-060BE207EFE2}" type="slidenum">
              <a:rPr lang="en-US" smtClean="0"/>
              <a:pPr>
                <a:defRPr/>
              </a:pPr>
              <a:t>11</a:t>
            </a:fld>
            <a:endParaRPr lang="en-US"/>
          </a:p>
        </p:txBody>
      </p:sp>
    </p:spTree>
    <p:extLst>
      <p:ext uri="{BB962C8B-B14F-4D97-AF65-F5344CB8AC3E}">
        <p14:creationId xmlns:p14="http://schemas.microsoft.com/office/powerpoint/2010/main" val="2511612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3398308469"/>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1C18607B-A602-4631-B633-657AB7BF9C60}" type="slidenum">
              <a:rPr lang="en-US"/>
              <a:pPr>
                <a:defRPr/>
              </a:pPr>
              <a:t>‹#›</a:t>
            </a:fld>
            <a:endParaRPr lang="en-US"/>
          </a:p>
        </p:txBody>
      </p:sp>
    </p:spTree>
    <p:extLst>
      <p:ext uri="{BB962C8B-B14F-4D97-AF65-F5344CB8AC3E}">
        <p14:creationId xmlns:p14="http://schemas.microsoft.com/office/powerpoint/2010/main" val="267500040"/>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77F7C10D-B4B2-45E7-965D-2CF132EC5D5C}" type="slidenum">
              <a:rPr lang="en-US"/>
              <a:pPr>
                <a:defRPr/>
              </a:pPr>
              <a:t>‹#›</a:t>
            </a:fld>
            <a:endParaRPr lang="en-US"/>
          </a:p>
        </p:txBody>
      </p:sp>
    </p:spTree>
    <p:extLst>
      <p:ext uri="{BB962C8B-B14F-4D97-AF65-F5344CB8AC3E}">
        <p14:creationId xmlns:p14="http://schemas.microsoft.com/office/powerpoint/2010/main" val="2516728710"/>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4469B3F5-F5A5-44B9-B6EB-E484AE351D58}" type="slidenum">
              <a:rPr lang="en-US"/>
              <a:pPr>
                <a:defRPr/>
              </a:pPr>
              <a:t>‹#›</a:t>
            </a:fld>
            <a:endParaRPr lang="en-US"/>
          </a:p>
        </p:txBody>
      </p:sp>
    </p:spTree>
    <p:extLst>
      <p:ext uri="{BB962C8B-B14F-4D97-AF65-F5344CB8AC3E}">
        <p14:creationId xmlns:p14="http://schemas.microsoft.com/office/powerpoint/2010/main" val="127159821"/>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ECA7B4DA-CBF3-4078-B55C-B8DB3EA22B8F}" type="slidenum">
              <a:rPr lang="en-US"/>
              <a:pPr>
                <a:defRPr/>
              </a:pPr>
              <a:t>‹#›</a:t>
            </a:fld>
            <a:endParaRPr lang="en-US"/>
          </a:p>
        </p:txBody>
      </p:sp>
    </p:spTree>
    <p:extLst>
      <p:ext uri="{BB962C8B-B14F-4D97-AF65-F5344CB8AC3E}">
        <p14:creationId xmlns:p14="http://schemas.microsoft.com/office/powerpoint/2010/main" val="3232241630"/>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673F4766-6F86-487A-B9DF-B24F013133C0}" type="slidenum">
              <a:rPr lang="en-US"/>
              <a:pPr>
                <a:defRPr/>
              </a:pPr>
              <a:t>‹#›</a:t>
            </a:fld>
            <a:endParaRPr lang="en-US"/>
          </a:p>
        </p:txBody>
      </p:sp>
    </p:spTree>
    <p:extLst>
      <p:ext uri="{BB962C8B-B14F-4D97-AF65-F5344CB8AC3E}">
        <p14:creationId xmlns:p14="http://schemas.microsoft.com/office/powerpoint/2010/main" val="17781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4"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00551D14-3628-44A1-857F-D7E4204D61DE}" type="slidenum">
              <a:rPr lang="en-US"/>
              <a:pPr>
                <a:defRPr/>
              </a:pPr>
              <a:t>‹#›</a:t>
            </a:fld>
            <a:endParaRPr lang="en-US"/>
          </a:p>
        </p:txBody>
      </p:sp>
    </p:spTree>
    <p:extLst>
      <p:ext uri="{BB962C8B-B14F-4D97-AF65-F5344CB8AC3E}">
        <p14:creationId xmlns:p14="http://schemas.microsoft.com/office/powerpoint/2010/main" val="1931629824"/>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D684835F-547C-417B-A7A2-EC30ABDE5A0E}" type="slidenum">
              <a:rPr lang="en-US"/>
              <a:pPr>
                <a:defRPr/>
              </a:pPr>
              <a:t>‹#›</a:t>
            </a:fld>
            <a:endParaRPr lang="en-US"/>
          </a:p>
        </p:txBody>
      </p:sp>
    </p:spTree>
    <p:extLst>
      <p:ext uri="{BB962C8B-B14F-4D97-AF65-F5344CB8AC3E}">
        <p14:creationId xmlns:p14="http://schemas.microsoft.com/office/powerpoint/2010/main" val="2508856106"/>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61637E80-3A50-4B50-9E37-C98B2B30CE09}" type="slidenum">
              <a:rPr lang="en-US"/>
              <a:pPr>
                <a:defRPr/>
              </a:pPr>
              <a:t>‹#›</a:t>
            </a:fld>
            <a:endParaRPr lang="en-US"/>
          </a:p>
        </p:txBody>
      </p:sp>
    </p:spTree>
    <p:extLst>
      <p:ext uri="{BB962C8B-B14F-4D97-AF65-F5344CB8AC3E}">
        <p14:creationId xmlns:p14="http://schemas.microsoft.com/office/powerpoint/2010/main" val="2557496353"/>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8025ACC7-AD5D-4388-AED0-85EB95910A51}" type="datetimeFigureOut">
              <a:rPr lang="en-US"/>
              <a:pPr>
                <a:defRPr/>
              </a:pPr>
              <a:t>6/12/2018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5F2915BC-F9B8-4CEA-A28D-F7C677C542D0}" type="slidenum">
              <a:rPr lang="en-US"/>
              <a:pPr>
                <a:defRPr/>
              </a:pPr>
              <a:t>‹#›</a:t>
            </a:fld>
            <a:endParaRPr lang="en-US"/>
          </a:p>
        </p:txBody>
      </p:sp>
    </p:spTree>
    <p:extLst>
      <p:ext uri="{BB962C8B-B14F-4D97-AF65-F5344CB8AC3E}">
        <p14:creationId xmlns:p14="http://schemas.microsoft.com/office/powerpoint/2010/main" val="2872440542"/>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fld id="{BFD170D3-2441-4C81-9616-2E4F56EE59B9}" type="datetimeFigureOut">
              <a:rPr lang="en-US"/>
              <a:pPr>
                <a:defRPr/>
              </a:pPr>
              <a:t>6/12/2018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EFFC22AE-B21C-438F-BF8A-3020494B559E}" type="slidenum">
              <a:rPr lang="en-US"/>
              <a:pPr>
                <a:defRPr/>
              </a:pPr>
              <a:t>‹#›</a:t>
            </a:fld>
            <a:endParaRPr lang="en-US"/>
          </a:p>
        </p:txBody>
      </p:sp>
    </p:spTree>
    <p:extLst>
      <p:ext uri="{BB962C8B-B14F-4D97-AF65-F5344CB8AC3E}">
        <p14:creationId xmlns:p14="http://schemas.microsoft.com/office/powerpoint/2010/main" val="263146378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5" name="Slide Number Placeholder 5"/>
          <p:cNvSpPr>
            <a:spLocks noGrp="1"/>
          </p:cNvSpPr>
          <p:nvPr>
            <p:ph type="sldNum" sz="quarter" idx="10"/>
          </p:nvPr>
        </p:nvSpPr>
        <p:spPr/>
        <p:txBody>
          <a:bodyPr/>
          <a:lstStyle>
            <a:lvl1pPr eaLnBrk="0" hangingPunct="0">
              <a:defRPr/>
            </a:lvl1pPr>
          </a:lstStyle>
          <a:p>
            <a:pPr>
              <a:defRPr/>
            </a:pPr>
            <a:fld id="{7AD37D2D-6A4A-4BE3-9777-F444F5A1BC18}" type="slidenum">
              <a:rPr lang="en-US"/>
              <a:pPr>
                <a:defRPr/>
              </a:pPr>
              <a:t>‹#›</a:t>
            </a:fld>
            <a:endParaRPr lang="en-US"/>
          </a:p>
        </p:txBody>
      </p:sp>
    </p:spTree>
    <p:extLst>
      <p:ext uri="{BB962C8B-B14F-4D97-AF65-F5344CB8AC3E}">
        <p14:creationId xmlns:p14="http://schemas.microsoft.com/office/powerpoint/2010/main" val="477501885"/>
      </p:ext>
    </p:extLst>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F326E5E3-6E14-480A-B98F-219C46DDF117}" type="slidenum">
              <a:rPr lang="en-US"/>
              <a:pPr>
                <a:defRPr/>
              </a:pPr>
              <a:t>‹#›</a:t>
            </a:fld>
            <a:endParaRPr lang="en-US"/>
          </a:p>
        </p:txBody>
      </p:sp>
    </p:spTree>
    <p:extLst>
      <p:ext uri="{BB962C8B-B14F-4D97-AF65-F5344CB8AC3E}">
        <p14:creationId xmlns:p14="http://schemas.microsoft.com/office/powerpoint/2010/main" val="1020973660"/>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9E4379F4-CCE7-4769-B2FA-743C43A6A1F5}" type="slidenum">
              <a:rPr lang="en-US"/>
              <a:pPr>
                <a:defRPr/>
              </a:pPr>
              <a:t>‹#›</a:t>
            </a:fld>
            <a:endParaRPr lang="en-US"/>
          </a:p>
        </p:txBody>
      </p:sp>
    </p:spTree>
    <p:extLst>
      <p:ext uri="{BB962C8B-B14F-4D97-AF65-F5344CB8AC3E}">
        <p14:creationId xmlns:p14="http://schemas.microsoft.com/office/powerpoint/2010/main" val="2644145203"/>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A1741D19-2204-4E84-BB83-E235FAF452E3}" type="slidenum">
              <a:rPr lang="en-US"/>
              <a:pPr>
                <a:defRPr/>
              </a:pPr>
              <a:t>‹#›</a:t>
            </a:fld>
            <a:endParaRPr lang="en-US"/>
          </a:p>
        </p:txBody>
      </p:sp>
    </p:spTree>
    <p:extLst>
      <p:ext uri="{BB962C8B-B14F-4D97-AF65-F5344CB8AC3E}">
        <p14:creationId xmlns:p14="http://schemas.microsoft.com/office/powerpoint/2010/main" val="833474239"/>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9C08018D-9F03-4E3D-B8DE-FE2E3E9ED726}" type="slidenum">
              <a:rPr lang="en-US"/>
              <a:pPr>
                <a:defRPr/>
              </a:pPr>
              <a:t>‹#›</a:t>
            </a:fld>
            <a:endParaRPr lang="en-US"/>
          </a:p>
        </p:txBody>
      </p:sp>
    </p:spTree>
    <p:extLst>
      <p:ext uri="{BB962C8B-B14F-4D97-AF65-F5344CB8AC3E}">
        <p14:creationId xmlns:p14="http://schemas.microsoft.com/office/powerpoint/2010/main" val="150696053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B31A6361-5D0E-4323-8BA8-269BCC0BB8B0}" type="slidenum">
              <a:rPr lang="en-US"/>
              <a:pPr>
                <a:defRPr/>
              </a:pPr>
              <a:t>‹#›</a:t>
            </a:fld>
            <a:endParaRPr lang="en-US"/>
          </a:p>
        </p:txBody>
      </p:sp>
    </p:spTree>
    <p:extLst>
      <p:ext uri="{BB962C8B-B14F-4D97-AF65-F5344CB8AC3E}">
        <p14:creationId xmlns:p14="http://schemas.microsoft.com/office/powerpoint/2010/main" val="3286686309"/>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2622555F-5852-4B15-9C50-8F6F6E80FB47}" type="slidenum">
              <a:rPr lang="en-US"/>
              <a:pPr>
                <a:defRPr/>
              </a:pPr>
              <a:t>‹#›</a:t>
            </a:fld>
            <a:endParaRPr lang="en-US"/>
          </a:p>
        </p:txBody>
      </p:sp>
    </p:spTree>
    <p:extLst>
      <p:ext uri="{BB962C8B-B14F-4D97-AF65-F5344CB8AC3E}">
        <p14:creationId xmlns:p14="http://schemas.microsoft.com/office/powerpoint/2010/main" val="406078693"/>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B3002F1B-5D27-43A7-9797-FA5FC7FFDB30}" type="slidenum">
              <a:rPr lang="en-US"/>
              <a:pPr>
                <a:defRPr/>
              </a:pPr>
              <a:t>‹#›</a:t>
            </a:fld>
            <a:endParaRPr lang="en-US"/>
          </a:p>
        </p:txBody>
      </p:sp>
    </p:spTree>
    <p:extLst>
      <p:ext uri="{BB962C8B-B14F-4D97-AF65-F5344CB8AC3E}">
        <p14:creationId xmlns:p14="http://schemas.microsoft.com/office/powerpoint/2010/main" val="1089406432"/>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eaLnBrk="0" hangingPunct="0">
              <a:defRPr/>
            </a:lvl1pPr>
          </a:lstStyle>
          <a:p>
            <a:pPr>
              <a:defRPr/>
            </a:pPr>
            <a:fld id="{1F097A47-0E5B-4195-B6E0-3C956D5D2DD0}" type="slidenum">
              <a:rPr lang="en-US"/>
              <a:pPr>
                <a:defRPr/>
              </a:pPr>
              <a:t>‹#›</a:t>
            </a:fld>
            <a:endParaRPr lang="en-US"/>
          </a:p>
        </p:txBody>
      </p:sp>
    </p:spTree>
    <p:extLst>
      <p:ext uri="{BB962C8B-B14F-4D97-AF65-F5344CB8AC3E}">
        <p14:creationId xmlns:p14="http://schemas.microsoft.com/office/powerpoint/2010/main" val="3493880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3291FBC2-B9B0-4937-9FF1-19EB5342C2D3}" type="slidenum">
              <a:rPr lang="en-US"/>
              <a:pPr>
                <a:defRPr/>
              </a:pPr>
              <a:t>‹#›</a:t>
            </a:fld>
            <a:endParaRPr lang="en-US"/>
          </a:p>
        </p:txBody>
      </p:sp>
    </p:spTree>
    <p:extLst>
      <p:ext uri="{BB962C8B-B14F-4D97-AF65-F5344CB8AC3E}">
        <p14:creationId xmlns:p14="http://schemas.microsoft.com/office/powerpoint/2010/main" val="248201890"/>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1E43687-D80B-4CE2-9C48-17240FAC743C}" type="slidenum">
              <a:rPr lang="en-US"/>
              <a:pPr>
                <a:defRPr/>
              </a:pPr>
              <a:t>‹#›</a:t>
            </a:fld>
            <a:endParaRPr lang="en-US"/>
          </a:p>
        </p:txBody>
      </p:sp>
    </p:spTree>
    <p:extLst>
      <p:ext uri="{BB962C8B-B14F-4D97-AF65-F5344CB8AC3E}">
        <p14:creationId xmlns:p14="http://schemas.microsoft.com/office/powerpoint/2010/main" val="2415249578"/>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5" name="Slide Number Placeholder 5"/>
          <p:cNvSpPr>
            <a:spLocks noGrp="1"/>
          </p:cNvSpPr>
          <p:nvPr>
            <p:ph type="sldNum" sz="quarter" idx="10"/>
          </p:nvPr>
        </p:nvSpPr>
        <p:spPr/>
        <p:txBody>
          <a:bodyPr/>
          <a:lstStyle>
            <a:lvl1pPr eaLnBrk="0" hangingPunct="0">
              <a:defRPr/>
            </a:lvl1pPr>
          </a:lstStyle>
          <a:p>
            <a:pPr>
              <a:defRPr/>
            </a:pPr>
            <a:fld id="{19EAC2D0-3DE6-45BB-B370-5429062AA0C3}" type="slidenum">
              <a:rPr lang="en-US"/>
              <a:pPr>
                <a:defRPr/>
              </a:pPr>
              <a:t>‹#›</a:t>
            </a:fld>
            <a:endParaRPr lang="en-US"/>
          </a:p>
        </p:txBody>
      </p:sp>
    </p:spTree>
    <p:extLst>
      <p:ext uri="{BB962C8B-B14F-4D97-AF65-F5344CB8AC3E}">
        <p14:creationId xmlns:p14="http://schemas.microsoft.com/office/powerpoint/2010/main" val="1581928187"/>
      </p:ext>
    </p:extLst>
  </p:cSld>
  <p:clrMapOvr>
    <a:masterClrMapping/>
  </p:clrMapOvr>
  <p:transition spd="med">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18C2E481-614D-4E56-BDED-CBA52F3F78B1}" type="slidenum">
              <a:rPr lang="en-US"/>
              <a:pPr>
                <a:defRPr/>
              </a:pPr>
              <a:t>‹#›</a:t>
            </a:fld>
            <a:endParaRPr lang="en-US"/>
          </a:p>
        </p:txBody>
      </p:sp>
    </p:spTree>
    <p:extLst>
      <p:ext uri="{BB962C8B-B14F-4D97-AF65-F5344CB8AC3E}">
        <p14:creationId xmlns:p14="http://schemas.microsoft.com/office/powerpoint/2010/main" val="453338651"/>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99C8CBD-148C-4A16-B3BC-07D2742CA862}" type="datetimeFigureOut">
              <a:rPr lang="en-US"/>
              <a:pPr>
                <a:defRPr/>
              </a:pPr>
              <a:t>6/12/2018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291DBD-6295-4327-9E94-83A5CAB17B26}" type="slidenum">
              <a:rPr lang="en-US"/>
              <a:pPr>
                <a:defRPr/>
              </a:pPr>
              <a:t>‹#›</a:t>
            </a:fld>
            <a:endParaRPr lang="en-US"/>
          </a:p>
        </p:txBody>
      </p:sp>
    </p:spTree>
    <p:extLst>
      <p:ext uri="{BB962C8B-B14F-4D97-AF65-F5344CB8AC3E}">
        <p14:creationId xmlns:p14="http://schemas.microsoft.com/office/powerpoint/2010/main" val="4038383870"/>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8FA35EF-8C0E-4252-BEB7-3B3375C4ABCF}" type="datetimeFigureOut">
              <a:rPr lang="en-US"/>
              <a:pPr>
                <a:defRPr/>
              </a:pPr>
              <a:t>6/12/2018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CF4F1A-2179-4462-BBE3-AAA4F66B081F}" type="slidenum">
              <a:rPr lang="en-US"/>
              <a:pPr>
                <a:defRPr/>
              </a:pPr>
              <a:t>‹#›</a:t>
            </a:fld>
            <a:endParaRPr lang="en-US"/>
          </a:p>
        </p:txBody>
      </p:sp>
    </p:spTree>
    <p:extLst>
      <p:ext uri="{BB962C8B-B14F-4D97-AF65-F5344CB8AC3E}">
        <p14:creationId xmlns:p14="http://schemas.microsoft.com/office/powerpoint/2010/main" val="2277443057"/>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95877DF-6ED5-4838-9075-94CA1D7AA813}" type="slidenum">
              <a:rPr lang="en-US"/>
              <a:pPr>
                <a:defRPr/>
              </a:pPr>
              <a:t>‹#›</a:t>
            </a:fld>
            <a:endParaRPr lang="en-US"/>
          </a:p>
        </p:txBody>
      </p:sp>
    </p:spTree>
    <p:extLst>
      <p:ext uri="{BB962C8B-B14F-4D97-AF65-F5344CB8AC3E}">
        <p14:creationId xmlns:p14="http://schemas.microsoft.com/office/powerpoint/2010/main" val="3585897066"/>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D9207AA-ECA0-4360-9B8E-CA8CF3C3C8D6}" type="slidenum">
              <a:rPr lang="en-US"/>
              <a:pPr>
                <a:defRPr/>
              </a:pPr>
              <a:t>‹#›</a:t>
            </a:fld>
            <a:endParaRPr lang="en-US"/>
          </a:p>
        </p:txBody>
      </p:sp>
    </p:spTree>
    <p:extLst>
      <p:ext uri="{BB962C8B-B14F-4D97-AF65-F5344CB8AC3E}">
        <p14:creationId xmlns:p14="http://schemas.microsoft.com/office/powerpoint/2010/main" val="601617996"/>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DE84566-1063-4A05-B571-E11273018864}" type="slidenum">
              <a:rPr lang="en-US"/>
              <a:pPr>
                <a:defRPr/>
              </a:pPr>
              <a:t>‹#›</a:t>
            </a:fld>
            <a:endParaRPr lang="en-US"/>
          </a:p>
        </p:txBody>
      </p:sp>
    </p:spTree>
    <p:extLst>
      <p:ext uri="{BB962C8B-B14F-4D97-AF65-F5344CB8AC3E}">
        <p14:creationId xmlns:p14="http://schemas.microsoft.com/office/powerpoint/2010/main" val="406924863"/>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5250B0F8-7C91-4F61-9828-B87FEC34BD5A}" type="slidenum">
              <a:rPr lang="en-US"/>
              <a:pPr>
                <a:defRPr/>
              </a:pPr>
              <a:t>‹#›</a:t>
            </a:fld>
            <a:endParaRPr lang="en-US"/>
          </a:p>
        </p:txBody>
      </p:sp>
    </p:spTree>
    <p:extLst>
      <p:ext uri="{BB962C8B-B14F-4D97-AF65-F5344CB8AC3E}">
        <p14:creationId xmlns:p14="http://schemas.microsoft.com/office/powerpoint/2010/main" val="589431975"/>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5040E826-8FA8-4A4F-BE57-CF95F877A76A}" type="slidenum">
              <a:rPr lang="en-US"/>
              <a:pPr>
                <a:defRPr/>
              </a:pPr>
              <a:t>‹#›</a:t>
            </a:fld>
            <a:endParaRPr lang="en-US"/>
          </a:p>
        </p:txBody>
      </p:sp>
    </p:spTree>
    <p:extLst>
      <p:ext uri="{BB962C8B-B14F-4D97-AF65-F5344CB8AC3E}">
        <p14:creationId xmlns:p14="http://schemas.microsoft.com/office/powerpoint/2010/main" val="4114494486"/>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C039A0D5-4542-4E64-A4FC-FB2B3EC7A142}" type="slidenum">
              <a:rPr lang="en-US"/>
              <a:pPr>
                <a:defRPr/>
              </a:pPr>
              <a:t>‹#›</a:t>
            </a:fld>
            <a:endParaRPr lang="en-US"/>
          </a:p>
        </p:txBody>
      </p:sp>
    </p:spTree>
    <p:extLst>
      <p:ext uri="{BB962C8B-B14F-4D97-AF65-F5344CB8AC3E}">
        <p14:creationId xmlns:p14="http://schemas.microsoft.com/office/powerpoint/2010/main" val="1209934678"/>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AC48A39B-549E-407F-9EA0-0C208B4F3A0F}" type="slidenum">
              <a:rPr lang="en-US"/>
              <a:pPr>
                <a:defRPr/>
              </a:pPr>
              <a:t>‹#›</a:t>
            </a:fld>
            <a:endParaRPr lang="en-US"/>
          </a:p>
        </p:txBody>
      </p:sp>
    </p:spTree>
    <p:extLst>
      <p:ext uri="{BB962C8B-B14F-4D97-AF65-F5344CB8AC3E}">
        <p14:creationId xmlns:p14="http://schemas.microsoft.com/office/powerpoint/2010/main" val="890777869"/>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6" name="Slide Number Placeholder 5"/>
          <p:cNvSpPr>
            <a:spLocks noGrp="1"/>
          </p:cNvSpPr>
          <p:nvPr>
            <p:ph type="sldNum" sz="quarter" idx="10"/>
          </p:nvPr>
        </p:nvSpPr>
        <p:spPr/>
        <p:txBody>
          <a:bodyPr/>
          <a:lstStyle>
            <a:lvl1pPr eaLnBrk="0" hangingPunct="0">
              <a:defRPr/>
            </a:lvl1pPr>
          </a:lstStyle>
          <a:p>
            <a:pPr>
              <a:defRPr/>
            </a:pPr>
            <a:fld id="{FDAD64BC-F425-45FE-94C8-B1E60FBA1D12}" type="slidenum">
              <a:rPr lang="en-US"/>
              <a:pPr>
                <a:defRPr/>
              </a:pPr>
              <a:t>‹#›</a:t>
            </a:fld>
            <a:endParaRPr lang="en-US"/>
          </a:p>
        </p:txBody>
      </p:sp>
    </p:spTree>
    <p:extLst>
      <p:ext uri="{BB962C8B-B14F-4D97-AF65-F5344CB8AC3E}">
        <p14:creationId xmlns:p14="http://schemas.microsoft.com/office/powerpoint/2010/main" val="3214249391"/>
      </p:ext>
    </p:extLst>
  </p:cSld>
  <p:clrMapOvr>
    <a:masterClrMapping/>
  </p:clrMapOvr>
  <p:transition spd="med">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0E9756FB-01AE-408D-8DCF-C0E34D8AAF56}" type="slidenum">
              <a:rPr lang="en-US"/>
              <a:pPr>
                <a:defRPr/>
              </a:pPr>
              <a:t>‹#›</a:t>
            </a:fld>
            <a:endParaRPr lang="en-US"/>
          </a:p>
        </p:txBody>
      </p:sp>
    </p:spTree>
    <p:extLst>
      <p:ext uri="{BB962C8B-B14F-4D97-AF65-F5344CB8AC3E}">
        <p14:creationId xmlns:p14="http://schemas.microsoft.com/office/powerpoint/2010/main" val="3278064657"/>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75173BF-60C2-478A-9B3C-04F328736B19}" type="slidenum">
              <a:rPr lang="en-US"/>
              <a:pPr>
                <a:defRPr/>
              </a:pPr>
              <a:t>‹#›</a:t>
            </a:fld>
            <a:endParaRPr lang="en-US"/>
          </a:p>
        </p:txBody>
      </p:sp>
    </p:spTree>
    <p:extLst>
      <p:ext uri="{BB962C8B-B14F-4D97-AF65-F5344CB8AC3E}">
        <p14:creationId xmlns:p14="http://schemas.microsoft.com/office/powerpoint/2010/main" val="1692101525"/>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2087CD35-711D-4D66-844A-8CD1731A6BB9}" type="slidenum">
              <a:rPr lang="en-US"/>
              <a:pPr>
                <a:defRPr/>
              </a:pPr>
              <a:t>‹#›</a:t>
            </a:fld>
            <a:endParaRPr lang="en-US"/>
          </a:p>
        </p:txBody>
      </p:sp>
    </p:spTree>
    <p:extLst>
      <p:ext uri="{BB962C8B-B14F-4D97-AF65-F5344CB8AC3E}">
        <p14:creationId xmlns:p14="http://schemas.microsoft.com/office/powerpoint/2010/main" val="682644296"/>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FE33702-7A78-4F2B-AC23-2C8520335F63}" type="slidenum">
              <a:rPr lang="en-US"/>
              <a:pPr>
                <a:defRPr/>
              </a:pPr>
              <a:t>‹#›</a:t>
            </a:fld>
            <a:endParaRPr lang="en-US"/>
          </a:p>
        </p:txBody>
      </p:sp>
    </p:spTree>
    <p:extLst>
      <p:ext uri="{BB962C8B-B14F-4D97-AF65-F5344CB8AC3E}">
        <p14:creationId xmlns:p14="http://schemas.microsoft.com/office/powerpoint/2010/main" val="1946868404"/>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9B65BE3-75AF-4A40-ADAA-B3C3617F3C42}" type="slidenum">
              <a:rPr lang="en-US"/>
              <a:pPr>
                <a:defRPr/>
              </a:pPr>
              <a:t>‹#›</a:t>
            </a:fld>
            <a:endParaRPr lang="en-US"/>
          </a:p>
        </p:txBody>
      </p:sp>
    </p:spTree>
    <p:extLst>
      <p:ext uri="{BB962C8B-B14F-4D97-AF65-F5344CB8AC3E}">
        <p14:creationId xmlns:p14="http://schemas.microsoft.com/office/powerpoint/2010/main" val="3618465320"/>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5AEF6CBE-9415-44EE-9D25-6B019331B467}" type="slidenum">
              <a:rPr lang="en-US"/>
              <a:pPr>
                <a:defRPr/>
              </a:pPr>
              <a:t>‹#›</a:t>
            </a:fld>
            <a:endParaRPr lang="en-US"/>
          </a:p>
        </p:txBody>
      </p:sp>
    </p:spTree>
    <p:extLst>
      <p:ext uri="{BB962C8B-B14F-4D97-AF65-F5344CB8AC3E}">
        <p14:creationId xmlns:p14="http://schemas.microsoft.com/office/powerpoint/2010/main" val="4084810160"/>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60555C94-A9B4-4608-A645-101EC247AA11}" type="slidenum">
              <a:rPr lang="en-US"/>
              <a:pPr>
                <a:defRPr/>
              </a:pPr>
              <a:t>‹#›</a:t>
            </a:fld>
            <a:endParaRPr lang="en-US"/>
          </a:p>
        </p:txBody>
      </p:sp>
    </p:spTree>
    <p:extLst>
      <p:ext uri="{BB962C8B-B14F-4D97-AF65-F5344CB8AC3E}">
        <p14:creationId xmlns:p14="http://schemas.microsoft.com/office/powerpoint/2010/main" val="1614368081"/>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D4507153-7DAA-436B-9425-D9601480CDA5}" type="slidenum">
              <a:rPr lang="en-US"/>
              <a:pPr>
                <a:defRPr/>
              </a:pPr>
              <a:t>‹#›</a:t>
            </a:fld>
            <a:endParaRPr lang="en-US"/>
          </a:p>
        </p:txBody>
      </p:sp>
    </p:spTree>
    <p:extLst>
      <p:ext uri="{BB962C8B-B14F-4D97-AF65-F5344CB8AC3E}">
        <p14:creationId xmlns:p14="http://schemas.microsoft.com/office/powerpoint/2010/main" val="1359402710"/>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FD7AF4CB-CB3B-4691-B441-3B3821AF7BB8}" type="slidenum">
              <a:rPr lang="en-US"/>
              <a:pPr>
                <a:defRPr/>
              </a:pPr>
              <a:t>‹#›</a:t>
            </a:fld>
            <a:endParaRPr lang="en-US"/>
          </a:p>
        </p:txBody>
      </p:sp>
    </p:spTree>
    <p:extLst>
      <p:ext uri="{BB962C8B-B14F-4D97-AF65-F5344CB8AC3E}">
        <p14:creationId xmlns:p14="http://schemas.microsoft.com/office/powerpoint/2010/main" val="2901239389"/>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4580E416-B557-4733-82D9-E5402BF2AC72}" type="slidenum">
              <a:rPr lang="en-US"/>
              <a:pPr>
                <a:defRPr/>
              </a:pPr>
              <a:t>‹#›</a:t>
            </a:fld>
            <a:endParaRPr lang="en-US"/>
          </a:p>
        </p:txBody>
      </p:sp>
    </p:spTree>
    <p:extLst>
      <p:ext uri="{BB962C8B-B14F-4D97-AF65-F5344CB8AC3E}">
        <p14:creationId xmlns:p14="http://schemas.microsoft.com/office/powerpoint/2010/main" val="3002816736"/>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Placeholder 11"/>
          <p:cNvSpPr>
            <a:spLocks noGrp="1"/>
          </p:cNvSpPr>
          <p:nvPr>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Mental Health Impairments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fld id="{2D20A651-DD2A-43F9-B233-7D1808E13BBE}" type="datetimeFigureOut">
              <a:rPr lang="en-US"/>
              <a:pPr>
                <a:defRPr/>
              </a:pPr>
              <a:t>6/12/2018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CFE58E67-7FD8-4379-840D-BCC49495DE42}" type="slidenum">
              <a:rPr lang="en-US"/>
              <a:pPr>
                <a:defRPr/>
              </a:pPr>
              <a:t>‹#›</a:t>
            </a:fld>
            <a:endParaRPr lang="en-US"/>
          </a:p>
        </p:txBody>
      </p:sp>
    </p:spTree>
    <p:extLst>
      <p:ext uri="{BB962C8B-B14F-4D97-AF65-F5344CB8AC3E}">
        <p14:creationId xmlns:p14="http://schemas.microsoft.com/office/powerpoint/2010/main" val="425190185"/>
      </p:ext>
    </p:extLst>
  </p:cSld>
  <p:clrMapOvr>
    <a:masterClrMapping/>
  </p:clrMapOvr>
  <p:transition spd="med">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F90DE5AF-D887-48AB-A944-FD7DE5F87C16}" type="slidenum">
              <a:rPr lang="en-US"/>
              <a:pPr>
                <a:defRPr/>
              </a:pPr>
              <a:t>‹#›</a:t>
            </a:fld>
            <a:endParaRPr lang="en-US"/>
          </a:p>
        </p:txBody>
      </p:sp>
    </p:spTree>
    <p:extLst>
      <p:ext uri="{BB962C8B-B14F-4D97-AF65-F5344CB8AC3E}">
        <p14:creationId xmlns:p14="http://schemas.microsoft.com/office/powerpoint/2010/main" val="2313810705"/>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7C6BF3AA-3B0C-4B1E-93FF-039C19A1D9BE}" type="slidenum">
              <a:rPr lang="en-US"/>
              <a:pPr>
                <a:defRPr/>
              </a:pPr>
              <a:t>‹#›</a:t>
            </a:fld>
            <a:endParaRPr lang="en-US"/>
          </a:p>
        </p:txBody>
      </p:sp>
    </p:spTree>
    <p:extLst>
      <p:ext uri="{BB962C8B-B14F-4D97-AF65-F5344CB8AC3E}">
        <p14:creationId xmlns:p14="http://schemas.microsoft.com/office/powerpoint/2010/main" val="343977136"/>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7A65E5B9-815A-406F-8DC3-7AD3C08F0851}" type="slidenum">
              <a:rPr lang="en-US"/>
              <a:pPr>
                <a:defRPr/>
              </a:pPr>
              <a:t>‹#›</a:t>
            </a:fld>
            <a:endParaRPr lang="en-US"/>
          </a:p>
        </p:txBody>
      </p:sp>
    </p:spTree>
    <p:extLst>
      <p:ext uri="{BB962C8B-B14F-4D97-AF65-F5344CB8AC3E}">
        <p14:creationId xmlns:p14="http://schemas.microsoft.com/office/powerpoint/2010/main" val="4161096856"/>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F109039-F8AE-47AB-878B-B1BAF2B989FC}" type="slidenum">
              <a:rPr lang="en-US"/>
              <a:pPr>
                <a:defRPr/>
              </a:pPr>
              <a:t>‹#›</a:t>
            </a:fld>
            <a:endParaRPr lang="en-US"/>
          </a:p>
        </p:txBody>
      </p:sp>
    </p:spTree>
    <p:extLst>
      <p:ext uri="{BB962C8B-B14F-4D97-AF65-F5344CB8AC3E}">
        <p14:creationId xmlns:p14="http://schemas.microsoft.com/office/powerpoint/2010/main" val="3849509843"/>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CC1B311-6D40-4F6C-94B1-2DBF47359679}" type="slidenum">
              <a:rPr lang="en-US"/>
              <a:pPr>
                <a:defRPr/>
              </a:pPr>
              <a:t>‹#›</a:t>
            </a:fld>
            <a:endParaRPr lang="en-US"/>
          </a:p>
        </p:txBody>
      </p:sp>
    </p:spTree>
    <p:extLst>
      <p:ext uri="{BB962C8B-B14F-4D97-AF65-F5344CB8AC3E}">
        <p14:creationId xmlns:p14="http://schemas.microsoft.com/office/powerpoint/2010/main" val="3856112107"/>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F1B480A-B358-48E5-AE13-A0C9342EFFCB}" type="slidenum">
              <a:rPr lang="en-US"/>
              <a:pPr>
                <a:defRPr/>
              </a:pPr>
              <a:t>‹#›</a:t>
            </a:fld>
            <a:endParaRPr lang="en-US"/>
          </a:p>
        </p:txBody>
      </p:sp>
    </p:spTree>
    <p:extLst>
      <p:ext uri="{BB962C8B-B14F-4D97-AF65-F5344CB8AC3E}">
        <p14:creationId xmlns:p14="http://schemas.microsoft.com/office/powerpoint/2010/main" val="1992980483"/>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C9665236-103C-4E86-A50A-969066A5D6BE}" type="slidenum">
              <a:rPr lang="en-US"/>
              <a:pPr>
                <a:defRPr/>
              </a:pPr>
              <a:t>‹#›</a:t>
            </a:fld>
            <a:endParaRPr lang="en-US"/>
          </a:p>
        </p:txBody>
      </p:sp>
    </p:spTree>
    <p:extLst>
      <p:ext uri="{BB962C8B-B14F-4D97-AF65-F5344CB8AC3E}">
        <p14:creationId xmlns:p14="http://schemas.microsoft.com/office/powerpoint/2010/main" val="428975105"/>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537F889-38AD-45FE-B920-8730351385F9}" type="slidenum">
              <a:rPr lang="en-US"/>
              <a:pPr>
                <a:defRPr/>
              </a:pPr>
              <a:t>‹#›</a:t>
            </a:fld>
            <a:endParaRPr lang="en-US"/>
          </a:p>
        </p:txBody>
      </p:sp>
    </p:spTree>
    <p:extLst>
      <p:ext uri="{BB962C8B-B14F-4D97-AF65-F5344CB8AC3E}">
        <p14:creationId xmlns:p14="http://schemas.microsoft.com/office/powerpoint/2010/main" val="3989054961"/>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DEF275BF-0D9E-4157-B864-6BEF995C4C0F}" type="slidenum">
              <a:rPr lang="en-US"/>
              <a:pPr>
                <a:defRPr/>
              </a:pPr>
              <a:t>‹#›</a:t>
            </a:fld>
            <a:endParaRPr lang="en-US"/>
          </a:p>
        </p:txBody>
      </p:sp>
    </p:spTree>
    <p:extLst>
      <p:ext uri="{BB962C8B-B14F-4D97-AF65-F5344CB8AC3E}">
        <p14:creationId xmlns:p14="http://schemas.microsoft.com/office/powerpoint/2010/main" val="3595410789"/>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A7A213F7-FADF-46C8-B2F6-5C445EA8D1AE}" type="slidenum">
              <a:rPr lang="en-US"/>
              <a:pPr>
                <a:defRPr/>
              </a:pPr>
              <a:t>‹#›</a:t>
            </a:fld>
            <a:endParaRPr lang="en-US"/>
          </a:p>
        </p:txBody>
      </p:sp>
    </p:spTree>
    <p:extLst>
      <p:ext uri="{BB962C8B-B14F-4D97-AF65-F5344CB8AC3E}">
        <p14:creationId xmlns:p14="http://schemas.microsoft.com/office/powerpoint/2010/main" val="647314120"/>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fld id="{340C6878-39AF-4F82-B17B-501DBCE88031}" type="datetimeFigureOut">
              <a:rPr lang="en-US"/>
              <a:pPr>
                <a:defRPr/>
              </a:pPr>
              <a:t>6/12/2018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8E39CF6D-EE2D-44C4-A5B9-4EDEC9B91166}" type="slidenum">
              <a:rPr lang="en-US"/>
              <a:pPr>
                <a:defRPr/>
              </a:pPr>
              <a:t>‹#›</a:t>
            </a:fld>
            <a:endParaRPr lang="en-US"/>
          </a:p>
        </p:txBody>
      </p:sp>
    </p:spTree>
    <p:extLst>
      <p:ext uri="{BB962C8B-B14F-4D97-AF65-F5344CB8AC3E}">
        <p14:creationId xmlns:p14="http://schemas.microsoft.com/office/powerpoint/2010/main" val="2234635566"/>
      </p:ext>
    </p:extLst>
  </p:cSld>
  <p:clrMapOvr>
    <a:masterClrMapping/>
  </p:clrMapOvr>
  <p:transition spd="med">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E99FA3ED-9040-4A6D-B922-1F63DE333BBF}" type="slidenum">
              <a:rPr lang="en-US"/>
              <a:pPr>
                <a:defRPr/>
              </a:pPr>
              <a:t>‹#›</a:t>
            </a:fld>
            <a:endParaRPr lang="en-US"/>
          </a:p>
        </p:txBody>
      </p:sp>
    </p:spTree>
    <p:extLst>
      <p:ext uri="{BB962C8B-B14F-4D97-AF65-F5344CB8AC3E}">
        <p14:creationId xmlns:p14="http://schemas.microsoft.com/office/powerpoint/2010/main" val="1819807805"/>
      </p:ext>
    </p:extLst>
  </p:cSld>
  <p:clrMapOvr>
    <a:masterClrMapping/>
  </p:clrMapOvr>
  <p:transition spd="slow">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287494F-50B2-4677-A1C2-6F0A2B3BE7EB}" type="slidenum">
              <a:rPr lang="en-US"/>
              <a:pPr>
                <a:defRPr/>
              </a:pPr>
              <a:t>‹#›</a:t>
            </a:fld>
            <a:endParaRPr lang="en-US"/>
          </a:p>
        </p:txBody>
      </p:sp>
    </p:spTree>
    <p:extLst>
      <p:ext uri="{BB962C8B-B14F-4D97-AF65-F5344CB8AC3E}">
        <p14:creationId xmlns:p14="http://schemas.microsoft.com/office/powerpoint/2010/main" val="2011566858"/>
      </p:ext>
    </p:extLst>
  </p:cSld>
  <p:clrMapOvr>
    <a:masterClrMapping/>
  </p:clrMapOvr>
  <p:transition spd="slow">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6C6A776-8DC8-4824-957C-B48A25F0DF71}" type="slidenum">
              <a:rPr lang="en-US"/>
              <a:pPr>
                <a:defRPr/>
              </a:pPr>
              <a:t>‹#›</a:t>
            </a:fld>
            <a:endParaRPr lang="en-US"/>
          </a:p>
        </p:txBody>
      </p:sp>
    </p:spTree>
    <p:extLst>
      <p:ext uri="{BB962C8B-B14F-4D97-AF65-F5344CB8AC3E}">
        <p14:creationId xmlns:p14="http://schemas.microsoft.com/office/powerpoint/2010/main" val="4232623831"/>
      </p:ext>
    </p:extLst>
  </p:cSld>
  <p:clrMapOvr>
    <a:masterClrMapping/>
  </p:clrMapOvr>
  <p:transition spd="slow">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966550F-CBB6-479A-96AC-6086593178D2}" type="slidenum">
              <a:rPr lang="en-US"/>
              <a:pPr>
                <a:defRPr/>
              </a:pPr>
              <a:t>‹#›</a:t>
            </a:fld>
            <a:endParaRPr lang="en-US"/>
          </a:p>
        </p:txBody>
      </p:sp>
    </p:spTree>
    <p:extLst>
      <p:ext uri="{BB962C8B-B14F-4D97-AF65-F5344CB8AC3E}">
        <p14:creationId xmlns:p14="http://schemas.microsoft.com/office/powerpoint/2010/main" val="2448872079"/>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088C6B67-5410-43CD-802D-640DDE3C1823}" type="slidenum">
              <a:rPr lang="en-US"/>
              <a:pPr>
                <a:defRPr/>
              </a:pPr>
              <a:t>‹#›</a:t>
            </a:fld>
            <a:endParaRPr lang="en-US"/>
          </a:p>
        </p:txBody>
      </p:sp>
    </p:spTree>
    <p:extLst>
      <p:ext uri="{BB962C8B-B14F-4D97-AF65-F5344CB8AC3E}">
        <p14:creationId xmlns:p14="http://schemas.microsoft.com/office/powerpoint/2010/main" val="470201365"/>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93365860-FF70-4558-ADF6-11C9C8B78AC8}" type="slidenum">
              <a:rPr lang="en-US"/>
              <a:pPr>
                <a:defRPr/>
              </a:pPr>
              <a:t>‹#›</a:t>
            </a:fld>
            <a:endParaRPr lang="en-US"/>
          </a:p>
        </p:txBody>
      </p:sp>
    </p:spTree>
    <p:extLst>
      <p:ext uri="{BB962C8B-B14F-4D97-AF65-F5344CB8AC3E}">
        <p14:creationId xmlns:p14="http://schemas.microsoft.com/office/powerpoint/2010/main" val="3763779229"/>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C1B0C86E-7ECC-4BDD-B6EB-D9ED45BD566E}" type="slidenum">
              <a:rPr lang="en-US"/>
              <a:pPr>
                <a:defRPr/>
              </a:pPr>
              <a:t>‹#›</a:t>
            </a:fld>
            <a:endParaRPr lang="en-US"/>
          </a:p>
        </p:txBody>
      </p:sp>
    </p:spTree>
    <p:extLst>
      <p:ext uri="{BB962C8B-B14F-4D97-AF65-F5344CB8AC3E}">
        <p14:creationId xmlns:p14="http://schemas.microsoft.com/office/powerpoint/2010/main" val="3486481669"/>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3EE360B-B41D-4346-8845-9AD3C3D8A948}" type="slidenum">
              <a:rPr lang="en-US"/>
              <a:pPr>
                <a:defRPr/>
              </a:pPr>
              <a:t>‹#›</a:t>
            </a:fld>
            <a:endParaRPr lang="en-US"/>
          </a:p>
        </p:txBody>
      </p:sp>
    </p:spTree>
    <p:extLst>
      <p:ext uri="{BB962C8B-B14F-4D97-AF65-F5344CB8AC3E}">
        <p14:creationId xmlns:p14="http://schemas.microsoft.com/office/powerpoint/2010/main" val="90770506"/>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CF56FC30-E779-45F4-ABC3-39631B334C0E}" type="slidenum">
              <a:rPr lang="en-US"/>
              <a:pPr>
                <a:defRPr/>
              </a:pPr>
              <a:t>‹#›</a:t>
            </a:fld>
            <a:endParaRPr lang="en-US"/>
          </a:p>
        </p:txBody>
      </p:sp>
    </p:spTree>
    <p:extLst>
      <p:ext uri="{BB962C8B-B14F-4D97-AF65-F5344CB8AC3E}">
        <p14:creationId xmlns:p14="http://schemas.microsoft.com/office/powerpoint/2010/main" val="2706268716"/>
      </p:ext>
    </p:extLst>
  </p:cSld>
  <p:clrMapOvr>
    <a:masterClrMapping/>
  </p:clrMapOvr>
  <p:transition spd="slow">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0A6112DD-AEF3-4DB0-9A84-63D877A0004A}" type="slidenum">
              <a:rPr lang="en-US"/>
              <a:pPr>
                <a:defRPr/>
              </a:pPr>
              <a:t>‹#›</a:t>
            </a:fld>
            <a:endParaRPr lang="en-US"/>
          </a:p>
        </p:txBody>
      </p:sp>
    </p:spTree>
    <p:extLst>
      <p:ext uri="{BB962C8B-B14F-4D97-AF65-F5344CB8AC3E}">
        <p14:creationId xmlns:p14="http://schemas.microsoft.com/office/powerpoint/2010/main" val="3617665948"/>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0B1B9972-0E76-4BC1-BDDE-A6AB61C6C2D9}" type="slidenum">
              <a:rPr lang="en-US"/>
              <a:pPr>
                <a:defRPr/>
              </a:pPr>
              <a:t>‹#›</a:t>
            </a:fld>
            <a:endParaRPr lang="en-US"/>
          </a:p>
        </p:txBody>
      </p:sp>
    </p:spTree>
    <p:extLst>
      <p:ext uri="{BB962C8B-B14F-4D97-AF65-F5344CB8AC3E}">
        <p14:creationId xmlns:p14="http://schemas.microsoft.com/office/powerpoint/2010/main" val="4123959400"/>
      </p:ext>
    </p:extLst>
  </p:cSld>
  <p:clrMapOvr>
    <a:masterClrMapping/>
  </p:clrMapOvr>
  <p:transition spd="med">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8D5B56E7-E624-49B3-83F8-F1B9752A2BE3}" type="slidenum">
              <a:rPr lang="en-US"/>
              <a:pPr>
                <a:defRPr/>
              </a:pPr>
              <a:t>‹#›</a:t>
            </a:fld>
            <a:endParaRPr lang="en-US"/>
          </a:p>
        </p:txBody>
      </p:sp>
    </p:spTree>
    <p:extLst>
      <p:ext uri="{BB962C8B-B14F-4D97-AF65-F5344CB8AC3E}">
        <p14:creationId xmlns:p14="http://schemas.microsoft.com/office/powerpoint/2010/main" val="2737602044"/>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FA954724-1BD7-4DEF-9E3D-6692638C00E0}" type="slidenum">
              <a:rPr lang="en-US"/>
              <a:pPr>
                <a:defRPr/>
              </a:pPr>
              <a:t>‹#›</a:t>
            </a:fld>
            <a:endParaRPr lang="en-US"/>
          </a:p>
        </p:txBody>
      </p:sp>
    </p:spTree>
    <p:extLst>
      <p:ext uri="{BB962C8B-B14F-4D97-AF65-F5344CB8AC3E}">
        <p14:creationId xmlns:p14="http://schemas.microsoft.com/office/powerpoint/2010/main" val="2347092708"/>
      </p:ext>
    </p:extLst>
  </p:cSld>
  <p:clrMapOvr>
    <a:masterClrMapping/>
  </p:clrMapOvr>
  <p:transition spd="slow">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41A813ED-94B0-44FE-A61F-575132040F78}" type="slidenum">
              <a:rPr lang="en-US"/>
              <a:pPr>
                <a:defRPr/>
              </a:pPr>
              <a:t>‹#›</a:t>
            </a:fld>
            <a:endParaRPr lang="en-US"/>
          </a:p>
        </p:txBody>
      </p:sp>
    </p:spTree>
    <p:extLst>
      <p:ext uri="{BB962C8B-B14F-4D97-AF65-F5344CB8AC3E}">
        <p14:creationId xmlns:p14="http://schemas.microsoft.com/office/powerpoint/2010/main" val="2396903438"/>
      </p:ext>
    </p:extLst>
  </p:cSld>
  <p:clrMapOvr>
    <a:masterClrMapping/>
  </p:clrMapOvr>
  <p:transition spd="slow">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94F56AAC-5A58-4CD1-A1E6-42A6DA1E5E00}" type="slidenum">
              <a:rPr lang="en-US"/>
              <a:pPr>
                <a:defRPr/>
              </a:pPr>
              <a:t>‹#›</a:t>
            </a:fld>
            <a:endParaRPr lang="en-US"/>
          </a:p>
        </p:txBody>
      </p:sp>
    </p:spTree>
    <p:extLst>
      <p:ext uri="{BB962C8B-B14F-4D97-AF65-F5344CB8AC3E}">
        <p14:creationId xmlns:p14="http://schemas.microsoft.com/office/powerpoint/2010/main" val="1999330992"/>
      </p:ext>
    </p:extLst>
  </p:cSld>
  <p:clrMapOvr>
    <a:masterClrMapping/>
  </p:clrMapOvr>
  <p:transition spd="slow">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039EF4E8-C217-4460-B142-3CF0C5E19BA2}" type="slidenum">
              <a:rPr lang="en-US"/>
              <a:pPr>
                <a:defRPr/>
              </a:pPr>
              <a:t>‹#›</a:t>
            </a:fld>
            <a:endParaRPr lang="en-US"/>
          </a:p>
        </p:txBody>
      </p:sp>
    </p:spTree>
    <p:extLst>
      <p:ext uri="{BB962C8B-B14F-4D97-AF65-F5344CB8AC3E}">
        <p14:creationId xmlns:p14="http://schemas.microsoft.com/office/powerpoint/2010/main" val="881861999"/>
      </p:ext>
    </p:extLst>
  </p:cSld>
  <p:clrMapOvr>
    <a:masterClrMapping/>
  </p:clrMapOvr>
  <p:transition spd="slow">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F2FECB9-0278-41E9-961F-4C51EFAAE98A}" type="slidenum">
              <a:rPr lang="en-US"/>
              <a:pPr>
                <a:defRPr/>
              </a:pPr>
              <a:t>‹#›</a:t>
            </a:fld>
            <a:endParaRPr lang="en-US"/>
          </a:p>
        </p:txBody>
      </p:sp>
    </p:spTree>
    <p:extLst>
      <p:ext uri="{BB962C8B-B14F-4D97-AF65-F5344CB8AC3E}">
        <p14:creationId xmlns:p14="http://schemas.microsoft.com/office/powerpoint/2010/main" val="3627740304"/>
      </p:ext>
    </p:extLst>
  </p:cSld>
  <p:clrMapOvr>
    <a:masterClrMapping/>
  </p:clrMapOvr>
  <p:transition spd="slow">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98C5F564-132B-4662-B2C0-A63D2BAAC2C7}" type="slidenum">
              <a:rPr lang="en-US"/>
              <a:pPr>
                <a:defRPr/>
              </a:pPr>
              <a:t>‹#›</a:t>
            </a:fld>
            <a:endParaRPr lang="en-US"/>
          </a:p>
        </p:txBody>
      </p:sp>
    </p:spTree>
    <p:extLst>
      <p:ext uri="{BB962C8B-B14F-4D97-AF65-F5344CB8AC3E}">
        <p14:creationId xmlns:p14="http://schemas.microsoft.com/office/powerpoint/2010/main" val="2797614434"/>
      </p:ext>
    </p:extLst>
  </p:cSld>
  <p:clrMapOvr>
    <a:masterClrMapping/>
  </p:clrMapOvr>
  <p:transition spd="med">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6D68C846-AE0A-409D-BE37-71B0F1A5A383}" type="slidenum">
              <a:rPr lang="en-US"/>
              <a:pPr>
                <a:defRPr/>
              </a:pPr>
              <a:t>‹#›</a:t>
            </a:fld>
            <a:endParaRPr lang="en-US"/>
          </a:p>
        </p:txBody>
      </p:sp>
    </p:spTree>
    <p:extLst>
      <p:ext uri="{BB962C8B-B14F-4D97-AF65-F5344CB8AC3E}">
        <p14:creationId xmlns:p14="http://schemas.microsoft.com/office/powerpoint/2010/main" val="3160541515"/>
      </p:ext>
    </p:extLst>
  </p:cSld>
  <p:clrMapOvr>
    <a:masterClrMapping/>
  </p:clrMapOvr>
  <p:transition spd="slow">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AE24D987-92C7-4639-A573-36026264472C}" type="slidenum">
              <a:rPr lang="en-US"/>
              <a:pPr>
                <a:defRPr/>
              </a:pPr>
              <a:t>‹#›</a:t>
            </a:fld>
            <a:endParaRPr lang="en-US"/>
          </a:p>
        </p:txBody>
      </p:sp>
    </p:spTree>
    <p:extLst>
      <p:ext uri="{BB962C8B-B14F-4D97-AF65-F5344CB8AC3E}">
        <p14:creationId xmlns:p14="http://schemas.microsoft.com/office/powerpoint/2010/main" val="2643100053"/>
      </p:ext>
    </p:extLst>
  </p:cSld>
  <p:clrMapOvr>
    <a:masterClrMapping/>
  </p:clrMapOvr>
  <p:transition spd="slow">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B02D304B-808B-45E5-A2B1-3C03CC3F7B85}" type="slidenum">
              <a:rPr lang="en-US"/>
              <a:pPr>
                <a:defRPr/>
              </a:pPr>
              <a:t>‹#›</a:t>
            </a:fld>
            <a:endParaRPr lang="en-US"/>
          </a:p>
        </p:txBody>
      </p:sp>
    </p:spTree>
    <p:extLst>
      <p:ext uri="{BB962C8B-B14F-4D97-AF65-F5344CB8AC3E}">
        <p14:creationId xmlns:p14="http://schemas.microsoft.com/office/powerpoint/2010/main" val="3057539517"/>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E50D9EFE-39A9-4CF6-AFF6-AAD33C54615C}" type="slidenum">
              <a:rPr lang="en-US"/>
              <a:pPr>
                <a:defRPr/>
              </a:pPr>
              <a:t>‹#›</a:t>
            </a:fld>
            <a:endParaRPr lang="en-US"/>
          </a:p>
        </p:txBody>
      </p:sp>
    </p:spTree>
    <p:extLst>
      <p:ext uri="{BB962C8B-B14F-4D97-AF65-F5344CB8AC3E}">
        <p14:creationId xmlns:p14="http://schemas.microsoft.com/office/powerpoint/2010/main" val="288699483"/>
      </p:ext>
    </p:extLst>
  </p:cSld>
  <p:clrMapOvr>
    <a:masterClrMapping/>
  </p:clrMapOvr>
  <p:transition spd="med">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156D3AA-F351-4DA3-BE11-1B90454023DB}" type="slidenum">
              <a:rPr lang="en-US"/>
              <a:pPr>
                <a:defRPr/>
              </a:pPr>
              <a:t>‹#›</a:t>
            </a:fld>
            <a:endParaRPr lang="en-US"/>
          </a:p>
        </p:txBody>
      </p:sp>
    </p:spTree>
    <p:extLst>
      <p:ext uri="{BB962C8B-B14F-4D97-AF65-F5344CB8AC3E}">
        <p14:creationId xmlns:p14="http://schemas.microsoft.com/office/powerpoint/2010/main" val="3475224978"/>
      </p:ext>
    </p:extLst>
  </p:cSld>
  <p:clrMapOvr>
    <a:masterClrMapping/>
  </p:clrMapOvr>
  <p:transition spd="slow">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42AE3377-94E3-48CA-877E-F7FF6D94B38B}" type="slidenum">
              <a:rPr lang="en-US"/>
              <a:pPr>
                <a:defRPr/>
              </a:pPr>
              <a:t>‹#›</a:t>
            </a:fld>
            <a:endParaRPr lang="en-US"/>
          </a:p>
        </p:txBody>
      </p:sp>
    </p:spTree>
    <p:extLst>
      <p:ext uri="{BB962C8B-B14F-4D97-AF65-F5344CB8AC3E}">
        <p14:creationId xmlns:p14="http://schemas.microsoft.com/office/powerpoint/2010/main" val="3678155806"/>
      </p:ext>
    </p:extLst>
  </p:cSld>
  <p:clrMapOvr>
    <a:masterClrMapping/>
  </p:clrMapOvr>
  <p:transition spd="slow">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8248F47-EAE8-4E0C-BD54-ECADEA9327D3}" type="slidenum">
              <a:rPr lang="en-US"/>
              <a:pPr>
                <a:defRPr/>
              </a:pPr>
              <a:t>‹#›</a:t>
            </a:fld>
            <a:endParaRPr lang="en-US"/>
          </a:p>
        </p:txBody>
      </p:sp>
    </p:spTree>
    <p:extLst>
      <p:ext uri="{BB962C8B-B14F-4D97-AF65-F5344CB8AC3E}">
        <p14:creationId xmlns:p14="http://schemas.microsoft.com/office/powerpoint/2010/main" val="2934701349"/>
      </p:ext>
    </p:extLst>
  </p:cSld>
  <p:clrMapOvr>
    <a:masterClrMapping/>
  </p:clrMapOvr>
  <p:transition spd="slow">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172200" cy="792162"/>
          </a:xfrm>
        </p:spPr>
        <p:txBody>
          <a:bodyPr/>
          <a:lstStyle>
            <a:lvl1pPr>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95400"/>
            <a:ext cx="7848600" cy="4525963"/>
          </a:xfrm>
        </p:spPr>
        <p:txBody>
          <a:bodyPr/>
          <a:lstStyle>
            <a:lvl1pPr>
              <a:buFont typeface="Wingdings" pitchFamily="2" charset="2"/>
              <a:buChar char="§"/>
              <a:defRPr>
                <a:solidFill>
                  <a:srgbClr val="002060"/>
                </a:solidFill>
                <a:latin typeface="Arial" pitchFamily="34" charset="0"/>
                <a:cs typeface="Arial" pitchFamily="34" charset="0"/>
              </a:defRPr>
            </a:lvl1pPr>
            <a:lvl2pPr>
              <a:buFont typeface="Wingdings" pitchFamily="2" charset="2"/>
              <a:buChar char="§"/>
              <a:defRPr>
                <a:solidFill>
                  <a:srgbClr val="002060"/>
                </a:solidFill>
                <a:latin typeface="Arial" pitchFamily="34" charset="0"/>
                <a:cs typeface="Arial" pitchFamily="34" charset="0"/>
              </a:defRPr>
            </a:lvl2pPr>
            <a:lvl3pPr>
              <a:buFont typeface="Wingdings" pitchFamily="2" charset="2"/>
              <a:buChar char="§"/>
              <a:defRPr>
                <a:solidFill>
                  <a:srgbClr val="002060"/>
                </a:solidFill>
                <a:latin typeface="Arial" pitchFamily="34" charset="0"/>
                <a:cs typeface="Arial" pitchFamily="34" charset="0"/>
              </a:defRPr>
            </a:lvl3pPr>
            <a:lvl4pPr>
              <a:buFont typeface="Wingdings" pitchFamily="2" charset="2"/>
              <a:buChar char="§"/>
              <a:defRPr>
                <a:solidFill>
                  <a:srgbClr val="002060"/>
                </a:solidFill>
                <a:latin typeface="Arial" pitchFamily="34" charset="0"/>
                <a:cs typeface="Arial" pitchFamily="34" charset="0"/>
              </a:defRPr>
            </a:lvl4pPr>
            <a:lvl5pPr>
              <a:buFont typeface="Wingdings" pitchFamily="2" charset="2"/>
              <a:buChar char="§"/>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FF239629-C364-4BF2-AA12-43C6458A1093}" type="datetimeFigureOut">
              <a:rPr lang="en-US"/>
              <a:pPr>
                <a:defRPr/>
              </a:pPr>
              <a:t>6/12/2018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28C12-CDCB-4BEF-B15E-10EDE653A6EB}" type="slidenum">
              <a:rPr lang="en-US"/>
              <a:pPr>
                <a:defRPr/>
              </a:pPr>
              <a:t>‹#›</a:t>
            </a:fld>
            <a:endParaRPr lang="en-US"/>
          </a:p>
        </p:txBody>
      </p:sp>
    </p:spTree>
    <p:extLst>
      <p:ext uri="{BB962C8B-B14F-4D97-AF65-F5344CB8AC3E}">
        <p14:creationId xmlns:p14="http://schemas.microsoft.com/office/powerpoint/2010/main" val="3307959853"/>
      </p:ext>
    </p:extLst>
  </p:cSld>
  <p:clrMapOvr>
    <a:masterClrMapping/>
  </p:clrMapOvr>
  <p:transition spd="slow">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71D19DA1-1C3A-4DB0-B30A-7B5016CFF8F1}" type="datetimeFigureOut">
              <a:rPr lang="en-US"/>
              <a:pPr>
                <a:defRPr/>
              </a:pPr>
              <a:t>6/12/2018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F62255-D416-4003-A77A-357527D816A2}" type="slidenum">
              <a:rPr lang="en-US"/>
              <a:pPr>
                <a:defRPr/>
              </a:pPr>
              <a:t>‹#›</a:t>
            </a:fld>
            <a:endParaRPr lang="en-US"/>
          </a:p>
        </p:txBody>
      </p:sp>
    </p:spTree>
    <p:extLst>
      <p:ext uri="{BB962C8B-B14F-4D97-AF65-F5344CB8AC3E}">
        <p14:creationId xmlns:p14="http://schemas.microsoft.com/office/powerpoint/2010/main" val="2186199317"/>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eaLnBrk="0" hangingPunct="0">
              <a:defRPr/>
            </a:lvl1pPr>
          </a:lstStyle>
          <a:p>
            <a:pPr>
              <a:defRPr/>
            </a:pPr>
            <a:fld id="{CBBCBC08-C6F1-4AD3-8B8D-81BFF52C8E48}" type="slidenum">
              <a:rPr lang="en-US"/>
              <a:pPr>
                <a:defRPr/>
              </a:pPr>
              <a:t>‹#›</a:t>
            </a:fld>
            <a:endParaRPr lang="en-US"/>
          </a:p>
        </p:txBody>
      </p:sp>
    </p:spTree>
    <p:extLst>
      <p:ext uri="{BB962C8B-B14F-4D97-AF65-F5344CB8AC3E}">
        <p14:creationId xmlns:p14="http://schemas.microsoft.com/office/powerpoint/2010/main" val="1409444755"/>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5.jpeg"/><Relationship Id="rId2" Type="http://schemas.openxmlformats.org/officeDocument/2006/relationships/slideLayout" Target="../slideLayouts/slideLayout3.xml"/><Relationship Id="rId16"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5.jpeg"/><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tags" Target="../tags/tag6.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tags" Target="../tags/tag4.xml"/><Relationship Id="rId58" Type="http://schemas.openxmlformats.org/officeDocument/2006/relationships/image" Target="../media/image5.jpeg"/><Relationship Id="rId5" Type="http://schemas.openxmlformats.org/officeDocument/2006/relationships/slideLayout" Target="../slideLayouts/slideLayout32.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image" Target="../media/image1.png"/><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tags" Target="../tags/tag5.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image" Target="../media/image4.jpeg"/><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5.xml"/><Relationship Id="rId1" Type="http://schemas.openxmlformats.org/officeDocument/2006/relationships/slideLayout" Target="../slideLayouts/slideLayout7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image" Target="../media/image1.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6.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328D073E-245E-4EFB-9D4A-9380838052DF}"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smtClean="0">
                <a:solidFill>
                  <a:schemeClr val="bg1"/>
                </a:solidFill>
                <a:cs typeface="Arial" charset="0"/>
              </a:rPr>
              <a:t>JAN is a service of the U.S. Department of Labor’s </a:t>
            </a:r>
          </a:p>
          <a:p>
            <a:pPr eaLnBrk="1" hangingPunct="1">
              <a:defRPr/>
            </a:pPr>
            <a:r>
              <a:rPr lang="en-US" b="1" smtClean="0">
                <a:solidFill>
                  <a:schemeClr val="bg1"/>
                </a:solidFill>
                <a:cs typeface="Arial" charset="0"/>
              </a:rPr>
              <a:t>Office of Disability Employment Policy. </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91296" r:id="rId1"/>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DA16A418-2381-4E3A-A174-8DB659797D17}"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6096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dirty="0" smtClean="0"/>
              <a:t>Mental Health Accommodations</a:t>
            </a:r>
          </a:p>
        </p:txBody>
      </p:sp>
    </p:spTree>
  </p:cSld>
  <p:clrMap bg1="lt1" tx1="dk1" bg2="lt2" tx2="dk2" accent1="accent1" accent2="accent2" accent3="accent3" accent4="accent4" accent5="accent5" accent6="accent6" hlink="hlink" folHlink="folHlink"/>
  <p:sldLayoutIdLst>
    <p:sldLayoutId id="2147491297" r:id="rId1"/>
    <p:sldLayoutId id="2147491298" r:id="rId2"/>
    <p:sldLayoutId id="2147491299" r:id="rId3"/>
    <p:sldLayoutId id="2147491300" r:id="rId4"/>
    <p:sldLayoutId id="2147491301" r:id="rId5"/>
    <p:sldLayoutId id="2147491302" r:id="rId6"/>
    <p:sldLayoutId id="2147491303" r:id="rId7"/>
    <p:sldLayoutId id="2147491304" r:id="rId8"/>
    <p:sldLayoutId id="2147491305" r:id="rId9"/>
    <p:sldLayoutId id="2147491306" r:id="rId10"/>
    <p:sldLayoutId id="2147491307" r:id="rId11"/>
    <p:sldLayoutId id="2147491308" r:id="rId12"/>
    <p:sldLayoutId id="2147491309" r:id="rId1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4A16A4F4-A43F-4F00-99A4-FFD6C82A4416}"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Placeholder 11"/>
          <p:cNvSpPr txBox="1">
            <a:spLocks/>
          </p:cNvSpPr>
          <p:nvPr userDrawn="1"/>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mtClean="0"/>
              <a:t>Mental Health Impairments</a:t>
            </a:r>
            <a:endParaRPr lang="en-US" dirty="0" smtClean="0"/>
          </a:p>
        </p:txBody>
      </p:sp>
    </p:spTree>
  </p:cSld>
  <p:clrMap bg1="lt1" tx1="dk1" bg2="lt2" tx2="dk2" accent1="accent1" accent2="accent2" accent3="accent3" accent4="accent4" accent5="accent5" accent6="accent6" hlink="hlink" folHlink="folHlink"/>
  <p:sldLayoutIdLst>
    <p:sldLayoutId id="2147491310" r:id="rId1"/>
    <p:sldLayoutId id="2147491311" r:id="rId2"/>
    <p:sldLayoutId id="2147491312" r:id="rId3"/>
    <p:sldLayoutId id="2147491313" r:id="rId4"/>
    <p:sldLayoutId id="2147491314" r:id="rId5"/>
    <p:sldLayoutId id="2147491315" r:id="rId6"/>
    <p:sldLayoutId id="2147491316" r:id="rId7"/>
    <p:sldLayoutId id="2147491317" r:id="rId8"/>
    <p:sldLayoutId id="2147491318" r:id="rId9"/>
    <p:sldLayoutId id="2147491319" r:id="rId10"/>
    <p:sldLayoutId id="2147491320" r:id="rId11"/>
    <p:sldLayoutId id="2147491321" r:id="rId12"/>
    <p:sldLayoutId id="2147491322" r:id="rId13"/>
  </p:sldLayoutIdLst>
  <p:transition spd="med">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custDataLst>
              <p:tags r:id="rId53"/>
            </p:custDataLst>
          </p:nvPr>
        </p:nvPicPr>
        <p:blipFill>
          <a:blip r:embed="rId5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B227FC7A-538F-4893-A140-5F54D23560F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custDataLst>
              <p:tags r:id="rId54"/>
            </p:custDataLst>
          </p:nvPr>
        </p:nvPicPr>
        <p:blipFill>
          <a:blip r:embed="rId5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custDataLst>
              <p:tags r:id="rId55"/>
            </p:custDataLst>
          </p:nvPr>
        </p:nvPicPr>
        <p:blipFill>
          <a:blip r:embed="rId5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555758080"/>
      </p:ext>
    </p:extLst>
  </p:cSld>
  <p:clrMap bg1="lt1" tx1="dk1" bg2="lt2" tx2="dk2" accent1="accent1" accent2="accent2" accent3="accent3" accent4="accent4" accent5="accent5" accent6="accent6" hlink="hlink" folHlink="folHlink"/>
  <p:sldLayoutIdLst>
    <p:sldLayoutId id="2147491324" r:id="rId1"/>
    <p:sldLayoutId id="2147491325" r:id="rId2"/>
    <p:sldLayoutId id="2147491326" r:id="rId3"/>
    <p:sldLayoutId id="2147491327" r:id="rId4"/>
    <p:sldLayoutId id="2147491328" r:id="rId5"/>
    <p:sldLayoutId id="2147491329" r:id="rId6"/>
    <p:sldLayoutId id="2147491330" r:id="rId7"/>
    <p:sldLayoutId id="2147491331" r:id="rId8"/>
    <p:sldLayoutId id="2147491332" r:id="rId9"/>
    <p:sldLayoutId id="2147491333" r:id="rId10"/>
    <p:sldLayoutId id="2147491334" r:id="rId11"/>
    <p:sldLayoutId id="2147491335" r:id="rId12"/>
    <p:sldLayoutId id="2147491336" r:id="rId13"/>
    <p:sldLayoutId id="2147491337" r:id="rId14"/>
    <p:sldLayoutId id="2147491338" r:id="rId15"/>
    <p:sldLayoutId id="2147491339" r:id="rId16"/>
    <p:sldLayoutId id="2147491340" r:id="rId17"/>
    <p:sldLayoutId id="2147491341" r:id="rId18"/>
    <p:sldLayoutId id="2147491342" r:id="rId19"/>
    <p:sldLayoutId id="2147491343" r:id="rId20"/>
    <p:sldLayoutId id="2147491344" r:id="rId21"/>
    <p:sldLayoutId id="2147491345" r:id="rId22"/>
    <p:sldLayoutId id="2147491346" r:id="rId23"/>
    <p:sldLayoutId id="2147491347" r:id="rId24"/>
    <p:sldLayoutId id="2147491348" r:id="rId25"/>
    <p:sldLayoutId id="2147491349" r:id="rId26"/>
    <p:sldLayoutId id="2147491350" r:id="rId27"/>
    <p:sldLayoutId id="2147491351" r:id="rId28"/>
    <p:sldLayoutId id="2147491352" r:id="rId29"/>
    <p:sldLayoutId id="2147491353" r:id="rId30"/>
    <p:sldLayoutId id="2147491354" r:id="rId31"/>
    <p:sldLayoutId id="2147491355" r:id="rId32"/>
    <p:sldLayoutId id="2147491356" r:id="rId33"/>
    <p:sldLayoutId id="2147491357" r:id="rId34"/>
    <p:sldLayoutId id="2147491358" r:id="rId35"/>
    <p:sldLayoutId id="2147491359" r:id="rId36"/>
    <p:sldLayoutId id="2147491360" r:id="rId37"/>
    <p:sldLayoutId id="2147491361" r:id="rId38"/>
    <p:sldLayoutId id="2147491362" r:id="rId39"/>
    <p:sldLayoutId id="2147491363" r:id="rId40"/>
    <p:sldLayoutId id="2147491364" r:id="rId41"/>
    <p:sldLayoutId id="2147491365" r:id="rId42"/>
    <p:sldLayoutId id="2147491366" r:id="rId43"/>
    <p:sldLayoutId id="2147491367" r:id="rId44"/>
    <p:sldLayoutId id="2147491368" r:id="rId45"/>
    <p:sldLayoutId id="2147491369" r:id="rId46"/>
    <p:sldLayoutId id="2147491370" r:id="rId47"/>
    <p:sldLayoutId id="2147491371" r:id="rId48"/>
    <p:sldLayoutId id="2147491372" r:id="rId49"/>
    <p:sldLayoutId id="2147491373" r:id="rId50"/>
    <p:sldLayoutId id="2147491374" r:id="rId5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8D58188E-C7A2-4C97-B856-1A4AE79BCDD5}" type="slidenum">
              <a:rPr lang="en-US"/>
              <a:pPr>
                <a:defRPr/>
              </a:pPr>
              <a:t>‹#›</a:t>
            </a:fld>
            <a:endParaRPr 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 Logo"/>
          <p:cNvPicPr>
            <a:picLocks noChangeAspect="1"/>
          </p:cNvPicPr>
          <p:nvPr userDrawn="1">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632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b="1" dirty="0" smtClean="0">
                <a:solidFill>
                  <a:schemeClr val="bg1"/>
                </a:solidFill>
                <a:cs typeface="Arial" charset="0"/>
              </a:rPr>
              <a:t>JAN is funded by a contract with the Office of Disability </a:t>
            </a:r>
          </a:p>
          <a:p>
            <a:pPr eaLnBrk="1" hangingPunct="1">
              <a:defRPr/>
            </a:pPr>
            <a:r>
              <a:rPr lang="en-US" b="1" dirty="0" smtClean="0">
                <a:solidFill>
                  <a:schemeClr val="bg1"/>
                </a:solidFill>
                <a:cs typeface="Arial" charset="0"/>
              </a:rPr>
              <a:t>Employment Policy, U.S. Department of Labor.</a:t>
            </a:r>
          </a:p>
        </p:txBody>
      </p:sp>
    </p:spTree>
    <p:extLst>
      <p:ext uri="{BB962C8B-B14F-4D97-AF65-F5344CB8AC3E}">
        <p14:creationId xmlns:p14="http://schemas.microsoft.com/office/powerpoint/2010/main" val="4077969808"/>
      </p:ext>
    </p:extLst>
  </p:cSld>
  <p:clrMap bg1="lt1" tx1="dk1" bg2="lt2" tx2="dk2" accent1="accent1" accent2="accent2" accent3="accent3" accent4="accent4" accent5="accent5" accent6="accent6" hlink="hlink" folHlink="folHlink"/>
  <p:sldLayoutIdLst>
    <p:sldLayoutId id="2147491376" r:id="rId1"/>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BF130D76-A1BD-430A-9828-1EBA6D309B8B}" type="slidenum">
              <a:rPr lang="en-US"/>
              <a:pPr>
                <a:defRPr/>
              </a:pPr>
              <a:t>‹#›</a:t>
            </a:fld>
            <a:endParaRPr 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4249592114"/>
      </p:ext>
    </p:extLst>
  </p:cSld>
  <p:clrMap bg1="lt1" tx1="dk1" bg2="lt2" tx2="dk2" accent1="accent1" accent2="accent2" accent3="accent3" accent4="accent4" accent5="accent5" accent6="accent6" hlink="hlink" folHlink="folHlink"/>
  <p:sldLayoutIdLst>
    <p:sldLayoutId id="2147491378" r:id="rId1"/>
    <p:sldLayoutId id="2147491379" r:id="rId2"/>
    <p:sldLayoutId id="2147491380" r:id="rId3"/>
    <p:sldLayoutId id="2147491381" r:id="rId4"/>
    <p:sldLayoutId id="2147491382" r:id="rId5"/>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1.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9AE71D-2325-4416-8AA5-EBD4D747F812}"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587" name="Content Placeholder 2"/>
          <p:cNvSpPr>
            <a:spLocks noGrp="1"/>
          </p:cNvSpPr>
          <p:nvPr>
            <p:ph idx="1"/>
          </p:nvPr>
        </p:nvSpPr>
        <p:spPr>
          <a:xfrm>
            <a:off x="838200" y="2438400"/>
            <a:ext cx="7848600" cy="2895600"/>
          </a:xfrm>
        </p:spPr>
        <p:txBody>
          <a:bodyPr>
            <a:normAutofit lnSpcReduction="10000"/>
          </a:bodyPr>
          <a:lstStyle/>
          <a:p>
            <a:endParaRPr lang="en-US" altLang="en-US" dirty="0" smtClean="0"/>
          </a:p>
          <a:p>
            <a:endParaRPr lang="en-US" altLang="en-US" sz="1200" dirty="0" smtClean="0"/>
          </a:p>
          <a:p>
            <a:r>
              <a:rPr lang="en-US" dirty="0"/>
              <a:t>Beyond the Diagnosis: A Transparent Look at Job Accommodations for Mental Health</a:t>
            </a:r>
          </a:p>
          <a:p>
            <a:endParaRPr lang="en-US" altLang="en-US" sz="2600" dirty="0" smtClean="0"/>
          </a:p>
          <a:p>
            <a:r>
              <a:rPr lang="en-US" altLang="en-US" sz="2600" b="0" dirty="0" smtClean="0"/>
              <a:t>Beth Loy, Ph.D., Principal Consultant</a:t>
            </a:r>
          </a:p>
          <a:p>
            <a:r>
              <a:rPr lang="en-US" altLang="en-US" sz="2400" b="0" dirty="0" smtClean="0"/>
              <a:t>Job Accommodation Network</a:t>
            </a:r>
          </a:p>
          <a:p>
            <a:endParaRPr lang="en-US" altLang="en-US" sz="1600" dirty="0" smtClean="0"/>
          </a:p>
          <a:p>
            <a:endParaRPr lang="en-US" altLang="en-US" sz="2000" dirty="0" smtClean="0"/>
          </a:p>
        </p:txBody>
      </p:sp>
    </p:spTree>
    <p:extLst>
      <p:ext uri="{BB962C8B-B14F-4D97-AF65-F5344CB8AC3E}">
        <p14:creationId xmlns:p14="http://schemas.microsoft.com/office/powerpoint/2010/main" val="3444701592"/>
      </p:ext>
    </p:extLst>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Disclosure</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25572349"/>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Medical Documentation</a:t>
            </a:r>
          </a:p>
          <a:p>
            <a:pPr marL="0" indent="0">
              <a:defRPr/>
            </a:pPr>
            <a:r>
              <a:rPr lang="en-US" altLang="en-US" sz="2400" dirty="0"/>
              <a:t>Jon, a longtime IT employee of a university, discloses that he has been having severe bouts of depression that have affected his ability to work the night shift. Jon requests that his shift be changed </a:t>
            </a:r>
            <a:r>
              <a:rPr lang="en-US" altLang="en-US" sz="2400" dirty="0" smtClean="0"/>
              <a:t>to </a:t>
            </a:r>
            <a:r>
              <a:rPr lang="en-US" altLang="en-US" sz="2400" dirty="0"/>
              <a:t>help him better regulate his sleep. The manager is totally surprised, because Jon has had no performance </a:t>
            </a:r>
            <a:r>
              <a:rPr lang="en-US" altLang="en-US" sz="2400" dirty="0" smtClean="0"/>
              <a:t>problems. </a:t>
            </a:r>
            <a:endParaRPr lang="en-US" altLang="en-US" dirty="0" smtClean="0"/>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11</a:t>
            </a:fld>
            <a:endParaRPr lang="en-US" altLang="en-US" sz="1400" smtClean="0">
              <a:solidFill>
                <a:srgbClr val="FFFFF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114800"/>
            <a:ext cx="3348963" cy="2234184"/>
          </a:xfrm>
          <a:prstGeom prst="rect">
            <a:avLst/>
          </a:prstGeom>
        </p:spPr>
        <p:style>
          <a:lnRef idx="0">
            <a:schemeClr val="accent5"/>
          </a:lnRef>
          <a:fillRef idx="3">
            <a:schemeClr val="accent5"/>
          </a:fillRef>
          <a:effectRef idx="3">
            <a:schemeClr val="accent5"/>
          </a:effectRef>
          <a:fontRef idx="minor">
            <a:schemeClr val="lt1"/>
          </a:fontRef>
        </p:style>
      </p:pic>
    </p:spTree>
    <p:extLst>
      <p:ext uri="{BB962C8B-B14F-4D97-AF65-F5344CB8AC3E}">
        <p14:creationId xmlns:p14="http://schemas.microsoft.com/office/powerpoint/2010/main" val="2253802638"/>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indent="0"/>
            <a:r>
              <a:rPr lang="en-US" altLang="en-US" sz="2400" dirty="0"/>
              <a:t>The manager asks Jon for medical documentation that will provide information as to why the accommodation is needed. The manager then takes a look at the IT schedules to see what can be done to assist this employee.</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12</a:t>
            </a:fld>
            <a:endParaRPr lang="en-US" altLang="en-US" sz="1400" smtClean="0">
              <a:solidFill>
                <a:srgbClr val="FFFFFF"/>
              </a:solidFill>
            </a:endParaRPr>
          </a:p>
        </p:txBody>
      </p:sp>
      <p:pic>
        <p:nvPicPr>
          <p:cNvPr id="2" name="Picture 1" descr="medical document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733800"/>
            <a:ext cx="3691627" cy="2462784"/>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82659566"/>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Medical Documentation</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13</a:t>
            </a:fld>
            <a:endParaRPr lang="en-US" altLang="en-US" sz="1400" smtClean="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2376378742"/>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Policy Modification</a:t>
            </a:r>
          </a:p>
          <a:p>
            <a:pPr marL="0" indent="0">
              <a:defRPr/>
            </a:pPr>
            <a:r>
              <a:rPr lang="en-US" altLang="en-US" sz="2400" dirty="0"/>
              <a:t>Rico worked the help desk, where his main job functions were troubleshooting the problems of other staff members. Rico was highly competent in solving problems but became impatient, rude, and disrespectful to coworkers who contacted him for assistance.</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14</a:t>
            </a:fld>
            <a:endParaRPr lang="en-US" altLang="en-US" sz="1400" smtClean="0">
              <a:solidFill>
                <a:srgbClr val="FFFFFF"/>
              </a:solidFill>
            </a:endParaRPr>
          </a:p>
        </p:txBody>
      </p:sp>
      <p:pic>
        <p:nvPicPr>
          <p:cNvPr id="2" name="Picture 1" descr="help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886200"/>
            <a:ext cx="4923221" cy="2045526"/>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6826146"/>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indent="0"/>
            <a:r>
              <a:rPr lang="en-US" altLang="en-US" sz="2400" dirty="0"/>
              <a:t>A new policy was instituted which allowed Rico to take requests for help by e-mail instead of in person or by phone, reducing the stress caused by interactions with his coworkers. This enabled him to keep his emotions and behavior in check.</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pic>
        <p:nvPicPr>
          <p:cNvPr id="3" name="Picture 2" descr="electronic dev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429000"/>
            <a:ext cx="4267200" cy="2844800"/>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283724796"/>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Policy Modification</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763854990"/>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Service Animals</a:t>
            </a:r>
          </a:p>
          <a:p>
            <a:pPr marL="0" indent="0">
              <a:defRPr/>
            </a:pPr>
            <a:r>
              <a:rPr lang="en-US" altLang="en-US" sz="2400" dirty="0" err="1"/>
              <a:t>Tana</a:t>
            </a:r>
            <a:r>
              <a:rPr lang="en-US" altLang="en-US" sz="2400" dirty="0"/>
              <a:t> is a file clerk with an anxiety disorder who uses a service animal to help her deal with stress in the workplace.</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17</a:t>
            </a:fld>
            <a:endParaRPr lang="en-US" altLang="en-US" sz="1400" smtClean="0">
              <a:solidFill>
                <a:srgbClr val="FFFFFF"/>
              </a:solidFill>
            </a:endParaRPr>
          </a:p>
        </p:txBody>
      </p:sp>
      <p:pic>
        <p:nvPicPr>
          <p:cNvPr id="3" name="Picture 2" descr="service anim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2971800"/>
            <a:ext cx="4724400" cy="3149827"/>
          </a:xfrm>
          <a:prstGeom prst="rect">
            <a:avLst/>
          </a:prstGeom>
        </p:spPr>
        <p:style>
          <a:lnRef idx="0">
            <a:schemeClr val="accent2"/>
          </a:lnRef>
          <a:fillRef idx="3">
            <a:schemeClr val="accent2"/>
          </a:fillRef>
          <a:effectRef idx="3">
            <a:schemeClr val="accent2"/>
          </a:effectRef>
          <a:fontRef idx="minor">
            <a:schemeClr val="lt1"/>
          </a:fontRef>
        </p:style>
      </p:pic>
    </p:spTree>
    <p:extLst>
      <p:ext uri="{BB962C8B-B14F-4D97-AF65-F5344CB8AC3E}">
        <p14:creationId xmlns:p14="http://schemas.microsoft.com/office/powerpoint/2010/main" val="1091738429"/>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The employer modified its “no animal” policy and allowed the service dog in the workplace.</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18</a:t>
            </a:fld>
            <a:endParaRPr lang="en-US" altLang="en-US" sz="1400" smtClean="0">
              <a:solidFill>
                <a:srgbClr val="FFFFFF"/>
              </a:solidFill>
            </a:endParaRPr>
          </a:p>
        </p:txBody>
      </p:sp>
      <p:pic>
        <p:nvPicPr>
          <p:cNvPr id="2" name="Picture 1" descr="service d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0" y="2743200"/>
            <a:ext cx="5334000" cy="3556000"/>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2433095341"/>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Service Animals</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3303151382"/>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a:buFont typeface="Arial" charset="0"/>
              <a:buNone/>
              <a:defRPr/>
            </a:pPr>
            <a:r>
              <a:rPr lang="en-US" dirty="0" smtClean="0">
                <a:solidFill>
                  <a:srgbClr val="0096DB"/>
                </a:solidFill>
                <a:latin typeface="Arial" charset="0"/>
                <a:cs typeface="Arial" charset="0"/>
              </a:rPr>
              <a:t>Overview</a:t>
            </a:r>
            <a:endParaRPr lang="en-US" dirty="0" smtClean="0">
              <a:solidFill>
                <a:srgbClr val="0096DB"/>
              </a:solidFill>
              <a:latin typeface="Arial" charset="0"/>
              <a:cs typeface="Arial" charset="0"/>
            </a:endParaRPr>
          </a:p>
          <a:p>
            <a:pPr marL="400050" lvl="1" indent="0">
              <a:defRPr/>
            </a:pPr>
            <a:r>
              <a:rPr lang="en-US" b="0" dirty="0">
                <a:latin typeface="Arial" charset="0"/>
                <a:cs typeface="Arial" charset="0"/>
              </a:rPr>
              <a:t> About JAN</a:t>
            </a:r>
          </a:p>
          <a:p>
            <a:pPr marL="400050" lvl="1" indent="0">
              <a:defRPr/>
            </a:pPr>
            <a:r>
              <a:rPr lang="en-US" b="0" dirty="0" smtClean="0">
                <a:latin typeface="Arial" charset="0"/>
                <a:cs typeface="Arial" charset="0"/>
              </a:rPr>
              <a:t> Impairments</a:t>
            </a:r>
            <a:endParaRPr lang="en-US" b="0" dirty="0">
              <a:latin typeface="Arial" charset="0"/>
              <a:cs typeface="Arial" charset="0"/>
            </a:endParaRPr>
          </a:p>
          <a:p>
            <a:pPr marL="400050" lvl="1" indent="0">
              <a:defRPr/>
            </a:pPr>
            <a:r>
              <a:rPr lang="en-US" b="0" dirty="0" smtClean="0">
                <a:latin typeface="Arial" charset="0"/>
                <a:cs typeface="Arial" charset="0"/>
              </a:rPr>
              <a:t> Limitations</a:t>
            </a:r>
            <a:endParaRPr lang="en-US" b="0" dirty="0">
              <a:latin typeface="Arial" charset="0"/>
              <a:cs typeface="Arial" charset="0"/>
            </a:endParaRPr>
          </a:p>
          <a:p>
            <a:pPr marL="0" indent="0">
              <a:defRPr/>
            </a:pPr>
            <a:endParaRPr lang="en-US" sz="2400" b="0" dirty="0">
              <a:latin typeface="Arial" charset="0"/>
              <a:cs typeface="Arial" charset="0"/>
            </a:endParaRPr>
          </a:p>
          <a:p>
            <a:pPr marL="0" indent="0">
              <a:buFont typeface="Wingdings" panose="05000000000000000000" pitchFamily="2" charset="2"/>
              <a:buChar char="§"/>
              <a:defRPr/>
            </a:pPr>
            <a:endParaRPr lang="en-US" sz="2400" b="0" dirty="0" smtClean="0">
              <a:latin typeface="Arial" charset="0"/>
              <a:cs typeface="Arial" charset="0"/>
            </a:endParaRPr>
          </a:p>
          <a:p>
            <a:pPr marL="0" indent="0">
              <a:buFont typeface="Wingdings" panose="05000000000000000000" pitchFamily="2" charset="2"/>
              <a:buChar char="§"/>
              <a:defRPr/>
            </a:pPr>
            <a:endParaRPr lang="en-US" sz="2400" b="0" dirty="0" smtClean="0">
              <a:latin typeface="Arial" charset="0"/>
              <a:cs typeface="Arial" charset="0"/>
            </a:endParaRPr>
          </a:p>
          <a:p>
            <a:pPr marL="0" indent="0">
              <a:buFont typeface="Wingdings" panose="05000000000000000000" pitchFamily="2" charset="2"/>
              <a:buChar char="§"/>
              <a:defRPr/>
            </a:pPr>
            <a:endParaRPr lang="en-US" sz="2400" dirty="0" smtClean="0">
              <a:solidFill>
                <a:srgbClr val="253D86"/>
              </a:solidFill>
              <a:latin typeface="Arial" charset="0"/>
              <a:cs typeface="Arial" charset="0"/>
            </a:endParaRPr>
          </a:p>
          <a:p>
            <a:pPr>
              <a:buFont typeface="Arial" charset="0"/>
              <a:buNone/>
              <a:defRPr/>
            </a:pPr>
            <a:endParaRPr lang="en-US" sz="2400" dirty="0"/>
          </a:p>
        </p:txBody>
      </p:sp>
      <p:sp>
        <p:nvSpPr>
          <p:cNvPr id="7782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B967AFA-B437-4873-8384-7B1CCC4C6678}" type="slidenum">
              <a:rPr lang="en-US" altLang="en-US" sz="1400" smtClean="0">
                <a:solidFill>
                  <a:schemeClr val="bg1"/>
                </a:solidFill>
              </a:rPr>
              <a:pPr>
                <a:spcBef>
                  <a:spcPct val="0"/>
                </a:spcBef>
                <a:buFontTx/>
                <a:buNone/>
              </a:pPr>
              <a:t>2</a:t>
            </a:fld>
            <a:endParaRPr lang="en-US" altLang="en-US" sz="1400" smtClean="0">
              <a:solidFill>
                <a:schemeClr val="bg1"/>
              </a:solidFill>
            </a:endParaRPr>
          </a:p>
        </p:txBody>
      </p:sp>
      <p:sp>
        <p:nvSpPr>
          <p:cNvPr id="77828" name="Content Placeholder 3"/>
          <p:cNvSpPr>
            <a:spLocks noGrp="1"/>
          </p:cNvSpPr>
          <p:nvPr>
            <p:ph sz="half" idx="4294967295"/>
          </p:nvPr>
        </p:nvSpPr>
        <p:spPr>
          <a:xfrm>
            <a:off x="4800600" y="1798320"/>
            <a:ext cx="3886200" cy="3124200"/>
          </a:xfrm>
        </p:spPr>
        <p:txBody>
          <a:bodyPr/>
          <a:lstStyle/>
          <a:p>
            <a:pPr marL="0" indent="0">
              <a:buFont typeface="Wingdings" panose="05000000000000000000" pitchFamily="2" charset="2"/>
              <a:buChar char="§"/>
              <a:defRPr/>
            </a:pPr>
            <a:r>
              <a:rPr lang="en-US" sz="2400" dirty="0" smtClean="0">
                <a:latin typeface="Arial" charset="0"/>
                <a:cs typeface="Arial" charset="0"/>
              </a:rPr>
              <a:t> </a:t>
            </a:r>
            <a:r>
              <a:rPr lang="en-US" sz="2400" dirty="0" smtClean="0">
                <a:latin typeface="Arial" charset="0"/>
                <a:cs typeface="Arial" charset="0"/>
              </a:rPr>
              <a:t>Limitations</a:t>
            </a:r>
          </a:p>
          <a:p>
            <a:pPr marL="0" indent="0">
              <a:buFont typeface="Wingdings" panose="05000000000000000000" pitchFamily="2" charset="2"/>
              <a:buChar char="§"/>
              <a:defRPr/>
            </a:pPr>
            <a:r>
              <a:rPr lang="en-US" altLang="en-US" sz="2400" dirty="0" smtClean="0">
                <a:latin typeface="Arial" charset="0"/>
                <a:cs typeface="Arial" charset="0"/>
              </a:rPr>
              <a:t> Obstacles</a:t>
            </a:r>
          </a:p>
          <a:p>
            <a:pPr marL="0" indent="0">
              <a:buFont typeface="Wingdings" panose="05000000000000000000" pitchFamily="2" charset="2"/>
              <a:buChar char="§"/>
              <a:defRPr/>
            </a:pPr>
            <a:r>
              <a:rPr lang="en-US" altLang="en-US" sz="2400" dirty="0" smtClean="0">
                <a:latin typeface="Arial" charset="0"/>
                <a:cs typeface="Arial" charset="0"/>
              </a:rPr>
              <a:t> Helpful Tips</a:t>
            </a:r>
            <a:endParaRPr lang="en-US" altLang="en-US" sz="2400" dirty="0" smtClean="0"/>
          </a:p>
          <a:p>
            <a:pPr marL="0" indent="0">
              <a:buFont typeface="Arial" panose="020B0604020202020204" pitchFamily="34" charset="0"/>
              <a:buNone/>
            </a:pPr>
            <a:endParaRPr lang="en-US" altLang="en-US" sz="2400" dirty="0" smtClean="0"/>
          </a:p>
        </p:txBody>
      </p:sp>
      <p:sp>
        <p:nvSpPr>
          <p:cNvPr id="8"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kern="0" dirty="0" smtClean="0">
                <a:latin typeface="Arial"/>
              </a:rPr>
              <a:t>Mental Health Accommodations</a:t>
            </a:r>
            <a:endParaRPr lang="en-US" sz="2600" kern="0" dirty="0">
              <a:latin typeface="Arial"/>
            </a:endParaRPr>
          </a:p>
        </p:txBody>
      </p:sp>
      <p:grpSp>
        <p:nvGrpSpPr>
          <p:cNvPr id="7" name="Group 6" descr="Collage of people working: waitress, construction worker, server, hospital workers, lab technician"/>
          <p:cNvGrpSpPr/>
          <p:nvPr/>
        </p:nvGrpSpPr>
        <p:grpSpPr>
          <a:xfrm>
            <a:off x="1752600" y="3134928"/>
            <a:ext cx="5924462" cy="3296352"/>
            <a:chOff x="190675" y="1425605"/>
            <a:chExt cx="6057725" cy="3372552"/>
          </a:xfrm>
        </p:grpSpPr>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7800" y="2724150"/>
              <a:ext cx="2741307" cy="1828800"/>
            </a:xfrm>
            <a:prstGeom prst="rect">
              <a:avLst/>
            </a:prstGeom>
          </p:spPr>
          <p:style>
            <a:lnRef idx="0">
              <a:schemeClr val="accent2"/>
            </a:lnRef>
            <a:fillRef idx="3">
              <a:schemeClr val="accent2"/>
            </a:fillRef>
            <a:effectRef idx="3">
              <a:schemeClr val="accent2"/>
            </a:effectRef>
            <a:fontRef idx="minor">
              <a:schemeClr val="lt1"/>
            </a:fontRef>
          </p:style>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675" y="3230823"/>
              <a:ext cx="2208276" cy="1472184"/>
            </a:xfrm>
            <a:prstGeom prst="rect">
              <a:avLst/>
            </a:prstGeom>
          </p:spPr>
          <p:style>
            <a:lnRef idx="0">
              <a:schemeClr val="accent2"/>
            </a:lnRef>
            <a:fillRef idx="3">
              <a:schemeClr val="accent2"/>
            </a:fillRef>
            <a:effectRef idx="3">
              <a:schemeClr val="accent2"/>
            </a:effectRef>
            <a:fontRef idx="minor">
              <a:schemeClr val="lt1"/>
            </a:fontRef>
          </p:style>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415" y="1464075"/>
              <a:ext cx="2206752" cy="1472184"/>
            </a:xfrm>
            <a:prstGeom prst="rect">
              <a:avLst/>
            </a:prstGeom>
          </p:spPr>
          <p:style>
            <a:lnRef idx="0">
              <a:schemeClr val="accent2"/>
            </a:lnRef>
            <a:fillRef idx="3">
              <a:schemeClr val="accent2"/>
            </a:fillRef>
            <a:effectRef idx="3">
              <a:schemeClr val="accent2"/>
            </a:effectRef>
            <a:fontRef idx="minor">
              <a:schemeClr val="lt1"/>
            </a:fontRef>
          </p:style>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576" y="3447893"/>
              <a:ext cx="2401824" cy="1350264"/>
            </a:xfrm>
            <a:prstGeom prst="rect">
              <a:avLst/>
            </a:prstGeom>
          </p:spPr>
          <p:style>
            <a:lnRef idx="0">
              <a:schemeClr val="accent2"/>
            </a:lnRef>
            <a:fillRef idx="3">
              <a:schemeClr val="accent2"/>
            </a:fillRef>
            <a:effectRef idx="3">
              <a:schemeClr val="accent2"/>
            </a:effectRef>
            <a:fontRef idx="minor">
              <a:schemeClr val="lt1"/>
            </a:fontRef>
          </p:style>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9254" y="1425605"/>
              <a:ext cx="2206752" cy="1472184"/>
            </a:xfrm>
            <a:prstGeom prst="rect">
              <a:avLst/>
            </a:prstGeom>
          </p:spPr>
          <p:style>
            <a:lnRef idx="0">
              <a:schemeClr val="accent2"/>
            </a:lnRef>
            <a:fillRef idx="3">
              <a:schemeClr val="accent2"/>
            </a:fillRef>
            <a:effectRef idx="3">
              <a:schemeClr val="accent2"/>
            </a:effectRef>
            <a:fontRef idx="minor">
              <a:schemeClr val="lt1"/>
            </a:fontRef>
          </p:style>
        </p:pic>
      </p:grpSp>
    </p:spTree>
    <p:extLst>
      <p:ext uri="{BB962C8B-B14F-4D97-AF65-F5344CB8AC3E}">
        <p14:creationId xmlns:p14="http://schemas.microsoft.com/office/powerpoint/2010/main" val="3156729252"/>
      </p:ext>
    </p:extLst>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Reassignment</a:t>
            </a:r>
          </a:p>
          <a:p>
            <a:pPr marL="0" indent="0">
              <a:defRPr/>
            </a:pPr>
            <a:r>
              <a:rPr lang="en-US" altLang="en-US" sz="2400" dirty="0"/>
              <a:t>Vaughn, an RN with nearly twenty years of experience in a veteran’s hospital, was having great difficulty working in the emergency and critical care units due to an increase in symptoms when dealing with trauma. He asked for the accommodation of a reassignment.</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20</a:t>
            </a:fld>
            <a:endParaRPr lang="en-US" altLang="en-US" sz="1400" smtClean="0">
              <a:solidFill>
                <a:srgbClr val="FFFFFF"/>
              </a:solidFill>
            </a:endParaRPr>
          </a:p>
        </p:txBody>
      </p:sp>
      <p:pic>
        <p:nvPicPr>
          <p:cNvPr id="6" name="Picture 5" descr="hospital"/>
          <p:cNvPicPr>
            <a:picLocks noChangeAspect="1"/>
          </p:cNvPicPr>
          <p:nvPr/>
        </p:nvPicPr>
        <p:blipFill rotWithShape="1">
          <a:blip r:embed="rId3" cstate="print">
            <a:extLst>
              <a:ext uri="{28A0092B-C50C-407E-A947-70E740481C1C}">
                <a14:useLocalDpi xmlns:a14="http://schemas.microsoft.com/office/drawing/2010/main" val="0"/>
              </a:ext>
            </a:extLst>
          </a:blip>
          <a:srcRect t="11444" b="9614"/>
          <a:stretch/>
        </p:blipFill>
        <p:spPr>
          <a:xfrm>
            <a:off x="2590800" y="3733800"/>
            <a:ext cx="4058133" cy="2576007"/>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262623385"/>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The hospital HR department worked with Vaughn to determine positions he was qualified for that were open or would be soon. Together they ranked the positions in the order of which were best suited to him. Vaughn was able to choose among three different positions in the veterans’ healthcare system. </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pic>
        <p:nvPicPr>
          <p:cNvPr id="7" name="Picture 6" descr="group of nurs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114800"/>
            <a:ext cx="3262156" cy="2176272"/>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796046843"/>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Reassignment</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22</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3982876286"/>
      </p:ext>
    </p:extLst>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Performance Standards</a:t>
            </a:r>
          </a:p>
          <a:p>
            <a:pPr marL="0" indent="0">
              <a:spcBef>
                <a:spcPts val="0"/>
              </a:spcBef>
              <a:defRPr/>
            </a:pPr>
            <a:r>
              <a:rPr lang="en-US" altLang="en-US" sz="2400" dirty="0"/>
              <a:t>A hotel employer conducts a meeting with Mina, a housekeeper, to talk about her recent </a:t>
            </a:r>
            <a:r>
              <a:rPr lang="en-US" altLang="en-US" sz="2400" dirty="0" smtClean="0"/>
              <a:t>performance. </a:t>
            </a:r>
            <a:r>
              <a:rPr lang="en-US" altLang="en-US" sz="2400" dirty="0"/>
              <a:t>The employer knows of Mina’s </a:t>
            </a:r>
            <a:r>
              <a:rPr lang="en-US" altLang="en-US" sz="2400" dirty="0" err="1"/>
              <a:t>OCD</a:t>
            </a:r>
            <a:r>
              <a:rPr lang="en-US" altLang="en-US" sz="2400" dirty="0"/>
              <a:t> diagnosis, but he doesn’t mention the disability and is prepared to handle the situation as a </a:t>
            </a:r>
            <a:endParaRPr lang="en-US" altLang="en-US" sz="2400" dirty="0" smtClean="0"/>
          </a:p>
          <a:p>
            <a:pPr marL="0" indent="0">
              <a:spcBef>
                <a:spcPts val="0"/>
              </a:spcBef>
              <a:defRPr/>
            </a:pPr>
            <a:r>
              <a:rPr lang="en-US" altLang="en-US" sz="2400" dirty="0" smtClean="0"/>
              <a:t>performance issue, giving a </a:t>
            </a:r>
          </a:p>
          <a:p>
            <a:pPr marL="0" indent="0">
              <a:spcBef>
                <a:spcPts val="0"/>
              </a:spcBef>
              <a:defRPr/>
            </a:pPr>
            <a:r>
              <a:rPr lang="en-US" altLang="en-US" sz="2400" dirty="0" smtClean="0"/>
              <a:t>verbal </a:t>
            </a:r>
            <a:r>
              <a:rPr lang="en-US" altLang="en-US" sz="2400" dirty="0"/>
              <a:t>warning. Mina relates </a:t>
            </a:r>
            <a:endParaRPr lang="en-US" altLang="en-US" sz="2400" dirty="0" smtClean="0"/>
          </a:p>
          <a:p>
            <a:pPr marL="0" indent="0">
              <a:spcBef>
                <a:spcPts val="0"/>
              </a:spcBef>
              <a:defRPr/>
            </a:pPr>
            <a:r>
              <a:rPr lang="en-US" altLang="en-US" sz="2400" dirty="0" smtClean="0"/>
              <a:t>her </a:t>
            </a:r>
            <a:r>
              <a:rPr lang="en-US" altLang="en-US" sz="2400" dirty="0"/>
              <a:t>low performance to her </a:t>
            </a:r>
            <a:endParaRPr lang="en-US" altLang="en-US" sz="2400" dirty="0" smtClean="0"/>
          </a:p>
          <a:p>
            <a:pPr marL="0" indent="0">
              <a:spcBef>
                <a:spcPts val="0"/>
              </a:spcBef>
              <a:defRPr/>
            </a:pPr>
            <a:r>
              <a:rPr lang="en-US" altLang="en-US" sz="2400" dirty="0" err="1" smtClean="0"/>
              <a:t>OCD</a:t>
            </a:r>
            <a:r>
              <a:rPr lang="en-US" altLang="en-US" sz="2400" dirty="0" smtClean="0"/>
              <a:t> </a:t>
            </a:r>
            <a:r>
              <a:rPr lang="en-US" altLang="en-US" sz="2400" dirty="0"/>
              <a:t>and asks for help in </a:t>
            </a:r>
            <a:endParaRPr lang="en-US" altLang="en-US" sz="2400" dirty="0" smtClean="0"/>
          </a:p>
          <a:p>
            <a:pPr marL="0" indent="0">
              <a:spcBef>
                <a:spcPts val="0"/>
              </a:spcBef>
              <a:defRPr/>
            </a:pPr>
            <a:r>
              <a:rPr lang="en-US" altLang="en-US" sz="2400" dirty="0" smtClean="0"/>
              <a:t>meeting </a:t>
            </a:r>
            <a:r>
              <a:rPr lang="en-US" altLang="en-US" sz="2400" dirty="0"/>
              <a:t>performance </a:t>
            </a:r>
            <a:endParaRPr lang="en-US" altLang="en-US" sz="2400" dirty="0" smtClean="0"/>
          </a:p>
          <a:p>
            <a:pPr marL="0" indent="0">
              <a:spcBef>
                <a:spcPts val="0"/>
              </a:spcBef>
              <a:defRPr/>
            </a:pPr>
            <a:r>
              <a:rPr lang="en-US" altLang="en-US" sz="2400" dirty="0" smtClean="0"/>
              <a:t>standards</a:t>
            </a:r>
            <a:r>
              <a:rPr lang="en-US" altLang="en-US" sz="2400" dirty="0"/>
              <a:t>. </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23</a:t>
            </a:fld>
            <a:endParaRPr lang="en-US" altLang="en-US" sz="1400" smtClean="0">
              <a:solidFill>
                <a:srgbClr val="FFFFFF"/>
              </a:solidFill>
            </a:endParaRPr>
          </a:p>
        </p:txBody>
      </p:sp>
      <p:pic>
        <p:nvPicPr>
          <p:cNvPr id="3" name="Picture 2" descr="housekeeper cleaning"/>
          <p:cNvPicPr>
            <a:picLocks noChangeAspect="1"/>
          </p:cNvPicPr>
          <p:nvPr/>
        </p:nvPicPr>
        <p:blipFill rotWithShape="1">
          <a:blip r:embed="rId3"/>
          <a:srcRect l="9433" r="5667"/>
          <a:stretch/>
        </p:blipFill>
        <p:spPr>
          <a:xfrm>
            <a:off x="4876800" y="3352800"/>
            <a:ext cx="3429000" cy="2883750"/>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2260525693"/>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The employer documents that this is a first verbal warning but doesn’t rescind the discipline. He does start the interactive process at this time and asks Mina what she feels would help her meet the timelines of her tasks. </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pic>
        <p:nvPicPr>
          <p:cNvPr id="2" name="Picture 1" descr="hotel"/>
          <p:cNvPicPr>
            <a:picLocks noChangeAspect="1"/>
          </p:cNvPicPr>
          <p:nvPr/>
        </p:nvPicPr>
        <p:blipFill>
          <a:blip r:embed="rId3"/>
          <a:stretch>
            <a:fillRect/>
          </a:stretch>
        </p:blipFill>
        <p:spPr>
          <a:xfrm>
            <a:off x="2438400" y="3429000"/>
            <a:ext cx="4370967" cy="2923199"/>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2893168741"/>
      </p:ext>
    </p:extLst>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Performance Standards</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25</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2609823582"/>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Conduct Standards</a:t>
            </a:r>
          </a:p>
          <a:p>
            <a:pPr marL="0" indent="0">
              <a:spcBef>
                <a:spcPts val="0"/>
              </a:spcBef>
              <a:defRPr/>
            </a:pPr>
            <a:r>
              <a:rPr lang="en-US" altLang="en-US" sz="2400" dirty="0"/>
              <a:t>Jo is a nurse with severe depression who is written up after several verbal warnings for inappropriate conduct.  She is placed on a thirty-day plan of improvement and warned that if the behavior doesn’t stop within the stated time period, she will be </a:t>
            </a:r>
            <a:endParaRPr lang="en-US" altLang="en-US" sz="2400" dirty="0" smtClean="0"/>
          </a:p>
          <a:p>
            <a:pPr marL="0" indent="0">
              <a:spcBef>
                <a:spcPts val="0"/>
              </a:spcBef>
              <a:defRPr/>
            </a:pPr>
            <a:r>
              <a:rPr lang="en-US" altLang="en-US" sz="2400" dirty="0" smtClean="0"/>
              <a:t>let </a:t>
            </a:r>
            <a:r>
              <a:rPr lang="en-US" altLang="en-US" sz="2400" dirty="0"/>
              <a:t>go. Jo decides to </a:t>
            </a:r>
            <a:endParaRPr lang="en-US" altLang="en-US" sz="2400" dirty="0" smtClean="0"/>
          </a:p>
          <a:p>
            <a:pPr marL="0" indent="0">
              <a:spcBef>
                <a:spcPts val="0"/>
              </a:spcBef>
              <a:defRPr/>
            </a:pPr>
            <a:r>
              <a:rPr lang="en-US" altLang="en-US" sz="2400" dirty="0" smtClean="0"/>
              <a:t>disclose </a:t>
            </a:r>
            <a:r>
              <a:rPr lang="en-US" altLang="en-US" sz="2400" dirty="0"/>
              <a:t>her disability </a:t>
            </a:r>
            <a:endParaRPr lang="en-US" altLang="en-US" sz="2400" dirty="0" smtClean="0"/>
          </a:p>
          <a:p>
            <a:pPr marL="0" indent="0">
              <a:spcBef>
                <a:spcPts val="0"/>
              </a:spcBef>
              <a:defRPr/>
            </a:pPr>
            <a:r>
              <a:rPr lang="en-US" altLang="en-US" sz="2400" dirty="0" smtClean="0"/>
              <a:t>and </a:t>
            </a:r>
            <a:r>
              <a:rPr lang="en-US" altLang="en-US" sz="2400" dirty="0"/>
              <a:t>ask for </a:t>
            </a:r>
            <a:r>
              <a:rPr lang="en-US" altLang="en-US" sz="2400" dirty="0" smtClean="0"/>
              <a:t>accommodations</a:t>
            </a:r>
          </a:p>
          <a:p>
            <a:pPr marL="0" indent="0">
              <a:spcBef>
                <a:spcPts val="0"/>
              </a:spcBef>
              <a:defRPr/>
            </a:pPr>
            <a:r>
              <a:rPr lang="en-US" altLang="en-US" sz="2400" dirty="0" smtClean="0"/>
              <a:t>to </a:t>
            </a:r>
            <a:r>
              <a:rPr lang="en-US" altLang="en-US" sz="2400" dirty="0"/>
              <a:t>assist her in responding </a:t>
            </a:r>
            <a:endParaRPr lang="en-US" altLang="en-US" sz="2400" dirty="0" smtClean="0"/>
          </a:p>
          <a:p>
            <a:pPr marL="0" indent="0">
              <a:spcBef>
                <a:spcPts val="0"/>
              </a:spcBef>
              <a:defRPr/>
            </a:pPr>
            <a:r>
              <a:rPr lang="en-US" altLang="en-US" sz="2400" dirty="0" smtClean="0"/>
              <a:t>more </a:t>
            </a:r>
            <a:r>
              <a:rPr lang="en-US" altLang="en-US" sz="2400" dirty="0"/>
              <a:t>appropriately to </a:t>
            </a:r>
            <a:endParaRPr lang="en-US" altLang="en-US" sz="2400" dirty="0" smtClean="0"/>
          </a:p>
          <a:p>
            <a:pPr marL="0" indent="0">
              <a:spcBef>
                <a:spcPts val="0"/>
              </a:spcBef>
              <a:defRPr/>
            </a:pPr>
            <a:r>
              <a:rPr lang="en-US" altLang="en-US" sz="2400" dirty="0" smtClean="0"/>
              <a:t>co-workers</a:t>
            </a:r>
            <a:r>
              <a:rPr lang="en-US" altLang="en-US" sz="2400" dirty="0"/>
              <a:t>. </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pic>
        <p:nvPicPr>
          <p:cNvPr id="2" name="Picture 1" descr="nurse"/>
          <p:cNvPicPr>
            <a:picLocks noChangeAspect="1"/>
          </p:cNvPicPr>
          <p:nvPr/>
        </p:nvPicPr>
        <p:blipFill rotWithShape="1">
          <a:blip r:embed="rId3" cstate="print">
            <a:extLst>
              <a:ext uri="{28A0092B-C50C-407E-A947-70E740481C1C}">
                <a14:useLocalDpi xmlns:a14="http://schemas.microsoft.com/office/drawing/2010/main" val="0"/>
              </a:ext>
            </a:extLst>
          </a:blip>
          <a:srcRect l="14417"/>
          <a:stretch/>
        </p:blipFill>
        <p:spPr>
          <a:xfrm>
            <a:off x="4876800" y="3352800"/>
            <a:ext cx="3618713" cy="2812428"/>
          </a:xfrm>
          <a:prstGeom prst="rect">
            <a:avLst/>
          </a:prstGeom>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1520590136"/>
      </p:ext>
    </p:extLst>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Since Jo discloses and requests accommodations, the employer puts the PIP on hold until they receive medical </a:t>
            </a:r>
            <a:r>
              <a:rPr lang="en-US" altLang="en-US" sz="2400" dirty="0" smtClean="0"/>
              <a:t>documentation </a:t>
            </a:r>
            <a:r>
              <a:rPr lang="en-US" altLang="en-US" sz="2400" dirty="0"/>
              <a:t>and put accommodations into place but does not rescind the discipline that occurred before the disability was known.  Once accommodations are put into place, the employer starts the PIP. </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pic>
        <p:nvPicPr>
          <p:cNvPr id="4" name="Picture 3" descr="calend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191000"/>
            <a:ext cx="3204669" cy="2130552"/>
          </a:xfrm>
          <a:prstGeom prst="rect">
            <a:avLst/>
          </a:prstGeom>
        </p:spPr>
        <p:style>
          <a:lnRef idx="0">
            <a:schemeClr val="accent5"/>
          </a:lnRef>
          <a:fillRef idx="3">
            <a:schemeClr val="accent5"/>
          </a:fillRef>
          <a:effectRef idx="3">
            <a:schemeClr val="accent5"/>
          </a:effectRef>
          <a:fontRef idx="minor">
            <a:schemeClr val="lt1"/>
          </a:fontRef>
        </p:style>
      </p:pic>
    </p:spTree>
    <p:extLst>
      <p:ext uri="{BB962C8B-B14F-4D97-AF65-F5344CB8AC3E}">
        <p14:creationId xmlns:p14="http://schemas.microsoft.com/office/powerpoint/2010/main" val="3637750414"/>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Conduct Standards</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3169326144"/>
      </p:ext>
    </p:extLst>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Job Restructuring</a:t>
            </a:r>
          </a:p>
          <a:p>
            <a:pPr marL="0" indent="0">
              <a:spcBef>
                <a:spcPts val="0"/>
              </a:spcBef>
              <a:defRPr/>
            </a:pPr>
            <a:r>
              <a:rPr lang="en-US" altLang="en-US" sz="2400" dirty="0"/>
              <a:t>Jack is an elementary teacher who experienced temporary but extreme fatigue, expected to persist for several months due to a change in medication and the onset of winter. </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29</a:t>
            </a:fld>
            <a:endParaRPr lang="en-US" altLang="en-US" sz="1400" smtClean="0">
              <a:solidFill>
                <a:srgbClr val="FFFFFF"/>
              </a:solidFill>
            </a:endParaRPr>
          </a:p>
        </p:txBody>
      </p:sp>
      <p:pic>
        <p:nvPicPr>
          <p:cNvPr id="3" name="Picture 2" descr="teacher with classroom of children"/>
          <p:cNvPicPr>
            <a:picLocks noChangeAspect="1"/>
          </p:cNvPicPr>
          <p:nvPr/>
        </p:nvPicPr>
        <p:blipFill>
          <a:blip r:embed="rId3"/>
          <a:stretch>
            <a:fillRect/>
          </a:stretch>
        </p:blipFill>
        <p:spPr>
          <a:xfrm>
            <a:off x="2514600" y="3505200"/>
            <a:ext cx="4254342" cy="2587930"/>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843387920"/>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838200" y="1295400"/>
            <a:ext cx="7848600" cy="5184775"/>
          </a:xfrm>
        </p:spPr>
        <p:txBody>
          <a:bodyPr/>
          <a:lstStyle/>
          <a:p>
            <a:pPr eaLnBrk="1" hangingPunct="1"/>
            <a:r>
              <a:rPr lang="en-US" altLang="en-US" dirty="0" smtClean="0">
                <a:solidFill>
                  <a:srgbClr val="0096DB"/>
                </a:solidFill>
              </a:rPr>
              <a:t>JAN: Free Resource</a:t>
            </a:r>
          </a:p>
          <a:p>
            <a:pPr lvl="1"/>
            <a:r>
              <a:rPr lang="en-US" altLang="en-US" dirty="0" smtClean="0"/>
              <a:t>Job Accommodations</a:t>
            </a:r>
          </a:p>
          <a:p>
            <a:pPr lvl="1"/>
            <a:r>
              <a:rPr lang="en-US" altLang="en-US" dirty="0" smtClean="0"/>
              <a:t>Americans with Disabilities Act (ADA)</a:t>
            </a:r>
          </a:p>
          <a:p>
            <a:pPr lvl="1"/>
            <a:r>
              <a:rPr lang="en-US" altLang="en-US" dirty="0" smtClean="0"/>
              <a:t>Resources</a:t>
            </a:r>
          </a:p>
        </p:txBody>
      </p:sp>
      <p:sp>
        <p:nvSpPr>
          <p:cNvPr id="1946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3E668E8-EAC6-4B5C-90FA-F266D70783EB}"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4894415" y="3497160"/>
            <a:ext cx="3198182" cy="2141640"/>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8" name="Picture 2" descr="Picture of two employees shaking hands."/>
          <p:cNvPicPr>
            <a:picLocks noChangeAspect="1" noChangeArrowheads="1"/>
          </p:cNvPicPr>
          <p:nvPr/>
        </p:nvPicPr>
        <p:blipFill>
          <a:blip r:embed="rId3" cstate="print"/>
          <a:srcRect/>
          <a:stretch>
            <a:fillRect/>
          </a:stretch>
        </p:blipFill>
        <p:spPr bwMode="auto">
          <a:xfrm>
            <a:off x="1143000" y="3471672"/>
            <a:ext cx="3216529" cy="2143558"/>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9" name="Picture 4" descr="Picture of an accessible parking sign."/>
          <p:cNvPicPr>
            <a:picLocks noChangeAspect="1" noChangeArrowheads="1"/>
          </p:cNvPicPr>
          <p:nvPr/>
        </p:nvPicPr>
        <p:blipFill>
          <a:blip r:embed="rId4" cstate="print"/>
          <a:srcRect/>
          <a:stretch>
            <a:fillRect/>
          </a:stretch>
        </p:blipFill>
        <p:spPr bwMode="auto">
          <a:xfrm>
            <a:off x="4179538" y="3859764"/>
            <a:ext cx="1094391" cy="1532148"/>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0"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02C5F"/>
                </a:solidFill>
                <a:effectLst/>
                <a:uLnTx/>
                <a:uFillTx/>
                <a:latin typeface="Arial"/>
                <a:ea typeface="+mj-ea"/>
                <a:cs typeface="Arial" pitchFamily="34" charset="0"/>
              </a:rPr>
              <a:t>Mental Health Accommodations</a:t>
            </a:r>
            <a:endParaRPr kumimoji="0" lang="en-US" sz="2600" b="1" i="0" u="none" strike="noStrike" kern="0" cap="none" spc="0" normalizeH="0" baseline="0" noProof="0" dirty="0">
              <a:ln>
                <a:noFill/>
              </a:ln>
              <a:solidFill>
                <a:srgbClr val="002C5F"/>
              </a:solidFill>
              <a:effectLst/>
              <a:uLnTx/>
              <a:uFillTx/>
              <a:latin typeface="Arial"/>
              <a:ea typeface="+mj-ea"/>
              <a:cs typeface="Arial" pitchFamily="34" charset="0"/>
            </a:endParaRPr>
          </a:p>
        </p:txBody>
      </p:sp>
    </p:spTree>
    <p:extLst>
      <p:ext uri="{BB962C8B-B14F-4D97-AF65-F5344CB8AC3E}">
        <p14:creationId xmlns:p14="http://schemas.microsoft.com/office/powerpoint/2010/main" val="3905557591"/>
      </p:ext>
    </p:extLst>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He was accommodated with the removal of two extra duty requirements. Job restructuring, which consisted of temporarily removing his early and late bus duties, caused no hardship to the employer and greatly reduced Jack’s expenditure of depleted energy.</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30</a:t>
            </a:fld>
            <a:endParaRPr lang="en-US" altLang="en-US" sz="1400" smtClean="0">
              <a:solidFill>
                <a:srgbClr val="FFFFFF"/>
              </a:solidFill>
            </a:endParaRPr>
          </a:p>
        </p:txBody>
      </p:sp>
      <p:pic>
        <p:nvPicPr>
          <p:cNvPr id="2" name="Picture 1" descr="school bus"/>
          <p:cNvPicPr>
            <a:picLocks noChangeAspect="1"/>
          </p:cNvPicPr>
          <p:nvPr/>
        </p:nvPicPr>
        <p:blipFill>
          <a:blip r:embed="rId3"/>
          <a:stretch>
            <a:fillRect/>
          </a:stretch>
        </p:blipFill>
        <p:spPr>
          <a:xfrm>
            <a:off x="2895600" y="3733800"/>
            <a:ext cx="3913918" cy="2599650"/>
          </a:xfrm>
          <a:prstGeom prst="rect">
            <a:avLst/>
          </a:prstGeom>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3416291014"/>
      </p:ext>
    </p:extLst>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Job Restructuring</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31</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811399702"/>
      </p:ext>
    </p:extLst>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Modified Schedule and Leave</a:t>
            </a:r>
          </a:p>
          <a:p>
            <a:pPr marL="0" indent="0">
              <a:spcBef>
                <a:spcPts val="0"/>
              </a:spcBef>
              <a:defRPr/>
            </a:pPr>
            <a:r>
              <a:rPr lang="en-US" altLang="en-US" sz="2400" dirty="0"/>
              <a:t>Sally is an employee who works in a corrections facility. She was having difficulty waking due to newly prescribed  medications. Sally has had increasing symptoms of PTSD with the approaching ten-year anniversary of the traumatic event.</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32</a:t>
            </a:fld>
            <a:endParaRPr lang="en-US" altLang="en-US" sz="1400" smtClean="0">
              <a:solidFill>
                <a:srgbClr val="FFFFFF"/>
              </a:solidFill>
            </a:endParaRPr>
          </a:p>
        </p:txBody>
      </p:sp>
      <p:pic>
        <p:nvPicPr>
          <p:cNvPr id="2" name="Picture 1"/>
          <p:cNvPicPr>
            <a:picLocks noChangeAspect="1"/>
          </p:cNvPicPr>
          <p:nvPr/>
        </p:nvPicPr>
        <p:blipFill>
          <a:blip r:embed="rId3"/>
          <a:stretch>
            <a:fillRect/>
          </a:stretch>
        </p:blipFill>
        <p:spPr>
          <a:xfrm>
            <a:off x="2667000" y="3646433"/>
            <a:ext cx="3743189" cy="2541173"/>
          </a:xfrm>
          <a:prstGeom prst="rect">
            <a:avLst/>
          </a:prstGeom>
        </p:spPr>
      </p:pic>
    </p:spTree>
    <p:extLst>
      <p:ext uri="{BB962C8B-B14F-4D97-AF65-F5344CB8AC3E}">
        <p14:creationId xmlns:p14="http://schemas.microsoft.com/office/powerpoint/2010/main" val="797953470"/>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Because of her inability to get to work on time and attend work at all on some days, Sally’s employer provided her with an accommodation of leave to help her manage the temporary side effects of the medications.</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33</a:t>
            </a:fld>
            <a:endParaRPr lang="en-US" altLang="en-US" sz="1400" smtClean="0">
              <a:solidFill>
                <a:srgbClr val="FFFFFF"/>
              </a:solidFill>
            </a:endParaRPr>
          </a:p>
        </p:txBody>
      </p:sp>
      <p:pic>
        <p:nvPicPr>
          <p:cNvPr id="3" name="Picture 2" descr="medication"/>
          <p:cNvPicPr>
            <a:picLocks noChangeAspect="1"/>
          </p:cNvPicPr>
          <p:nvPr/>
        </p:nvPicPr>
        <p:blipFill>
          <a:blip r:embed="rId3"/>
          <a:stretch>
            <a:fillRect/>
          </a:stretch>
        </p:blipFill>
        <p:spPr>
          <a:xfrm>
            <a:off x="2667000" y="3505200"/>
            <a:ext cx="3962743" cy="2828789"/>
          </a:xfrm>
          <a:prstGeom prst="rect">
            <a:avLst/>
          </a:prstGeom>
        </p:spPr>
      </p:pic>
    </p:spTree>
    <p:extLst>
      <p:ext uri="{BB962C8B-B14F-4D97-AF65-F5344CB8AC3E}">
        <p14:creationId xmlns:p14="http://schemas.microsoft.com/office/powerpoint/2010/main" val="1216818631"/>
      </p:ext>
    </p:extLst>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Modified Schedule and Leave</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34</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2780203967"/>
      </p:ext>
    </p:extLst>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Confidentiality</a:t>
            </a:r>
          </a:p>
          <a:p>
            <a:pPr marL="0" indent="0">
              <a:spcBef>
                <a:spcPts val="0"/>
              </a:spcBef>
              <a:defRPr/>
            </a:pPr>
            <a:r>
              <a:rPr lang="en-US" altLang="en-US" sz="2400" dirty="0"/>
              <a:t>Jasmine confronts her supervisor with a request to be provided an opportunity to work from home as one of her coworkers in now doing.  Although there is no formal policy that allows telework, Jasmine states that what is available for one employee should be available to all employees.</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35</a:t>
            </a:fld>
            <a:endParaRPr lang="en-US" altLang="en-US" sz="1400" smtClean="0">
              <a:solidFill>
                <a:srgbClr val="FFFFFF"/>
              </a:solidFill>
            </a:endParaRPr>
          </a:p>
        </p:txBody>
      </p:sp>
      <p:pic>
        <p:nvPicPr>
          <p:cNvPr id="4" name="Picture 3" descr="policies and procedure manu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657600"/>
            <a:ext cx="4038600" cy="2628394"/>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2567149467"/>
      </p:ext>
    </p:extLst>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The supervisor cannot disclose that another employee is receiving an accommodation. The employer emphasizes the policy of assisting an employee who encounters difficulties in the workplace and the need for privacy.</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36</a:t>
            </a:fld>
            <a:endParaRPr lang="en-US" altLang="en-US" sz="1400" smtClean="0">
              <a:solidFill>
                <a:srgbClr val="FFFFFF"/>
              </a:solidFill>
            </a:endParaRPr>
          </a:p>
        </p:txBody>
      </p:sp>
      <p:pic>
        <p:nvPicPr>
          <p:cNvPr id="7" name="Picture 1" descr="Privacy lo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29000"/>
            <a:ext cx="4135438" cy="2756327"/>
          </a:xfrm>
          <a:prstGeom prst="rect">
            <a:avLst/>
          </a:prstGeom>
          <a:ln/>
          <a:extLst/>
        </p:spPr>
        <p:style>
          <a:lnRef idx="0">
            <a:schemeClr val="accent6"/>
          </a:lnRef>
          <a:fillRef idx="3">
            <a:schemeClr val="accent6"/>
          </a:fillRef>
          <a:effectRef idx="3">
            <a:schemeClr val="accent6"/>
          </a:effectRef>
          <a:fontRef idx="minor">
            <a:schemeClr val="lt1"/>
          </a:fontRef>
        </p:style>
      </p:pic>
    </p:spTree>
    <p:extLst>
      <p:ext uri="{BB962C8B-B14F-4D97-AF65-F5344CB8AC3E}">
        <p14:creationId xmlns:p14="http://schemas.microsoft.com/office/powerpoint/2010/main" val="1615855626"/>
      </p:ext>
    </p:extLst>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Confidentiality</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37</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1699006803"/>
      </p:ext>
    </p:extLst>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Direct Threat</a:t>
            </a:r>
          </a:p>
          <a:p>
            <a:pPr marL="0" indent="0">
              <a:spcBef>
                <a:spcPts val="0"/>
              </a:spcBef>
            </a:pPr>
            <a:r>
              <a:rPr lang="en-US" altLang="en-US" sz="2400" dirty="0"/>
              <a:t>A 911 dispatcher begins to have panic attacks on the job that cause him to leave his workstation and the phone lines to take a walk outside the building to calm himself down.  The episodes can last anywhere from 20-45 minutes and are </a:t>
            </a:r>
            <a:r>
              <a:rPr lang="en-US" altLang="en-US" sz="2400" dirty="0" smtClean="0"/>
              <a:t>increasing</a:t>
            </a:r>
          </a:p>
          <a:p>
            <a:pPr marL="0" indent="0">
              <a:spcBef>
                <a:spcPts val="0"/>
              </a:spcBef>
            </a:pPr>
            <a:r>
              <a:rPr lang="en-US" altLang="en-US" sz="2400" dirty="0" smtClean="0"/>
              <a:t>in </a:t>
            </a:r>
            <a:r>
              <a:rPr lang="en-US" altLang="en-US" sz="2400" dirty="0"/>
              <a:t>frequency. What started </a:t>
            </a:r>
            <a:endParaRPr lang="en-US" altLang="en-US" sz="2400" dirty="0" smtClean="0"/>
          </a:p>
          <a:p>
            <a:pPr marL="0" indent="0">
              <a:spcBef>
                <a:spcPts val="0"/>
              </a:spcBef>
            </a:pPr>
            <a:r>
              <a:rPr lang="en-US" altLang="en-US" sz="2400" dirty="0" smtClean="0"/>
              <a:t>out </a:t>
            </a:r>
            <a:r>
              <a:rPr lang="en-US" altLang="en-US" sz="2400" dirty="0"/>
              <a:t>as a couple of </a:t>
            </a:r>
            <a:r>
              <a:rPr lang="en-US" altLang="en-US" sz="2400" dirty="0" smtClean="0"/>
              <a:t>episodes</a:t>
            </a:r>
          </a:p>
          <a:p>
            <a:pPr marL="0" indent="0">
              <a:spcBef>
                <a:spcPts val="0"/>
              </a:spcBef>
            </a:pPr>
            <a:r>
              <a:rPr lang="en-US" altLang="en-US" sz="2400" dirty="0" smtClean="0"/>
              <a:t>a </a:t>
            </a:r>
            <a:r>
              <a:rPr lang="en-US" altLang="en-US" sz="2400" dirty="0"/>
              <a:t>month have progressed </a:t>
            </a:r>
            <a:endParaRPr lang="en-US" altLang="en-US" sz="2400" dirty="0" smtClean="0"/>
          </a:p>
          <a:p>
            <a:pPr marL="0" indent="0">
              <a:spcBef>
                <a:spcPts val="0"/>
              </a:spcBef>
            </a:pPr>
            <a:r>
              <a:rPr lang="en-US" altLang="en-US" sz="2400" dirty="0" smtClean="0"/>
              <a:t>to </a:t>
            </a:r>
            <a:r>
              <a:rPr lang="en-US" altLang="en-US" sz="2400" dirty="0"/>
              <a:t>several daily episodes.</a:t>
            </a:r>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38</a:t>
            </a:fld>
            <a:endParaRPr lang="en-US" altLang="en-US" sz="1400" smtClean="0">
              <a:solidFill>
                <a:srgbClr val="FFFFFF"/>
              </a:solidFill>
            </a:endParaRPr>
          </a:p>
        </p:txBody>
      </p:sp>
      <p:pic>
        <p:nvPicPr>
          <p:cNvPr id="2" name="Picture 1" descr="teleph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403600"/>
            <a:ext cx="3749040" cy="2499360"/>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884132273"/>
      </p:ext>
    </p:extLst>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a:r>
              <a:rPr lang="en-US" altLang="en-US" sz="2400" dirty="0"/>
              <a:t>The supervisor views this situation as a direct threat and requests medical information from the employee that includes a job description review form and strategies to keep the panic at bay.</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39</a:t>
            </a:fld>
            <a:endParaRPr lang="en-US" altLang="en-US" sz="1400" smtClean="0">
              <a:solidFill>
                <a:srgbClr val="FFFFFF"/>
              </a:solidFill>
            </a:endParaRPr>
          </a:p>
        </p:txBody>
      </p:sp>
      <p:pic>
        <p:nvPicPr>
          <p:cNvPr id="5" name="Picture 2" descr="911 operato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4155491" cy="2749550"/>
          </a:xfrm>
          <a:prstGeom prst="rect">
            <a:avLst/>
          </a:prstGeom>
          <a:ln/>
          <a:extLst/>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37473752"/>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838200" y="1295400"/>
            <a:ext cx="7848600" cy="5184775"/>
          </a:xfrm>
        </p:spPr>
        <p:txBody>
          <a:bodyPr/>
          <a:lstStyle/>
          <a:p>
            <a:pPr eaLnBrk="1" hangingPunct="1"/>
            <a:r>
              <a:rPr lang="en-US" altLang="en-US" dirty="0" smtClean="0">
                <a:solidFill>
                  <a:srgbClr val="0096DB"/>
                </a:solidFill>
              </a:rPr>
              <a:t>JAN: Free Resource</a:t>
            </a:r>
          </a:p>
          <a:p>
            <a:pPr lvl="1"/>
            <a:r>
              <a:rPr lang="en-US" altLang="en-US" dirty="0"/>
              <a:t>Meet you where you are. </a:t>
            </a:r>
          </a:p>
          <a:p>
            <a:pPr lvl="1"/>
            <a:r>
              <a:rPr lang="en-US" altLang="en-US" dirty="0"/>
              <a:t>Help meet timelines.</a:t>
            </a:r>
          </a:p>
          <a:p>
            <a:pPr lvl="1"/>
            <a:r>
              <a:rPr lang="en-US" altLang="en-US" dirty="0"/>
              <a:t>Assist with the interactive process.</a:t>
            </a:r>
          </a:p>
          <a:p>
            <a:pPr lvl="1"/>
            <a:r>
              <a:rPr lang="en-US" altLang="en-US" dirty="0"/>
              <a:t>Give targeted technical assistance.</a:t>
            </a:r>
          </a:p>
          <a:p>
            <a:pPr lvl="1"/>
            <a:r>
              <a:rPr lang="en-US" altLang="en-US" dirty="0"/>
              <a:t>Provide comprehensive resources.</a:t>
            </a:r>
          </a:p>
          <a:p>
            <a:pPr lvl="1"/>
            <a:r>
              <a:rPr lang="en-US" altLang="en-US" dirty="0"/>
              <a:t>Maintain confidentiality.</a:t>
            </a:r>
          </a:p>
          <a:p>
            <a:pPr lvl="1"/>
            <a:r>
              <a:rPr lang="en-US" altLang="en-US" dirty="0"/>
              <a:t>Work as your partner.</a:t>
            </a:r>
            <a:endParaRPr lang="en-US" altLang="en-US" dirty="0" smtClean="0"/>
          </a:p>
        </p:txBody>
      </p:sp>
      <p:sp>
        <p:nvSpPr>
          <p:cNvPr id="1946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3E668E8-EAC6-4B5C-90FA-F266D70783EB}"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02C5F"/>
                </a:solidFill>
                <a:effectLst/>
                <a:uLnTx/>
                <a:uFillTx/>
                <a:latin typeface="Arial"/>
                <a:ea typeface="+mj-ea"/>
                <a:cs typeface="Arial" pitchFamily="34" charset="0"/>
              </a:rPr>
              <a:t>Mental Health Accommodations</a:t>
            </a:r>
            <a:endParaRPr kumimoji="0" lang="en-US" sz="2600" b="1" i="0" u="none" strike="noStrike" kern="0" cap="none" spc="0" normalizeH="0" baseline="0" noProof="0" dirty="0">
              <a:ln>
                <a:noFill/>
              </a:ln>
              <a:solidFill>
                <a:srgbClr val="002C5F"/>
              </a:solidFill>
              <a:effectLst/>
              <a:uLnTx/>
              <a:uFillTx/>
              <a:latin typeface="Arial"/>
              <a:ea typeface="+mj-ea"/>
              <a:cs typeface="Arial" pitchFamily="34" charset="0"/>
            </a:endParaRPr>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62500" y="4509490"/>
            <a:ext cx="3676650" cy="1970685"/>
          </a:xfrm>
          <a:prstGeom prst="rect">
            <a:avLst/>
          </a:prstGeom>
        </p:spPr>
      </p:pic>
    </p:spTree>
    <p:extLst>
      <p:ext uri="{BB962C8B-B14F-4D97-AF65-F5344CB8AC3E}">
        <p14:creationId xmlns:p14="http://schemas.microsoft.com/office/powerpoint/2010/main" val="1937845441"/>
      </p:ext>
    </p:extLst>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normAutofit/>
          </a:bodyPr>
          <a:lstStyle/>
          <a:p>
            <a:pPr marL="0" indent="0"/>
            <a:r>
              <a:rPr lang="en-US" altLang="en-US" sz="3600" b="1" dirty="0" smtClean="0">
                <a:solidFill>
                  <a:srgbClr val="0096DB"/>
                </a:solidFill>
              </a:rPr>
              <a:t>Direct Threat</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47B52E80-387A-41EB-A65F-10F8635CC17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40</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054" y="1981200"/>
            <a:ext cx="6093338" cy="3657600"/>
          </a:xfrm>
          <a:prstGeom prst="rect">
            <a:avLst/>
          </a:prstGeom>
        </p:spPr>
      </p:pic>
    </p:spTree>
    <p:extLst>
      <p:ext uri="{BB962C8B-B14F-4D97-AF65-F5344CB8AC3E}">
        <p14:creationId xmlns:p14="http://schemas.microsoft.com/office/powerpoint/2010/main" val="246808003"/>
      </p:ext>
    </p:extLst>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6"/>
          <p:cNvSpPr>
            <a:spLocks noGrp="1"/>
          </p:cNvSpPr>
          <p:nvPr>
            <p:ph idx="1"/>
          </p:nvPr>
        </p:nvSpPr>
        <p:spPr/>
        <p:txBody>
          <a:bodyPr/>
          <a:lstStyle/>
          <a:p>
            <a:pPr>
              <a:defRPr/>
            </a:pPr>
            <a:endParaRPr lang="en-US" altLang="en-US" sz="3600" dirty="0" smtClean="0">
              <a:solidFill>
                <a:srgbClr val="00B0F0"/>
              </a:solidFill>
            </a:endParaRPr>
          </a:p>
          <a:p>
            <a:pPr>
              <a:defRPr/>
            </a:pPr>
            <a:endParaRPr lang="en-US" altLang="en-US" sz="2400" dirty="0" smtClean="0">
              <a:solidFill>
                <a:schemeClr val="accent1">
                  <a:lumMod val="75000"/>
                </a:schemeClr>
              </a:solidFill>
            </a:endParaRPr>
          </a:p>
        </p:txBody>
      </p:sp>
      <p:sp>
        <p:nvSpPr>
          <p:cNvPr id="675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D0C4AC0-ED0D-4F17-91C8-8D0F5ED2AF03}" type="slidenum">
              <a:rPr lang="en-US" altLang="en-US" sz="1400" smtClean="0">
                <a:solidFill>
                  <a:srgbClr val="FFFFFF"/>
                </a:solidFill>
              </a:rPr>
              <a:pPr>
                <a:spcBef>
                  <a:spcPct val="0"/>
                </a:spcBef>
                <a:buFontTx/>
                <a:buNone/>
              </a:pPr>
              <a:t>41</a:t>
            </a:fld>
            <a:endParaRPr lang="en-US" altLang="en-US" sz="1400" smtClean="0">
              <a:solidFill>
                <a:srgbClr val="FFFFFF"/>
              </a:solidFill>
            </a:endParaRPr>
          </a:p>
        </p:txBody>
      </p:sp>
      <p:pic>
        <p:nvPicPr>
          <p:cNvPr id="67588" name="Picture 3" descr="Q &amp; 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90800"/>
            <a:ext cx="605935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p:txBody>
          <a:bodyPr/>
          <a:lstStyle/>
          <a:p>
            <a:pPr eaLnBrk="1" hangingPunct="1"/>
            <a:r>
              <a:rPr lang="en-US" altLang="en-US" sz="2800" b="1" dirty="0" smtClean="0">
                <a:solidFill>
                  <a:srgbClr val="00B0F0"/>
                </a:solidFill>
              </a:rPr>
              <a:t>Contact </a:t>
            </a:r>
          </a:p>
          <a:p>
            <a:pPr lvl="1" eaLnBrk="1" hangingPunct="1"/>
            <a:r>
              <a:rPr lang="en-US" altLang="en-US" sz="2400" dirty="0" smtClean="0"/>
              <a:t>(800)526-7234 (V) &amp; (877)781-9403 (TTY)</a:t>
            </a:r>
          </a:p>
          <a:p>
            <a:pPr lvl="1" eaLnBrk="1" hangingPunct="1"/>
            <a:r>
              <a:rPr lang="en-US" altLang="en-US" sz="2400" dirty="0" err="1" smtClean="0"/>
              <a:t>AskJAN.org</a:t>
            </a:r>
            <a:r>
              <a:rPr lang="en-US" altLang="en-US" sz="2400" dirty="0" smtClean="0"/>
              <a:t> &amp; jan@askjan.org</a:t>
            </a:r>
          </a:p>
          <a:p>
            <a:pPr lvl="1" eaLnBrk="1" hangingPunct="1"/>
            <a:r>
              <a:rPr lang="pt-BR" altLang="en-US" sz="2400" dirty="0" smtClean="0"/>
              <a:t>(304)216-8189 via Text</a:t>
            </a:r>
          </a:p>
          <a:p>
            <a:pPr lvl="1" eaLnBrk="1" hangingPunct="1"/>
            <a:r>
              <a:rPr lang="pt-BR" altLang="en-US" sz="2400" dirty="0" smtClean="0"/>
              <a:t>janconsultants via Skype</a:t>
            </a:r>
            <a:endParaRPr lang="en-US" altLang="en-US" sz="2400" dirty="0" smtClean="0"/>
          </a:p>
        </p:txBody>
      </p:sp>
      <p:sp>
        <p:nvSpPr>
          <p:cNvPr id="6861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FBC0425-AAFB-447E-9121-71BA95DF8620}" type="slidenum">
              <a:rPr lang="en-US" altLang="en-US" sz="1400" smtClean="0">
                <a:solidFill>
                  <a:srgbClr val="FFFFFF"/>
                </a:solidFill>
              </a:rPr>
              <a:pPr>
                <a:spcBef>
                  <a:spcPct val="0"/>
                </a:spcBef>
                <a:buFontTx/>
                <a:buNone/>
              </a:pPr>
              <a:t>42</a:t>
            </a:fld>
            <a:endParaRPr lang="en-US" altLang="en-US" sz="1400" smtClean="0">
              <a:solidFill>
                <a:srgbClr val="FFFFFF"/>
              </a:solidFill>
            </a:endParaRPr>
          </a:p>
        </p:txBody>
      </p:sp>
      <p:pic>
        <p:nvPicPr>
          <p:cNvPr id="11" name="Picture 10" descr="Coming Soon sign stating Loading... AskJAN.org">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t="16656"/>
          <a:stretch/>
        </p:blipFill>
        <p:spPr>
          <a:xfrm>
            <a:off x="2743200" y="3581400"/>
            <a:ext cx="4314233" cy="2401949"/>
          </a:xfrm>
          <a:prstGeom prst="rect">
            <a:avLst/>
          </a:prstGeom>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838200" y="1295400"/>
            <a:ext cx="7848600" cy="5184775"/>
          </a:xfrm>
        </p:spPr>
        <p:txBody>
          <a:bodyPr/>
          <a:lstStyle/>
          <a:p>
            <a:pPr>
              <a:buFont typeface="Arial" panose="020B0604020202020204" pitchFamily="34" charset="0"/>
              <a:buNone/>
            </a:pPr>
            <a:r>
              <a:rPr lang="en-US" altLang="en-US" dirty="0" smtClean="0">
                <a:solidFill>
                  <a:srgbClr val="0096DB"/>
                </a:solidFill>
              </a:rPr>
              <a:t>Common Mental Health Impairments</a:t>
            </a:r>
          </a:p>
          <a:p>
            <a:pPr>
              <a:buFont typeface="Wingdings" panose="05000000000000000000" pitchFamily="2" charset="2"/>
              <a:buChar char="§"/>
            </a:pPr>
            <a:r>
              <a:rPr lang="en-US" altLang="en-US" sz="2400" b="0" dirty="0" smtClean="0"/>
              <a:t>Anxiety</a:t>
            </a:r>
          </a:p>
          <a:p>
            <a:pPr>
              <a:buFont typeface="Wingdings" panose="05000000000000000000" pitchFamily="2" charset="2"/>
              <a:buChar char="§"/>
            </a:pPr>
            <a:r>
              <a:rPr lang="en-US" altLang="en-US" sz="2400" b="0" dirty="0" smtClean="0"/>
              <a:t>Bipolar Disorder </a:t>
            </a:r>
          </a:p>
          <a:p>
            <a:pPr>
              <a:buFont typeface="Wingdings" panose="05000000000000000000" pitchFamily="2" charset="2"/>
              <a:buChar char="§"/>
            </a:pPr>
            <a:r>
              <a:rPr lang="en-US" altLang="en-US" sz="2400" b="0" dirty="0" smtClean="0"/>
              <a:t>Major Depression </a:t>
            </a:r>
          </a:p>
          <a:p>
            <a:pPr>
              <a:buFont typeface="Wingdings" panose="05000000000000000000" pitchFamily="2" charset="2"/>
              <a:buChar char="§"/>
            </a:pPr>
            <a:r>
              <a:rPr lang="en-US" altLang="en-US" sz="2400" b="0" dirty="0" smtClean="0"/>
              <a:t>Obsessive Compulsive Disorder (</a:t>
            </a:r>
            <a:r>
              <a:rPr lang="en-US" altLang="en-US" sz="2400" b="0" dirty="0" err="1" smtClean="0"/>
              <a:t>OCD</a:t>
            </a:r>
            <a:r>
              <a:rPr lang="en-US" altLang="en-US" sz="2400" b="0" dirty="0" smtClean="0"/>
              <a:t>) </a:t>
            </a:r>
          </a:p>
          <a:p>
            <a:pPr>
              <a:buFont typeface="Wingdings" panose="05000000000000000000" pitchFamily="2" charset="2"/>
              <a:buChar char="§"/>
            </a:pPr>
            <a:r>
              <a:rPr lang="en-US" altLang="en-US" sz="2400" b="0" dirty="0" smtClean="0"/>
              <a:t>Panic Disorder </a:t>
            </a:r>
          </a:p>
          <a:p>
            <a:pPr>
              <a:buFont typeface="Wingdings" panose="05000000000000000000" pitchFamily="2" charset="2"/>
              <a:buChar char="§"/>
            </a:pPr>
            <a:r>
              <a:rPr lang="en-US" altLang="en-US" sz="2400" b="0" dirty="0" smtClean="0"/>
              <a:t>Post-Traumatic Stress Disorder (PTSD) </a:t>
            </a:r>
          </a:p>
          <a:p>
            <a:pPr>
              <a:buFont typeface="Wingdings" panose="05000000000000000000" pitchFamily="2" charset="2"/>
              <a:buChar char="§"/>
            </a:pPr>
            <a:r>
              <a:rPr lang="en-US" altLang="en-US" sz="2400" b="0" dirty="0" smtClean="0"/>
              <a:t>Seasonal Affective Disorder (SAD)</a:t>
            </a:r>
          </a:p>
        </p:txBody>
      </p:sp>
      <p:sp>
        <p:nvSpPr>
          <p:cNvPr id="7577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7F2DD57-9366-4A27-A380-7ED1C9C20694}" type="slidenum">
              <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altLang="en-US"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4581" name="Picture 5" descr="dictionary"/>
          <p:cNvPicPr>
            <a:picLocks noChangeAspect="1" noChangeArrowheads="1"/>
          </p:cNvPicPr>
          <p:nvPr/>
        </p:nvPicPr>
        <p:blipFill>
          <a:blip r:embed="rId3" cstate="print"/>
          <a:srcRect/>
          <a:stretch>
            <a:fillRect/>
          </a:stretch>
        </p:blipFill>
        <p:spPr bwMode="auto">
          <a:xfrm>
            <a:off x="6026209" y="4724400"/>
            <a:ext cx="2514600" cy="1676400"/>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7"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02C5F"/>
                </a:solidFill>
                <a:effectLst/>
                <a:uLnTx/>
                <a:uFillTx/>
                <a:latin typeface="Arial"/>
                <a:ea typeface="+mj-ea"/>
                <a:cs typeface="Arial" pitchFamily="34" charset="0"/>
              </a:rPr>
              <a:t>Mental Health Accommodations</a:t>
            </a:r>
            <a:endParaRPr kumimoji="0" lang="en-US" sz="2600" b="1" i="0" u="none" strike="noStrike" kern="0" cap="none" spc="0" normalizeH="0" baseline="0" noProof="0" dirty="0">
              <a:ln>
                <a:noFill/>
              </a:ln>
              <a:solidFill>
                <a:srgbClr val="002C5F"/>
              </a:solidFill>
              <a:effectLst/>
              <a:uLnTx/>
              <a:uFillTx/>
              <a:latin typeface="Arial"/>
              <a:ea typeface="+mj-ea"/>
              <a:cs typeface="Arial" pitchFamily="34" charset="0"/>
            </a:endParaRPr>
          </a:p>
        </p:txBody>
      </p:sp>
    </p:spTree>
    <p:extLst>
      <p:ext uri="{BB962C8B-B14F-4D97-AF65-F5344CB8AC3E}">
        <p14:creationId xmlns:p14="http://schemas.microsoft.com/office/powerpoint/2010/main" val="3395263064"/>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a:buFont typeface="Arial" charset="0"/>
              <a:buNone/>
              <a:defRPr/>
            </a:pPr>
            <a:r>
              <a:rPr lang="en-US" dirty="0" smtClean="0">
                <a:solidFill>
                  <a:srgbClr val="0096DB"/>
                </a:solidFill>
                <a:latin typeface="Arial" charset="0"/>
                <a:cs typeface="Arial" charset="0"/>
              </a:rPr>
              <a:t>Limitations</a:t>
            </a:r>
          </a:p>
          <a:p>
            <a:pPr marL="0" indent="0">
              <a:buFont typeface="Wingdings" panose="05000000000000000000" pitchFamily="2" charset="2"/>
              <a:buChar char="§"/>
              <a:defRPr/>
            </a:pPr>
            <a:r>
              <a:rPr lang="en-US" sz="2400" b="0" dirty="0" smtClean="0">
                <a:latin typeface="Arial" charset="0"/>
                <a:cs typeface="Arial" charset="0"/>
              </a:rPr>
              <a:t> Concentration</a:t>
            </a:r>
          </a:p>
          <a:p>
            <a:pPr marL="0" indent="0">
              <a:buFont typeface="Wingdings" panose="05000000000000000000" pitchFamily="2" charset="2"/>
              <a:buChar char="§"/>
              <a:defRPr/>
            </a:pPr>
            <a:r>
              <a:rPr lang="en-US" sz="2400" b="0" dirty="0" smtClean="0">
                <a:latin typeface="Arial" charset="0"/>
                <a:cs typeface="Arial" charset="0"/>
              </a:rPr>
              <a:t> Memory</a:t>
            </a:r>
            <a:endParaRPr lang="en-US" sz="2400" b="0" dirty="0">
              <a:latin typeface="Arial" charset="0"/>
              <a:cs typeface="Arial" charset="0"/>
            </a:endParaRPr>
          </a:p>
          <a:p>
            <a:pPr marL="0" indent="0">
              <a:buFont typeface="Wingdings" panose="05000000000000000000" pitchFamily="2" charset="2"/>
              <a:buChar char="§"/>
              <a:defRPr/>
            </a:pPr>
            <a:r>
              <a:rPr lang="en-US" sz="2400" b="0" dirty="0" smtClean="0">
                <a:latin typeface="Arial" charset="0"/>
                <a:cs typeface="Arial" charset="0"/>
              </a:rPr>
              <a:t> Organization</a:t>
            </a:r>
            <a:endParaRPr lang="en-US" sz="2400" b="0" dirty="0">
              <a:latin typeface="Arial" charset="0"/>
              <a:cs typeface="Arial" charset="0"/>
            </a:endParaRPr>
          </a:p>
          <a:p>
            <a:pPr marL="0" indent="0">
              <a:buFont typeface="Wingdings" panose="05000000000000000000" pitchFamily="2" charset="2"/>
              <a:buChar char="§"/>
              <a:defRPr/>
            </a:pPr>
            <a:r>
              <a:rPr lang="en-US" sz="2400" b="0" dirty="0" smtClean="0">
                <a:latin typeface="Arial" charset="0"/>
                <a:cs typeface="Arial" charset="0"/>
              </a:rPr>
              <a:t> Time Management</a:t>
            </a:r>
          </a:p>
          <a:p>
            <a:pPr marL="0" indent="0">
              <a:buFont typeface="Wingdings" panose="05000000000000000000" pitchFamily="2" charset="2"/>
              <a:buChar char="§"/>
              <a:defRPr/>
            </a:pPr>
            <a:r>
              <a:rPr lang="en-US" sz="2400" b="0" dirty="0" smtClean="0">
                <a:latin typeface="Arial" charset="0"/>
                <a:cs typeface="Arial" charset="0"/>
              </a:rPr>
              <a:t> Stress / Emotions</a:t>
            </a:r>
          </a:p>
          <a:p>
            <a:pPr marL="0" indent="0">
              <a:buFont typeface="Wingdings" panose="05000000000000000000" pitchFamily="2" charset="2"/>
              <a:buChar char="§"/>
              <a:defRPr/>
            </a:pPr>
            <a:r>
              <a:rPr lang="en-US" sz="2400" b="0" dirty="0">
                <a:latin typeface="Arial" charset="0"/>
                <a:cs typeface="Arial" charset="0"/>
              </a:rPr>
              <a:t> </a:t>
            </a:r>
            <a:r>
              <a:rPr lang="en-US" sz="2400" b="0" dirty="0" smtClean="0">
                <a:latin typeface="Arial" charset="0"/>
                <a:cs typeface="Arial" charset="0"/>
              </a:rPr>
              <a:t>Panic</a:t>
            </a:r>
          </a:p>
          <a:p>
            <a:pPr marL="0" indent="0">
              <a:buFont typeface="Wingdings" panose="05000000000000000000" pitchFamily="2" charset="2"/>
              <a:buChar char="§"/>
              <a:defRPr/>
            </a:pPr>
            <a:endParaRPr lang="en-US" sz="2400" dirty="0" smtClean="0">
              <a:solidFill>
                <a:srgbClr val="253D86"/>
              </a:solidFill>
              <a:latin typeface="Arial" charset="0"/>
              <a:cs typeface="Arial" charset="0"/>
            </a:endParaRPr>
          </a:p>
          <a:p>
            <a:pPr>
              <a:buFont typeface="Arial" charset="0"/>
              <a:buNone/>
              <a:defRPr/>
            </a:pPr>
            <a:endParaRPr lang="en-US" sz="2400" dirty="0"/>
          </a:p>
        </p:txBody>
      </p:sp>
      <p:sp>
        <p:nvSpPr>
          <p:cNvPr id="7782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B967AFA-B437-4873-8384-7B1CCC4C6678}" type="slidenum">
              <a:rPr lang="en-US" altLang="en-US" sz="1400" smtClean="0">
                <a:solidFill>
                  <a:schemeClr val="bg1"/>
                </a:solidFill>
              </a:rPr>
              <a:pPr>
                <a:spcBef>
                  <a:spcPct val="0"/>
                </a:spcBef>
                <a:buFontTx/>
                <a:buNone/>
              </a:pPr>
              <a:t>6</a:t>
            </a:fld>
            <a:endParaRPr lang="en-US" altLang="en-US" sz="1400" smtClean="0">
              <a:solidFill>
                <a:schemeClr val="bg1"/>
              </a:solidFill>
            </a:endParaRPr>
          </a:p>
        </p:txBody>
      </p:sp>
      <p:sp>
        <p:nvSpPr>
          <p:cNvPr id="77828" name="Content Placeholder 3"/>
          <p:cNvSpPr>
            <a:spLocks noGrp="1"/>
          </p:cNvSpPr>
          <p:nvPr>
            <p:ph sz="half" idx="4294967295"/>
          </p:nvPr>
        </p:nvSpPr>
        <p:spPr>
          <a:xfrm>
            <a:off x="4267200" y="1524000"/>
            <a:ext cx="4038600" cy="4525963"/>
          </a:xfrm>
        </p:spPr>
        <p:txBody>
          <a:bodyPr/>
          <a:lstStyle/>
          <a:p>
            <a:pPr marL="0" indent="0">
              <a:buFont typeface="Wingdings" panose="05000000000000000000" pitchFamily="2" charset="2"/>
              <a:buChar char="§"/>
            </a:pPr>
            <a:r>
              <a:rPr lang="en-US" altLang="en-US" sz="2400" smtClean="0"/>
              <a:t> Sleep Disturbances</a:t>
            </a:r>
          </a:p>
          <a:p>
            <a:pPr marL="0" indent="0">
              <a:buFont typeface="Wingdings" panose="05000000000000000000" pitchFamily="2" charset="2"/>
              <a:buChar char="§"/>
            </a:pPr>
            <a:r>
              <a:rPr lang="en-US" altLang="en-US" sz="2400" smtClean="0"/>
              <a:t> Attendance</a:t>
            </a:r>
          </a:p>
          <a:p>
            <a:pPr marL="0" indent="0">
              <a:buFont typeface="Wingdings" panose="05000000000000000000" pitchFamily="2" charset="2"/>
              <a:buChar char="§"/>
            </a:pPr>
            <a:r>
              <a:rPr lang="en-US" altLang="en-US" sz="2400" smtClean="0"/>
              <a:t> Coworker Interaction</a:t>
            </a:r>
          </a:p>
          <a:p>
            <a:pPr marL="0" indent="0">
              <a:buFont typeface="Wingdings" panose="05000000000000000000" pitchFamily="2" charset="2"/>
              <a:buChar char="§"/>
            </a:pPr>
            <a:r>
              <a:rPr lang="en-US" altLang="en-US" sz="2400" smtClean="0"/>
              <a:t> Working Effectively</a:t>
            </a:r>
          </a:p>
          <a:p>
            <a:pPr marL="0" indent="0">
              <a:buFont typeface="Arial" panose="020B0604020202020204" pitchFamily="34" charset="0"/>
              <a:buNone/>
            </a:pPr>
            <a:endParaRPr lang="en-US" altLang="en-US" sz="2400" smtClean="0"/>
          </a:p>
        </p:txBody>
      </p:sp>
      <p:pic>
        <p:nvPicPr>
          <p:cNvPr id="5" name="Picture 2" descr="Picture of open meeting room."/>
          <p:cNvPicPr>
            <a:picLocks noChangeAspect="1" noChangeArrowheads="1"/>
          </p:cNvPicPr>
          <p:nvPr/>
        </p:nvPicPr>
        <p:blipFill>
          <a:blip r:embed="rId3" cstate="print"/>
          <a:srcRect/>
          <a:stretch>
            <a:fillRect/>
          </a:stretch>
        </p:blipFill>
        <p:spPr bwMode="auto">
          <a:xfrm>
            <a:off x="3932585" y="3886199"/>
            <a:ext cx="3603381" cy="2384425"/>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8"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kern="0" dirty="0" smtClean="0">
                <a:latin typeface="Arial"/>
              </a:rPr>
              <a:t>Mental Health Accommodations</a:t>
            </a:r>
            <a:endParaRPr lang="en-US" sz="2600" kern="0" dirty="0">
              <a:latin typeface="Arial"/>
            </a:endParaRPr>
          </a:p>
        </p:txBody>
      </p:sp>
    </p:spTree>
    <p:extLst>
      <p:ext uri="{BB962C8B-B14F-4D97-AF65-F5344CB8AC3E}">
        <p14:creationId xmlns:p14="http://schemas.microsoft.com/office/powerpoint/2010/main" val="205718081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7848600" cy="5184775"/>
          </a:xfrm>
        </p:spPr>
        <p:txBody>
          <a:bodyPr/>
          <a:lstStyle/>
          <a:p>
            <a:pPr marL="0" indent="0">
              <a:buFont typeface="Arial" charset="0"/>
              <a:buNone/>
              <a:defRPr/>
            </a:pPr>
            <a:r>
              <a:rPr lang="en-US" dirty="0" smtClean="0">
                <a:solidFill>
                  <a:srgbClr val="0096DB"/>
                </a:solidFill>
                <a:latin typeface="Arial" charset="0"/>
                <a:cs typeface="Arial" charset="0"/>
              </a:rPr>
              <a:t>Obstacles</a:t>
            </a:r>
          </a:p>
          <a:p>
            <a:pPr marL="0" indent="0">
              <a:buFont typeface="Wingdings" panose="05000000000000000000" pitchFamily="2" charset="2"/>
              <a:buChar char="§"/>
              <a:defRPr/>
            </a:pPr>
            <a:r>
              <a:rPr lang="en-US" sz="2400" b="0" dirty="0" smtClean="0">
                <a:latin typeface="Arial" charset="0"/>
                <a:cs typeface="Arial" charset="0"/>
              </a:rPr>
              <a:t> Disclosure</a:t>
            </a:r>
          </a:p>
          <a:p>
            <a:pPr marL="0" indent="0">
              <a:buFont typeface="Wingdings" panose="05000000000000000000" pitchFamily="2" charset="2"/>
              <a:buChar char="§"/>
              <a:defRPr/>
            </a:pPr>
            <a:r>
              <a:rPr lang="en-US" sz="2400" b="0" dirty="0" smtClean="0">
                <a:latin typeface="Arial" charset="0"/>
                <a:cs typeface="Arial" charset="0"/>
              </a:rPr>
              <a:t> Medical Documentation</a:t>
            </a:r>
          </a:p>
          <a:p>
            <a:pPr marL="0" indent="0">
              <a:buFont typeface="Wingdings" panose="05000000000000000000" pitchFamily="2" charset="2"/>
              <a:buChar char="§"/>
              <a:defRPr/>
            </a:pPr>
            <a:r>
              <a:rPr lang="en-US" sz="2400" b="0" dirty="0">
                <a:latin typeface="Arial" charset="0"/>
                <a:cs typeface="Arial" charset="0"/>
              </a:rPr>
              <a:t> </a:t>
            </a:r>
            <a:r>
              <a:rPr lang="en-US" sz="2400" b="0" dirty="0" smtClean="0">
                <a:latin typeface="Arial" charset="0"/>
                <a:cs typeface="Arial" charset="0"/>
              </a:rPr>
              <a:t>Policy Modification</a:t>
            </a:r>
          </a:p>
          <a:p>
            <a:pPr marL="0" indent="0">
              <a:buFont typeface="Wingdings" panose="05000000000000000000" pitchFamily="2" charset="2"/>
              <a:buChar char="§"/>
              <a:defRPr/>
            </a:pPr>
            <a:r>
              <a:rPr lang="en-US" sz="2400" b="0" dirty="0" smtClean="0">
                <a:latin typeface="Arial" charset="0"/>
                <a:cs typeface="Arial" charset="0"/>
              </a:rPr>
              <a:t> Service Animals</a:t>
            </a:r>
          </a:p>
          <a:p>
            <a:pPr marL="0" indent="0">
              <a:buFont typeface="Wingdings" panose="05000000000000000000" pitchFamily="2" charset="2"/>
              <a:buChar char="§"/>
              <a:defRPr/>
            </a:pPr>
            <a:r>
              <a:rPr lang="en-US" sz="2400" b="0" dirty="0" smtClean="0">
                <a:latin typeface="Arial" charset="0"/>
                <a:cs typeface="Arial" charset="0"/>
              </a:rPr>
              <a:t> Reassignment</a:t>
            </a:r>
          </a:p>
          <a:p>
            <a:pPr marL="0" indent="0">
              <a:buFont typeface="Wingdings" panose="05000000000000000000" pitchFamily="2" charset="2"/>
              <a:buChar char="§"/>
              <a:defRPr/>
            </a:pPr>
            <a:endParaRPr lang="en-US" sz="2400" b="0" dirty="0" smtClean="0">
              <a:latin typeface="Arial" charset="0"/>
              <a:cs typeface="Arial" charset="0"/>
            </a:endParaRPr>
          </a:p>
          <a:p>
            <a:pPr marL="0" indent="0">
              <a:buFont typeface="Wingdings" panose="05000000000000000000" pitchFamily="2" charset="2"/>
              <a:buChar char="§"/>
              <a:defRPr/>
            </a:pPr>
            <a:endParaRPr lang="en-US" sz="2400" b="0" dirty="0" smtClean="0">
              <a:latin typeface="Arial" charset="0"/>
              <a:cs typeface="Arial" charset="0"/>
            </a:endParaRPr>
          </a:p>
          <a:p>
            <a:pPr marL="0" indent="0">
              <a:buFont typeface="Wingdings" panose="05000000000000000000" pitchFamily="2" charset="2"/>
              <a:buChar char="§"/>
              <a:defRPr/>
            </a:pPr>
            <a:endParaRPr lang="en-US" sz="2400" dirty="0" smtClean="0">
              <a:solidFill>
                <a:srgbClr val="253D86"/>
              </a:solidFill>
              <a:latin typeface="Arial" charset="0"/>
              <a:cs typeface="Arial" charset="0"/>
            </a:endParaRPr>
          </a:p>
          <a:p>
            <a:pPr>
              <a:buFont typeface="Arial" charset="0"/>
              <a:buNone/>
              <a:defRPr/>
            </a:pPr>
            <a:endParaRPr lang="en-US" sz="2400" dirty="0"/>
          </a:p>
        </p:txBody>
      </p:sp>
      <p:sp>
        <p:nvSpPr>
          <p:cNvPr id="7782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B967AFA-B437-4873-8384-7B1CCC4C6678}" type="slidenum">
              <a:rPr lang="en-US" altLang="en-US" sz="1400" smtClean="0">
                <a:solidFill>
                  <a:schemeClr val="bg1"/>
                </a:solidFill>
              </a:rPr>
              <a:pPr>
                <a:spcBef>
                  <a:spcPct val="0"/>
                </a:spcBef>
                <a:buFontTx/>
                <a:buNone/>
              </a:pPr>
              <a:t>7</a:t>
            </a:fld>
            <a:endParaRPr lang="en-US" altLang="en-US" sz="1400" smtClean="0">
              <a:solidFill>
                <a:schemeClr val="bg1"/>
              </a:solidFill>
            </a:endParaRPr>
          </a:p>
        </p:txBody>
      </p:sp>
      <p:sp>
        <p:nvSpPr>
          <p:cNvPr id="77828" name="Content Placeholder 3"/>
          <p:cNvSpPr>
            <a:spLocks noGrp="1"/>
          </p:cNvSpPr>
          <p:nvPr>
            <p:ph sz="half" idx="4294967295"/>
          </p:nvPr>
        </p:nvSpPr>
        <p:spPr>
          <a:xfrm>
            <a:off x="4572000" y="1371600"/>
            <a:ext cx="3886200" cy="4525963"/>
          </a:xfrm>
        </p:spPr>
        <p:txBody>
          <a:bodyPr/>
          <a:lstStyle/>
          <a:p>
            <a:pPr marL="0" indent="0">
              <a:buFont typeface="Wingdings" panose="05000000000000000000" pitchFamily="2" charset="2"/>
              <a:buChar char="§"/>
              <a:defRPr/>
            </a:pPr>
            <a:r>
              <a:rPr lang="en-US" sz="2400" dirty="0" smtClean="0">
                <a:latin typeface="Arial" charset="0"/>
                <a:cs typeface="Arial" charset="0"/>
              </a:rPr>
              <a:t> Performance </a:t>
            </a:r>
            <a:r>
              <a:rPr lang="en-US" sz="2400" dirty="0">
                <a:latin typeface="Arial" charset="0"/>
                <a:cs typeface="Arial" charset="0"/>
              </a:rPr>
              <a:t>Standards</a:t>
            </a:r>
          </a:p>
          <a:p>
            <a:pPr marL="0" indent="0">
              <a:buFont typeface="Wingdings" panose="05000000000000000000" pitchFamily="2" charset="2"/>
              <a:buChar char="§"/>
              <a:defRPr/>
            </a:pPr>
            <a:r>
              <a:rPr lang="en-US" sz="2400" dirty="0">
                <a:latin typeface="Arial" charset="0"/>
                <a:cs typeface="Arial" charset="0"/>
              </a:rPr>
              <a:t> Conduct Standards </a:t>
            </a:r>
          </a:p>
          <a:p>
            <a:pPr marL="0" indent="0">
              <a:buFont typeface="Wingdings" panose="05000000000000000000" pitchFamily="2" charset="2"/>
              <a:buChar char="§"/>
              <a:defRPr/>
            </a:pPr>
            <a:r>
              <a:rPr lang="en-US" sz="2400" dirty="0">
                <a:latin typeface="Arial" charset="0"/>
                <a:cs typeface="Arial" charset="0"/>
              </a:rPr>
              <a:t> Job Restructuring</a:t>
            </a:r>
          </a:p>
          <a:p>
            <a:pPr marL="0" indent="0">
              <a:buFont typeface="Wingdings" panose="05000000000000000000" pitchFamily="2" charset="2"/>
              <a:buChar char="§"/>
            </a:pPr>
            <a:r>
              <a:rPr lang="en-US" altLang="en-US" sz="2400" dirty="0" smtClean="0"/>
              <a:t> Modified Schedule/Leave </a:t>
            </a:r>
          </a:p>
          <a:p>
            <a:pPr marL="0" indent="0">
              <a:buFont typeface="Wingdings" panose="05000000000000000000" pitchFamily="2" charset="2"/>
              <a:buChar char="§"/>
            </a:pPr>
            <a:r>
              <a:rPr lang="en-US" altLang="en-US" sz="2400" dirty="0" smtClean="0"/>
              <a:t> Confidentiality</a:t>
            </a:r>
          </a:p>
          <a:p>
            <a:pPr marL="0" indent="0">
              <a:buFont typeface="Wingdings" panose="05000000000000000000" pitchFamily="2" charset="2"/>
              <a:buChar char="§"/>
            </a:pPr>
            <a:r>
              <a:rPr lang="en-US" altLang="en-US" sz="2400" dirty="0" smtClean="0"/>
              <a:t> Direct Threat</a:t>
            </a:r>
          </a:p>
          <a:p>
            <a:pPr marL="0" indent="0">
              <a:buFont typeface="Arial" panose="020B0604020202020204" pitchFamily="34" charset="0"/>
              <a:buNone/>
            </a:pPr>
            <a:endParaRPr lang="en-US" altLang="en-US" sz="2400" dirty="0" smtClean="0"/>
          </a:p>
        </p:txBody>
      </p:sp>
      <p:sp>
        <p:nvSpPr>
          <p:cNvPr id="8" name="Title 1"/>
          <p:cNvSpPr txBox="1">
            <a:spLocks/>
          </p:cNvSpPr>
          <p:nvPr/>
        </p:nvSpPr>
        <p:spPr bwMode="auto">
          <a:xfrm>
            <a:off x="609600" y="39928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600" kern="0" dirty="0" smtClean="0">
                <a:latin typeface="Arial"/>
              </a:rPr>
              <a:t>Mental Health Accommodations</a:t>
            </a:r>
            <a:endParaRPr lang="en-US" sz="2600" kern="0" dirty="0">
              <a:latin typeface="Arial"/>
            </a:endParaRPr>
          </a:p>
        </p:txBody>
      </p:sp>
      <p:pic>
        <p:nvPicPr>
          <p:cNvPr id="2" name="Picture 1" descr="warning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825" y="4041775"/>
            <a:ext cx="2638349" cy="2438400"/>
          </a:xfrm>
          <a:prstGeom prst="rect">
            <a:avLst/>
          </a:prstGeom>
        </p:spPr>
      </p:pic>
    </p:spTree>
    <p:extLst>
      <p:ext uri="{BB962C8B-B14F-4D97-AF65-F5344CB8AC3E}">
        <p14:creationId xmlns:p14="http://schemas.microsoft.com/office/powerpoint/2010/main" val="2733717140"/>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6"/>
          <p:cNvSpPr>
            <a:spLocks noGrp="1"/>
          </p:cNvSpPr>
          <p:nvPr>
            <p:ph idx="1"/>
          </p:nvPr>
        </p:nvSpPr>
        <p:spPr/>
        <p:txBody>
          <a:bodyPr>
            <a:normAutofit/>
          </a:bodyPr>
          <a:lstStyle/>
          <a:p>
            <a:pPr>
              <a:defRPr/>
            </a:pPr>
            <a:r>
              <a:rPr lang="en-US" altLang="en-US" sz="2800" b="1" dirty="0" smtClean="0">
                <a:solidFill>
                  <a:srgbClr val="00B0F0"/>
                </a:solidFill>
              </a:rPr>
              <a:t>Disclosure</a:t>
            </a:r>
          </a:p>
          <a:p>
            <a:pPr marL="0" indent="0">
              <a:defRPr/>
            </a:pPr>
            <a:r>
              <a:rPr lang="en-US" altLang="en-US" sz="2400" dirty="0" smtClean="0"/>
              <a:t>Tilly has bipolar disorder. She needs to disclose her disability and ask for an accommodation of a flexible schedule while she adjusts to new medication. Tilly is having difficulty sleeping and waking up and has been late three days in a row. She is wary of disclosing her medical condition but doesn’t want to get into disciplinary action.</a:t>
            </a:r>
          </a:p>
          <a:p>
            <a:pPr>
              <a:defRPr/>
            </a:pPr>
            <a:endParaRPr lang="en-US" altLang="en-US" dirty="0" smtClean="0"/>
          </a:p>
        </p:txBody>
      </p:sp>
      <p:sp>
        <p:nvSpPr>
          <p:cNvPr id="399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0604AE0-E9B1-4D72-B1E4-FABCB2D3495E}"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pic>
        <p:nvPicPr>
          <p:cNvPr id="2" name="Picture 1" descr="angry business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267200"/>
            <a:ext cx="2965704" cy="1981238"/>
          </a:xfrm>
          <a:prstGeom prst="rect">
            <a:avLst/>
          </a:prstGeom>
        </p:spPr>
        <p:style>
          <a:lnRef idx="0">
            <a:schemeClr val="dk1"/>
          </a:lnRef>
          <a:fillRef idx="3">
            <a:schemeClr val="dk1"/>
          </a:fillRef>
          <a:effectRef idx="3">
            <a:schemeClr val="dk1"/>
          </a:effectRef>
          <a:fontRef idx="minor">
            <a:schemeClr val="lt1"/>
          </a:fontRef>
        </p:style>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
          </p:nvPr>
        </p:nvSpPr>
        <p:spPr/>
        <p:txBody>
          <a:bodyPr/>
          <a:lstStyle/>
          <a:p>
            <a:pPr marL="0" indent="0"/>
            <a:r>
              <a:rPr lang="en-US" altLang="en-US" sz="2800" b="1" dirty="0" smtClean="0">
                <a:solidFill>
                  <a:srgbClr val="0096DB"/>
                </a:solidFill>
              </a:rPr>
              <a:t>Accommodation</a:t>
            </a:r>
          </a:p>
          <a:p>
            <a:pPr marL="0" indent="0"/>
            <a:r>
              <a:rPr lang="en-US" altLang="en-US" sz="2400" dirty="0" smtClean="0"/>
              <a:t>Tilly discloses and provides medical documentation.  Since her work doesn’t depend on or affect others, her employer found no hardship in flexing her schedule as long as she gets her time in between the core business hours of 8:00 am to 6:00 pm.</a:t>
            </a:r>
          </a:p>
        </p:txBody>
      </p:sp>
      <p:sp>
        <p:nvSpPr>
          <p:cNvPr id="409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7B52E80-387A-41EB-A65F-10F8635CC17A}"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pic>
        <p:nvPicPr>
          <p:cNvPr id="40964" name="Picture 2" descr="Day plann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835356"/>
            <a:ext cx="3521075" cy="2346369"/>
          </a:xfrm>
          <a:prstGeom prst="rect">
            <a:avLst/>
          </a:prstGeom>
          <a:ln/>
          <a:extLst/>
        </p:spPr>
        <p:style>
          <a:lnRef idx="0">
            <a:schemeClr val="accent2"/>
          </a:lnRef>
          <a:fillRef idx="3">
            <a:schemeClr val="accent2"/>
          </a:fillRef>
          <a:effectRef idx="3">
            <a:schemeClr val="accent2"/>
          </a:effectRef>
          <a:fontRef idx="minor">
            <a:schemeClr val="lt1"/>
          </a:fontRef>
        </p:style>
      </p:pic>
    </p:spTree>
  </p:cSld>
  <p:clrMapOvr>
    <a:masterClrMapping/>
  </p:clrMapOvr>
  <p:transition spd="med">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H:\Private\Working\__For Others\Melanie\AskJANMHI.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10008&quot;&gt;&lt;property id=&quot;20148&quot; value=&quot;5&quot;/&gt;&lt;property id=&quot;20300&quot; value=&quot;Slide 1&quot;/&gt;&lt;property id=&quot;20303&quot; value=&quot;-1&quot;/&gt;&lt;property id=&quot;20307&quot; value=&quot;259&quot;/&gt;&lt;property id=&quot;20309&quot; value=&quot;-1&quot;/&gt;&lt;/object&gt;&lt;object type=&quot;3&quot; unique_id=&quot;36622&quot;&gt;&lt;property id=&quot;20148&quot; value=&quot;5&quot;/&gt;&lt;property id=&quot;20300&quot; value=&quot;Slide 2&quot;/&gt;&lt;property id=&quot;20307&quot; value=&quot;551&quot;/&gt;&lt;/object&gt;&lt;object type=&quot;3&quot; unique_id=&quot;36623&quot;&gt;&lt;property id=&quot;20148&quot; value=&quot;5&quot;/&gt;&lt;property id=&quot;20300&quot; value=&quot;Slide 3&quot;/&gt;&lt;property id=&quot;20307&quot; value=&quot;552&quot;/&gt;&lt;/object&gt;&lt;object type=&quot;3&quot; unique_id=&quot;48586&quot;&gt;&lt;property id=&quot;20148&quot; value=&quot;5&quot;/&gt;&lt;property id=&quot;20300&quot; value=&quot;Slide 30&quot;/&gt;&lt;property id=&quot;20307&quot; value=&quot;635&quot;/&gt;&lt;/object&gt;&lt;object type=&quot;3&quot; unique_id=&quot;48598&quot;&gt;&lt;property id=&quot;20148&quot; value=&quot;5&quot;/&gt;&lt;property id=&quot;20300&quot; value=&quot;Slide 16&quot;/&gt;&lt;property id=&quot;20307&quot; value=&quot;654&quot;/&gt;&lt;/object&gt;&lt;object type=&quot;3&quot; unique_id=&quot;48599&quot;&gt;&lt;property id=&quot;20148&quot; value=&quot;5&quot;/&gt;&lt;property id=&quot;20300&quot; value=&quot;Slide 17&quot;/&gt;&lt;property id=&quot;20307&quot; value=&quot;655&quot;/&gt;&lt;/object&gt;&lt;object type=&quot;3&quot; unique_id=&quot;48615&quot;&gt;&lt;property id=&quot;20148&quot; value=&quot;5&quot;/&gt;&lt;property id=&quot;20300&quot; value=&quot;Slide 23&quot;/&gt;&lt;property id=&quot;20307&quot; value=&quot;673&quot;/&gt;&lt;/object&gt;&lt;object type=&quot;3&quot; unique_id=&quot;48616&quot;&gt;&lt;property id=&quot;20148&quot; value=&quot;5&quot;/&gt;&lt;property id=&quot;20300&quot; value=&quot;Slide 24&quot;/&gt;&lt;property id=&quot;20307&quot; value=&quot;674&quot;/&gt;&lt;/object&gt;&lt;object type=&quot;3&quot; unique_id=&quot;48622&quot;&gt;&lt;property id=&quot;20148&quot; value=&quot;5&quot;/&gt;&lt;property id=&quot;20300&quot; value=&quot;Slide 25&quot;/&gt;&lt;property id=&quot;20307&quot; value=&quot;680&quot;/&gt;&lt;/object&gt;&lt;object type=&quot;3&quot; unique_id=&quot;48623&quot;&gt;&lt;property id=&quot;20148&quot; value=&quot;5&quot;/&gt;&lt;property id=&quot;20300&quot; value=&quot;Slide 26&quot;/&gt;&lt;property id=&quot;20307&quot; value=&quot;681&quot;/&gt;&lt;/object&gt;&lt;object type=&quot;3&quot; unique_id=&quot;48625&quot;&gt;&lt;property id=&quot;20148&quot; value=&quot;5&quot;/&gt;&lt;property id=&quot;20300&quot; value=&quot;Slide 31&quot;/&gt;&lt;property id=&quot;20307&quot; value=&quot;682&quot;/&gt;&lt;/object&gt;&lt;object type=&quot;3&quot; unique_id=&quot;48630&quot;&gt;&lt;property id=&quot;20148&quot; value=&quot;5&quot;/&gt;&lt;property id=&quot;20300&quot; value=&quot;Slide 4&quot;/&gt;&lt;property id=&quot;20307&quot; value=&quot;723&quot;/&gt;&lt;/object&gt;&lt;object type=&quot;3&quot; unique_id=&quot;48631&quot;&gt;&lt;property id=&quot;20148&quot; value=&quot;5&quot;/&gt;&lt;property id=&quot;20300&quot; value=&quot;Slide 5&quot;/&gt;&lt;property id=&quot;20307&quot; value=&quot;724&quot;/&gt;&lt;/object&gt;&lt;object type=&quot;3&quot; unique_id=&quot;48632&quot;&gt;&lt;property id=&quot;20148&quot; value=&quot;5&quot;/&gt;&lt;property id=&quot;20300&quot; value=&quot;Slide 6&quot;/&gt;&lt;property id=&quot;20307&quot; value=&quot;713&quot;/&gt;&lt;/object&gt;&lt;object type=&quot;3&quot; unique_id=&quot;48633&quot;&gt;&lt;property id=&quot;20148&quot; value=&quot;5&quot;/&gt;&lt;property id=&quot;20300&quot; value=&quot;Slide 7&quot;/&gt;&lt;property id=&quot;20307&quot; value=&quot;714&quot;/&gt;&lt;/object&gt;&lt;object type=&quot;3&quot; unique_id=&quot;48634&quot;&gt;&lt;property id=&quot;20148&quot; value=&quot;5&quot;/&gt;&lt;property id=&quot;20300&quot; value=&quot;Slide 8&quot;/&gt;&lt;property id=&quot;20307&quot; value=&quot;732&quot;/&gt;&lt;/object&gt;&lt;object type=&quot;3&quot; unique_id=&quot;48635&quot;&gt;&lt;property id=&quot;20148&quot; value=&quot;5&quot;/&gt;&lt;property id=&quot;20300&quot; value=&quot;Slide 9&quot;/&gt;&lt;property id=&quot;20307&quot; value=&quot;693&quot;/&gt;&lt;/object&gt;&lt;object type=&quot;3&quot; unique_id=&quot;48636&quot;&gt;&lt;property id=&quot;20148&quot; value=&quot;5&quot;/&gt;&lt;property id=&quot;20300&quot; value=&quot;Slide 10&quot;/&gt;&lt;property id=&quot;20307&quot; value=&quot;694&quot;/&gt;&lt;/object&gt;&lt;object type=&quot;3&quot; unique_id=&quot;48637&quot;&gt;&lt;property id=&quot;20148&quot; value=&quot;5&quot;/&gt;&lt;property id=&quot;20300&quot; value=&quot;Slide 11&quot;/&gt;&lt;property id=&quot;20307&quot; value=&quot;697&quot;/&gt;&lt;/object&gt;&lt;object type=&quot;3&quot; unique_id=&quot;48638&quot;&gt;&lt;property id=&quot;20148&quot; value=&quot;5&quot;/&gt;&lt;property id=&quot;20300&quot; value=&quot;Slide 12&quot;/&gt;&lt;property id=&quot;20307&quot; value=&quot;698&quot;/&gt;&lt;/object&gt;&lt;object type=&quot;3&quot; unique_id=&quot;48639&quot;&gt;&lt;property id=&quot;20148&quot; value=&quot;5&quot;/&gt;&lt;property id=&quot;20300&quot; value=&quot;Slide 13&quot;/&gt;&lt;property id=&quot;20307&quot; value=&quot;705&quot;/&gt;&lt;/object&gt;&lt;object type=&quot;3&quot; unique_id=&quot;48640&quot;&gt;&lt;property id=&quot;20148&quot; value=&quot;5&quot;/&gt;&lt;property id=&quot;20300&quot; value=&quot;Slide 14&quot;/&gt;&lt;property id=&quot;20307&quot; value=&quot;706&quot;/&gt;&lt;/object&gt;&lt;object type=&quot;3&quot; unique_id=&quot;48641&quot;&gt;&lt;property id=&quot;20148&quot; value=&quot;5&quot;/&gt;&lt;property id=&quot;20300&quot; value=&quot;Slide 15&quot;/&gt;&lt;property id=&quot;20307&quot; value=&quot;728&quot;/&gt;&lt;/object&gt;&lt;object type=&quot;3&quot; unique_id=&quot;48642&quot;&gt;&lt;property id=&quot;20148&quot; value=&quot;5&quot;/&gt;&lt;property id=&quot;20300&quot; value=&quot;Slide 18&quot;/&gt;&lt;property id=&quot;20307&quot; value=&quot;721&quot;/&gt;&lt;/object&gt;&lt;object type=&quot;3&quot; unique_id=&quot;48643&quot;&gt;&lt;property id=&quot;20148&quot; value=&quot;5&quot;/&gt;&lt;property id=&quot;20300&quot; value=&quot;Slide 19&quot;/&gt;&lt;property id=&quot;20307&quot; value=&quot;722&quot;/&gt;&lt;/object&gt;&lt;object type=&quot;3&quot; unique_id=&quot;48644&quot;&gt;&lt;property id=&quot;20148&quot; value=&quot;5&quot;/&gt;&lt;property id=&quot;20300&quot; value=&quot;Slide 20&quot;/&gt;&lt;property id=&quot;20307&quot; value=&quot;718&quot;/&gt;&lt;/object&gt;&lt;object type=&quot;3&quot; unique_id=&quot;48645&quot;&gt;&lt;property id=&quot;20148&quot; value=&quot;5&quot;/&gt;&lt;property id=&quot;20300&quot; value=&quot;Slide 21&quot;/&gt;&lt;property id=&quot;20307&quot; value=&quot;719&quot;/&gt;&lt;/object&gt;&lt;object type=&quot;3&quot; unique_id=&quot;48646&quot;&gt;&lt;property id=&quot;20148&quot; value=&quot;5&quot;/&gt;&lt;property id=&quot;20300&quot; value=&quot;Slide 22&quot;/&gt;&lt;property id=&quot;20307&quot; value=&quot;730&quot;/&gt;&lt;/object&gt;&lt;object type=&quot;3&quot; unique_id=&quot;48647&quot;&gt;&lt;property id=&quot;20148&quot; value=&quot;5&quot;/&gt;&lt;property id=&quot;20300&quot; value=&quot;Slide 27&quot;/&gt;&lt;property id=&quot;20307&quot; value=&quot;725&quot;/&gt;&lt;/object&gt;&lt;object type=&quot;3&quot; unique_id=&quot;48648&quot;&gt;&lt;property id=&quot;20148&quot; value=&quot;5&quot;/&gt;&lt;property id=&quot;20300&quot; value=&quot;Slide 28&quot;/&gt;&lt;property id=&quot;20307&quot; value=&quot;726&quot;/&gt;&lt;/object&gt;&lt;object type=&quot;3&quot; unique_id=&quot;48649&quot;&gt;&lt;property id=&quot;20148&quot; value=&quot;5&quot;/&gt;&lt;property id=&quot;20300&quot; value=&quot;Slide 29&quot;/&gt;&lt;property id=&quot;20307&quot; value=&quot;733&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ags/tag4.xml><?xml version="1.0" encoding="utf-8"?>
<p:tagLst xmlns:a="http://schemas.openxmlformats.org/drawingml/2006/main" xmlns:r="http://schemas.openxmlformats.org/officeDocument/2006/relationships" xmlns:p="http://schemas.openxmlformats.org/presentationml/2006/main">
  <p:tag name="MMPROD_SUBSTITUTION_ID" val="{C1FCF34A-850A-42A4-AB4D-005E08B5A704}"/>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FACB28FA-BBEF-4D3B-BE22-AD508A8F9197}"/>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C223B95A-E11B-416C-AA82-D75169F939F1}"/>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EDDE929B-82BA-42D2-A9BB-3CB2BAA60F8E}"/>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23119817-1546-4EA0-BE64-48E6F175568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On-screen Show (4:3)</PresentationFormat>
  <Paragraphs>225</Paragraphs>
  <Slides>42</Slides>
  <Notes>40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42</vt:i4>
      </vt:variant>
    </vt:vector>
  </HeadingPairs>
  <TitlesOfParts>
    <vt:vector size="51" baseType="lpstr">
      <vt:lpstr>Arial</vt:lpstr>
      <vt:lpstr>Calibri</vt:lpstr>
      <vt:lpstr>Wingdings</vt:lpstr>
      <vt:lpstr>1_Office Theme</vt:lpstr>
      <vt:lpstr>6_Office Theme</vt:lpstr>
      <vt:lpstr>7_Office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2018-06-12T13:56:51Z</dcterms:modified>
</cp:coreProperties>
</file>