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58" r:id="rId2"/>
    <p:sldMasterId id="2147483654" r:id="rId3"/>
    <p:sldMasterId id="2147483655" r:id="rId4"/>
    <p:sldMasterId id="2147483650" r:id="rId5"/>
    <p:sldMasterId id="2147483653" r:id="rId6"/>
    <p:sldMasterId id="2147483657" r:id="rId7"/>
  </p:sldMasterIdLst>
  <p:notesMasterIdLst>
    <p:notesMasterId r:id="rId18"/>
  </p:notesMasterIdLst>
  <p:handoutMasterIdLst>
    <p:handoutMasterId r:id="rId19"/>
  </p:handoutMasterIdLst>
  <p:sldIdLst>
    <p:sldId id="259" r:id="rId8"/>
    <p:sldId id="310" r:id="rId9"/>
    <p:sldId id="311" r:id="rId10"/>
    <p:sldId id="312" r:id="rId11"/>
    <p:sldId id="304" r:id="rId12"/>
    <p:sldId id="305" r:id="rId13"/>
    <p:sldId id="306" r:id="rId14"/>
    <p:sldId id="307" r:id="rId15"/>
    <p:sldId id="313" r:id="rId16"/>
    <p:sldId id="314" r:id="rId17"/>
  </p:sldIdLst>
  <p:sldSz cx="9144000" cy="6858000" type="screen4x3"/>
  <p:notesSz cx="6996113" cy="9282113"/>
  <p:custDataLst>
    <p:tags r:id="rId20"/>
  </p:custDataLst>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194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rek D. Hambrick" initials="DD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FFD200"/>
    <a:srgbClr val="000000"/>
    <a:srgbClr val="646464"/>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93" autoAdjust="0"/>
    <p:restoredTop sz="78276" autoAdjust="0"/>
  </p:normalViewPr>
  <p:slideViewPr>
    <p:cSldViewPr snapToGrid="0">
      <p:cViewPr varScale="1">
        <p:scale>
          <a:sx n="104" d="100"/>
          <a:sy n="104" d="100"/>
        </p:scale>
        <p:origin x="2106" y="96"/>
      </p:cViewPr>
      <p:guideLst>
        <p:guide orient="horz" pos="2160"/>
        <p:guide pos="2880"/>
        <p:guide pos="1941"/>
      </p:guideLst>
    </p:cSldViewPr>
  </p:slideViewPr>
  <p:outlineViewPr>
    <p:cViewPr>
      <p:scale>
        <a:sx n="33" d="100"/>
        <a:sy n="33" d="100"/>
      </p:scale>
      <p:origin x="0" y="10068"/>
    </p:cViewPr>
  </p:outlineViewPr>
  <p:notesTextViewPr>
    <p:cViewPr>
      <p:scale>
        <a:sx n="100" d="100"/>
        <a:sy n="100" d="100"/>
      </p:scale>
      <p:origin x="0" y="0"/>
    </p:cViewPr>
  </p:notesTextViewPr>
  <p:sorterViewPr>
    <p:cViewPr>
      <p:scale>
        <a:sx n="100" d="100"/>
        <a:sy n="100" d="100"/>
      </p:scale>
      <p:origin x="0" y="-437"/>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62" name="Rectangle 14"/>
          <p:cNvSpPr>
            <a:spLocks noChangeArrowheads="1"/>
          </p:cNvSpPr>
          <p:nvPr/>
        </p:nvSpPr>
        <p:spPr bwMode="auto">
          <a:xfrm>
            <a:off x="161947" y="8919531"/>
            <a:ext cx="1315010" cy="146644"/>
          </a:xfrm>
          <a:prstGeom prst="rect">
            <a:avLst/>
          </a:prstGeom>
          <a:noFill/>
          <a:ln w="9525">
            <a:noFill/>
            <a:miter lim="800000"/>
            <a:headEnd/>
            <a:tailEnd/>
          </a:ln>
          <a:effectLst/>
        </p:spPr>
        <p:txBody>
          <a:bodyPr lIns="0" tIns="0" rIns="0" bIns="0"/>
          <a:lstStyle/>
          <a:p>
            <a:pPr>
              <a:defRPr/>
            </a:pPr>
            <a:r>
              <a:rPr lang="en-US" sz="1100" b="0" dirty="0">
                <a:cs typeface="Arial" charset="0"/>
              </a:rPr>
              <a:t>May 22, 2008</a:t>
            </a:r>
          </a:p>
        </p:txBody>
      </p:sp>
      <p:sp>
        <p:nvSpPr>
          <p:cNvPr id="78863" name="Rectangle 15"/>
          <p:cNvSpPr>
            <a:spLocks noChangeArrowheads="1"/>
          </p:cNvSpPr>
          <p:nvPr/>
        </p:nvSpPr>
        <p:spPr bwMode="auto">
          <a:xfrm>
            <a:off x="2531233" y="8919531"/>
            <a:ext cx="2098834" cy="199823"/>
          </a:xfrm>
          <a:prstGeom prst="rect">
            <a:avLst/>
          </a:prstGeom>
          <a:noFill/>
          <a:ln w="9525">
            <a:noFill/>
            <a:miter lim="800000"/>
            <a:headEnd/>
            <a:tailEnd/>
          </a:ln>
          <a:effectLst/>
        </p:spPr>
        <p:txBody>
          <a:bodyPr lIns="0" tIns="0" rIns="0" bIns="0"/>
          <a:lstStyle/>
          <a:p>
            <a:pPr>
              <a:defRPr/>
            </a:pPr>
            <a:r>
              <a:rPr lang="en-US" sz="1100" b="0" dirty="0">
                <a:cs typeface="Arial" charset="0"/>
              </a:rPr>
              <a:t>Presentation title</a:t>
            </a:r>
          </a:p>
        </p:txBody>
      </p:sp>
      <p:sp>
        <p:nvSpPr>
          <p:cNvPr id="78864" name="Rectangle 16"/>
          <p:cNvSpPr>
            <a:spLocks noChangeArrowheads="1"/>
          </p:cNvSpPr>
          <p:nvPr/>
        </p:nvSpPr>
        <p:spPr bwMode="auto">
          <a:xfrm>
            <a:off x="1668055" y="8919531"/>
            <a:ext cx="676939" cy="199823"/>
          </a:xfrm>
          <a:prstGeom prst="rect">
            <a:avLst/>
          </a:prstGeom>
          <a:noFill/>
          <a:ln w="9525">
            <a:noFill/>
            <a:miter lim="800000"/>
            <a:headEnd/>
            <a:tailEnd/>
          </a:ln>
          <a:effectLst/>
        </p:spPr>
        <p:txBody>
          <a:bodyPr lIns="0" tIns="0" rIns="0" bIns="0"/>
          <a:lstStyle/>
          <a:p>
            <a:pPr>
              <a:defRPr/>
            </a:pPr>
            <a:r>
              <a:rPr lang="en-US" sz="1100" b="0" dirty="0">
                <a:cs typeface="Arial" charset="0"/>
              </a:rPr>
              <a:t>Page </a:t>
            </a:r>
            <a:fld id="{A4457351-C2E7-409D-8223-A3D4A68CDBD2}" type="slidenum">
              <a:rPr lang="en-US" sz="1100" b="0">
                <a:cs typeface="Arial" charset="0"/>
              </a:rPr>
              <a:pPr>
                <a:defRPr/>
              </a:pPr>
              <a:t>‹#›</a:t>
            </a:fld>
            <a:endParaRPr lang="en-US" sz="1100" b="0" dirty="0">
              <a:cs typeface="Arial" charset="0"/>
            </a:endParaRPr>
          </a:p>
        </p:txBody>
      </p:sp>
      <p:pic>
        <p:nvPicPr>
          <p:cNvPr id="100357" name="Picture 19" descr="logo outlines"/>
          <p:cNvPicPr>
            <a:picLocks noChangeAspect="1" noChangeArrowheads="1"/>
          </p:cNvPicPr>
          <p:nvPr/>
        </p:nvPicPr>
        <p:blipFill>
          <a:blip r:embed="rId2" cstate="print"/>
          <a:srcRect/>
          <a:stretch>
            <a:fillRect/>
          </a:stretch>
        </p:blipFill>
        <p:spPr bwMode="auto">
          <a:xfrm>
            <a:off x="5368546" y="8740657"/>
            <a:ext cx="1486674" cy="331964"/>
          </a:xfrm>
          <a:prstGeom prst="rect">
            <a:avLst/>
          </a:prstGeom>
          <a:noFill/>
          <a:ln w="9525">
            <a:noFill/>
            <a:miter lim="800000"/>
            <a:headEnd/>
            <a:tailEnd/>
          </a:ln>
        </p:spPr>
      </p:pic>
    </p:spTree>
    <p:extLst>
      <p:ext uri="{BB962C8B-B14F-4D97-AF65-F5344CB8AC3E}">
        <p14:creationId xmlns:p14="http://schemas.microsoft.com/office/powerpoint/2010/main" val="1267790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4"/>
          <p:cNvSpPr>
            <a:spLocks noGrp="1" noRot="1" noChangeAspect="1" noChangeArrowheads="1" noTextEdit="1"/>
          </p:cNvSpPr>
          <p:nvPr>
            <p:ph type="sldImg" idx="2"/>
          </p:nvPr>
        </p:nvSpPr>
        <p:spPr bwMode="auto">
          <a:xfrm>
            <a:off x="1179513" y="696913"/>
            <a:ext cx="4638675" cy="34798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99612" y="4409004"/>
            <a:ext cx="5596890" cy="4176951"/>
          </a:xfrm>
          <a:prstGeom prst="rect">
            <a:avLst/>
          </a:prstGeom>
          <a:noFill/>
          <a:ln w="9525">
            <a:noFill/>
            <a:miter lim="800000"/>
            <a:headEnd/>
            <a:tailEnd/>
          </a:ln>
          <a:effectLst/>
        </p:spPr>
        <p:txBody>
          <a:bodyPr vert="horz" wrap="square" lIns="93013" tIns="46506" rIns="93013" bIns="4650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200" name="Rectangle 8"/>
          <p:cNvSpPr>
            <a:spLocks noChangeArrowheads="1"/>
          </p:cNvSpPr>
          <p:nvPr/>
        </p:nvSpPr>
        <p:spPr bwMode="auto">
          <a:xfrm>
            <a:off x="161947" y="8919531"/>
            <a:ext cx="1315010" cy="146644"/>
          </a:xfrm>
          <a:prstGeom prst="rect">
            <a:avLst/>
          </a:prstGeom>
          <a:noFill/>
          <a:ln w="9525">
            <a:noFill/>
            <a:miter lim="800000"/>
            <a:headEnd/>
            <a:tailEnd/>
          </a:ln>
          <a:effectLst/>
        </p:spPr>
        <p:txBody>
          <a:bodyPr lIns="0" tIns="0" rIns="0" bIns="0"/>
          <a:lstStyle/>
          <a:p>
            <a:pPr>
              <a:defRPr/>
            </a:pPr>
            <a:r>
              <a:rPr lang="en-US" sz="1100" b="0" dirty="0">
                <a:cs typeface="Arial" charset="0"/>
              </a:rPr>
              <a:t>May 22, 2008</a:t>
            </a:r>
          </a:p>
        </p:txBody>
      </p:sp>
      <p:sp>
        <p:nvSpPr>
          <p:cNvPr id="8201" name="Rectangle 9"/>
          <p:cNvSpPr>
            <a:spLocks noChangeArrowheads="1"/>
          </p:cNvSpPr>
          <p:nvPr/>
        </p:nvSpPr>
        <p:spPr bwMode="auto">
          <a:xfrm>
            <a:off x="2531233" y="8919531"/>
            <a:ext cx="2098834" cy="199823"/>
          </a:xfrm>
          <a:prstGeom prst="rect">
            <a:avLst/>
          </a:prstGeom>
          <a:noFill/>
          <a:ln w="9525">
            <a:noFill/>
            <a:miter lim="800000"/>
            <a:headEnd/>
            <a:tailEnd/>
          </a:ln>
          <a:effectLst/>
        </p:spPr>
        <p:txBody>
          <a:bodyPr lIns="0" tIns="0" rIns="0" bIns="0"/>
          <a:lstStyle/>
          <a:p>
            <a:pPr>
              <a:defRPr/>
            </a:pPr>
            <a:r>
              <a:rPr lang="en-US" sz="1100" b="0" dirty="0">
                <a:cs typeface="Arial" charset="0"/>
              </a:rPr>
              <a:t>Presentation title</a:t>
            </a:r>
          </a:p>
        </p:txBody>
      </p:sp>
      <p:sp>
        <p:nvSpPr>
          <p:cNvPr id="8202" name="Rectangle 10"/>
          <p:cNvSpPr>
            <a:spLocks noChangeArrowheads="1"/>
          </p:cNvSpPr>
          <p:nvPr/>
        </p:nvSpPr>
        <p:spPr bwMode="auto">
          <a:xfrm>
            <a:off x="1668055" y="8919531"/>
            <a:ext cx="676939" cy="199823"/>
          </a:xfrm>
          <a:prstGeom prst="rect">
            <a:avLst/>
          </a:prstGeom>
          <a:noFill/>
          <a:ln w="9525">
            <a:noFill/>
            <a:miter lim="800000"/>
            <a:headEnd/>
            <a:tailEnd/>
          </a:ln>
          <a:effectLst/>
        </p:spPr>
        <p:txBody>
          <a:bodyPr lIns="0" tIns="0" rIns="0" bIns="0"/>
          <a:lstStyle/>
          <a:p>
            <a:pPr>
              <a:defRPr/>
            </a:pPr>
            <a:r>
              <a:rPr lang="en-US" sz="1100" b="0" dirty="0">
                <a:cs typeface="Arial" charset="0"/>
              </a:rPr>
              <a:t>Page </a:t>
            </a:r>
            <a:fld id="{ACE0FEBF-0F74-48BF-95A8-84A154130FFB}" type="slidenum">
              <a:rPr lang="en-US" sz="1100" b="0">
                <a:cs typeface="Arial" charset="0"/>
              </a:rPr>
              <a:pPr>
                <a:defRPr/>
              </a:pPr>
              <a:t>‹#›</a:t>
            </a:fld>
            <a:endParaRPr lang="en-US" sz="1100" b="0" dirty="0">
              <a:cs typeface="Arial" charset="0"/>
            </a:endParaRPr>
          </a:p>
        </p:txBody>
      </p:sp>
      <p:pic>
        <p:nvPicPr>
          <p:cNvPr id="99335" name="Picture 12" descr="logo outlines"/>
          <p:cNvPicPr>
            <a:picLocks noChangeAspect="1" noChangeArrowheads="1"/>
          </p:cNvPicPr>
          <p:nvPr/>
        </p:nvPicPr>
        <p:blipFill>
          <a:blip r:embed="rId2"/>
          <a:srcRect/>
          <a:stretch>
            <a:fillRect/>
          </a:stretch>
        </p:blipFill>
        <p:spPr bwMode="auto">
          <a:xfrm>
            <a:off x="5368546" y="8740657"/>
            <a:ext cx="1486674" cy="331964"/>
          </a:xfrm>
          <a:prstGeom prst="rect">
            <a:avLst/>
          </a:prstGeom>
          <a:noFill/>
          <a:ln w="9525">
            <a:noFill/>
            <a:miter lim="800000"/>
            <a:headEnd/>
            <a:tailEnd/>
          </a:ln>
        </p:spPr>
      </p:pic>
    </p:spTree>
    <p:extLst>
      <p:ext uri="{BB962C8B-B14F-4D97-AF65-F5344CB8AC3E}">
        <p14:creationId xmlns:p14="http://schemas.microsoft.com/office/powerpoint/2010/main" val="19049978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buClr>
        <a:srgbClr val="FFD200"/>
      </a:buClr>
      <a:buSzPct val="75000"/>
      <a:buFont typeface="Arial" charset="0"/>
      <a:defRPr sz="1200" kern="1200">
        <a:solidFill>
          <a:schemeClr val="tx1"/>
        </a:solidFill>
        <a:latin typeface="Arial" charset="0"/>
        <a:ea typeface="+mn-ea"/>
        <a:cs typeface="+mn-cs"/>
      </a:defRPr>
    </a:lvl1pPr>
    <a:lvl2pPr marL="1588" indent="177800" algn="l" rtl="0" eaLnBrk="0" fontAlgn="base" hangingPunct="0">
      <a:spcBef>
        <a:spcPct val="30000"/>
      </a:spcBef>
      <a:spcAft>
        <a:spcPct val="0"/>
      </a:spcAft>
      <a:buClr>
        <a:srgbClr val="FFD200"/>
      </a:buClr>
      <a:buSzPct val="75000"/>
      <a:buFont typeface="Arial" charset="0"/>
      <a:buChar char="►"/>
      <a:defRPr sz="1200" kern="1200">
        <a:solidFill>
          <a:schemeClr val="tx1"/>
        </a:solidFill>
        <a:latin typeface="Arial" charset="0"/>
        <a:ea typeface="+mn-ea"/>
        <a:cs typeface="+mn-cs"/>
      </a:defRPr>
    </a:lvl2pPr>
    <a:lvl3pPr marL="358775" indent="184150" algn="l" rtl="0" eaLnBrk="0" fontAlgn="base" hangingPunct="0">
      <a:spcBef>
        <a:spcPct val="30000"/>
      </a:spcBef>
      <a:spcAft>
        <a:spcPct val="0"/>
      </a:spcAft>
      <a:buClr>
        <a:srgbClr val="FFD200"/>
      </a:buClr>
      <a:buSzPct val="75000"/>
      <a:buFont typeface="Arial" charset="0"/>
      <a:buChar char="►"/>
      <a:defRPr sz="1200" kern="1200">
        <a:solidFill>
          <a:schemeClr val="tx1"/>
        </a:solidFill>
        <a:latin typeface="Arial" charset="0"/>
        <a:ea typeface="+mn-ea"/>
        <a:cs typeface="+mn-cs"/>
      </a:defRPr>
    </a:lvl3pPr>
    <a:lvl4pPr marL="722313" indent="173038" algn="l" rtl="0" eaLnBrk="0" fontAlgn="base" hangingPunct="0">
      <a:spcBef>
        <a:spcPct val="30000"/>
      </a:spcBef>
      <a:spcAft>
        <a:spcPct val="0"/>
      </a:spcAft>
      <a:buClr>
        <a:srgbClr val="FFD200"/>
      </a:buClr>
      <a:buSzPct val="75000"/>
      <a:buFont typeface="Arial" charset="0"/>
      <a:buChar char="►"/>
      <a:defRPr sz="1200" kern="1200">
        <a:solidFill>
          <a:schemeClr val="tx1"/>
        </a:solidFill>
        <a:latin typeface="Arial" charset="0"/>
        <a:ea typeface="+mn-ea"/>
        <a:cs typeface="+mn-cs"/>
      </a:defRPr>
    </a:lvl4pPr>
    <a:lvl5pPr marL="1074738" indent="182563" algn="l" rtl="0" eaLnBrk="0" fontAlgn="base" hangingPunct="0">
      <a:spcBef>
        <a:spcPct val="30000"/>
      </a:spcBef>
      <a:spcAft>
        <a:spcPct val="0"/>
      </a:spcAft>
      <a:buClr>
        <a:srgbClr val="FFD200"/>
      </a:buClr>
      <a:buSzPct val="75000"/>
      <a:buFont typeface="Arial" charset="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Rot="1" noChangeAspect="1" noChangeArrowheads="1" noTextEdit="1"/>
          </p:cNvSpPr>
          <p:nvPr>
            <p:ph type="sldImg"/>
          </p:nvPr>
        </p:nvSpPr>
        <p:spPr>
          <a:ln/>
        </p:spPr>
      </p:sp>
      <p:sp>
        <p:nvSpPr>
          <p:cNvPr id="102402" name="Rectangle 3"/>
          <p:cNvSpPr>
            <a:spLocks noGrp="1" noChangeArrowheads="1"/>
          </p:cNvSpPr>
          <p:nvPr>
            <p:ph type="body" idx="1"/>
          </p:nvPr>
        </p:nvSpPr>
        <p:spPr>
          <a:noFill/>
          <a:ln/>
        </p:spPr>
        <p:txBody>
          <a:bodyPr/>
          <a:lstStyle/>
          <a:p>
            <a:pPr eaLnBrk="1" hangingPunct="1">
              <a:lnSpc>
                <a:spcPct val="90000"/>
              </a:lnSpc>
            </a:pPr>
            <a:endParaRPr lang="en-US" sz="1000" dirty="0" smtClean="0"/>
          </a:p>
        </p:txBody>
      </p:sp>
    </p:spTree>
    <p:extLst>
      <p:ext uri="{BB962C8B-B14F-4D97-AF65-F5344CB8AC3E}">
        <p14:creationId xmlns:p14="http://schemas.microsoft.com/office/powerpoint/2010/main" val="1581969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 education, there</a:t>
            </a:r>
            <a:r>
              <a:rPr lang="en-US" baseline="0" dirty="0" smtClean="0"/>
              <a:t> are two trainings:  the online, 30 minute training and the “how to” quick videos.  The tools include the stories videos and the r u ok? quick guides </a:t>
            </a:r>
            <a:endParaRPr lang="en-US" dirty="0"/>
          </a:p>
        </p:txBody>
      </p:sp>
    </p:spTree>
    <p:extLst>
      <p:ext uri="{BB962C8B-B14F-4D97-AF65-F5344CB8AC3E}">
        <p14:creationId xmlns:p14="http://schemas.microsoft.com/office/powerpoint/2010/main" val="3577584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quick video training was created by </a:t>
            </a:r>
            <a:r>
              <a:rPr lang="en-US" dirty="0" err="1" smtClean="0"/>
              <a:t>AccessAbilities</a:t>
            </a:r>
            <a:r>
              <a:rPr lang="en-US" baseline="0" dirty="0" smtClean="0"/>
              <a:t> and features members of the Network; we posted on ey.com/abilities so you can access it yourself</a:t>
            </a:r>
            <a:endParaRPr lang="en-US" dirty="0"/>
          </a:p>
        </p:txBody>
      </p:sp>
    </p:spTree>
    <p:extLst>
      <p:ext uri="{BB962C8B-B14F-4D97-AF65-F5344CB8AC3E}">
        <p14:creationId xmlns:p14="http://schemas.microsoft.com/office/powerpoint/2010/main" val="1160179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sz="1200" kern="1200" dirty="0" smtClean="0">
                <a:solidFill>
                  <a:schemeClr val="tx1"/>
                </a:solidFill>
                <a:effectLst/>
                <a:latin typeface="Arial" charset="0"/>
                <a:ea typeface="+mn-ea"/>
                <a:cs typeface="+mn-cs"/>
              </a:rPr>
              <a:t>In person learning events to get people engaged around the topic and </a:t>
            </a:r>
            <a:r>
              <a:rPr lang="en-US" sz="1200" kern="1200" dirty="0" err="1" smtClean="0">
                <a:solidFill>
                  <a:schemeClr val="tx1"/>
                </a:solidFill>
                <a:effectLst/>
                <a:latin typeface="Arial" charset="0"/>
                <a:ea typeface="+mn-ea"/>
                <a:cs typeface="+mn-cs"/>
              </a:rPr>
              <a:t>AccessAbilities</a:t>
            </a:r>
            <a:r>
              <a:rPr lang="en-US" sz="1200" kern="1200" dirty="0" smtClean="0">
                <a:solidFill>
                  <a:schemeClr val="tx1"/>
                </a:solidFill>
                <a:effectLst/>
                <a:latin typeface="Arial" charset="0"/>
                <a:ea typeface="+mn-ea"/>
                <a:cs typeface="+mn-cs"/>
              </a:rPr>
              <a:t> network is leading those and encouraging other networks to co-sponsor</a:t>
            </a:r>
          </a:p>
          <a:p>
            <a:pPr lvl="1" rtl="0" fontAlgn="ctr"/>
            <a:r>
              <a:rPr lang="en-US" sz="1200" kern="1200" dirty="0" smtClean="0">
                <a:solidFill>
                  <a:schemeClr val="tx1"/>
                </a:solidFill>
                <a:effectLst/>
                <a:latin typeface="Arial" charset="0"/>
                <a:ea typeface="+mn-ea"/>
                <a:cs typeface="+mn-cs"/>
              </a:rPr>
              <a:t>3 parts</a:t>
            </a:r>
          </a:p>
          <a:p>
            <a:pPr lvl="1" rtl="0" fontAlgn="ctr"/>
            <a:r>
              <a:rPr lang="en-US" sz="1200" kern="1200" dirty="0" smtClean="0">
                <a:solidFill>
                  <a:schemeClr val="tx1"/>
                </a:solidFill>
                <a:effectLst/>
                <a:latin typeface="Arial" charset="0"/>
                <a:ea typeface="+mn-ea"/>
                <a:cs typeface="+mn-cs"/>
              </a:rPr>
              <a:t>Hosted by highest leader in the office</a:t>
            </a:r>
          </a:p>
          <a:p>
            <a:pPr lvl="1" rtl="0" fontAlgn="ctr"/>
            <a:r>
              <a:rPr lang="en-US" sz="1200" kern="1200" dirty="0" smtClean="0">
                <a:solidFill>
                  <a:schemeClr val="tx1"/>
                </a:solidFill>
                <a:effectLst/>
                <a:latin typeface="Arial" charset="0"/>
                <a:ea typeface="+mn-ea"/>
                <a:cs typeface="+mn-cs"/>
              </a:rPr>
              <a:t>Bring in EY Assist</a:t>
            </a:r>
          </a:p>
          <a:p>
            <a:pPr lvl="1" rtl="0" fontAlgn="ctr"/>
            <a:r>
              <a:rPr lang="en-US" sz="1200" kern="1200" dirty="0" smtClean="0">
                <a:solidFill>
                  <a:schemeClr val="tx1"/>
                </a:solidFill>
                <a:effectLst/>
                <a:latin typeface="Arial" charset="0"/>
                <a:ea typeface="+mn-ea"/>
                <a:cs typeface="+mn-cs"/>
              </a:rPr>
              <a:t>Local NAMI</a:t>
            </a:r>
          </a:p>
          <a:p>
            <a:pPr lvl="1" rtl="0" fontAlgn="ctr"/>
            <a:r>
              <a:rPr lang="en-US" sz="1200" kern="1200" dirty="0" err="1" smtClean="0">
                <a:solidFill>
                  <a:schemeClr val="tx1"/>
                </a:solidFill>
                <a:effectLst/>
                <a:latin typeface="Arial" charset="0"/>
                <a:ea typeface="+mn-ea"/>
                <a:cs typeface="+mn-cs"/>
              </a:rPr>
              <a:t>AccessAbilities</a:t>
            </a:r>
            <a:r>
              <a:rPr lang="en-US" sz="1200" kern="1200" dirty="0" smtClean="0">
                <a:solidFill>
                  <a:schemeClr val="tx1"/>
                </a:solidFill>
                <a:effectLst/>
                <a:latin typeface="Arial" charset="0"/>
                <a:ea typeface="+mn-ea"/>
                <a:cs typeface="+mn-cs"/>
              </a:rPr>
              <a:t> champion</a:t>
            </a:r>
          </a:p>
          <a:p>
            <a:pPr lvl="1" rtl="0" fontAlgn="ctr"/>
            <a:r>
              <a:rPr lang="en-US" sz="1200" kern="1200" dirty="0" smtClean="0">
                <a:solidFill>
                  <a:schemeClr val="tx1"/>
                </a:solidFill>
                <a:effectLst/>
                <a:latin typeface="Arial" charset="0"/>
                <a:ea typeface="+mn-ea"/>
                <a:cs typeface="+mn-cs"/>
              </a:rPr>
              <a:t>Using videos with stories told by EY people on how they have been impacted by MI or addiction</a:t>
            </a:r>
          </a:p>
          <a:p>
            <a:pPr lvl="1" rtl="0" fontAlgn="ctr"/>
            <a:r>
              <a:rPr lang="en-US" sz="1200" kern="1200" dirty="0" smtClean="0">
                <a:solidFill>
                  <a:schemeClr val="tx1"/>
                </a:solidFill>
                <a:effectLst/>
                <a:latin typeface="Arial" charset="0"/>
                <a:ea typeface="+mn-ea"/>
                <a:cs typeface="+mn-cs"/>
              </a:rPr>
              <a:t>Series of brief how to videos where member of the network walk colleagues through how to spot those struggling, how to prep and how to have the conversations as well as where to refer to in and out of the firm</a:t>
            </a:r>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24033531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5" name="Rectangle 3"/>
          <p:cNvSpPr>
            <a:spLocks noGrp="1" noChangeArrowheads="1"/>
          </p:cNvSpPr>
          <p:nvPr userDrawn="1">
            <p:ph type="subTitle" idx="1"/>
          </p:nvPr>
        </p:nvSpPr>
        <p:spPr>
          <a:xfrm>
            <a:off x="3081338" y="4325938"/>
            <a:ext cx="5541962" cy="1019175"/>
          </a:xfrm>
        </p:spPr>
        <p:txBody>
          <a:bodyPr/>
          <a:lstStyle>
            <a:lvl1pPr marL="0" indent="0">
              <a:lnSpc>
                <a:spcPct val="85000"/>
              </a:lnSpc>
              <a:buFont typeface="Arial" charset="0"/>
              <a:buNone/>
              <a:defRPr sz="2000"/>
            </a:lvl1pPr>
          </a:lstStyle>
          <a:p>
            <a:r>
              <a:rPr lang="en-US" dirty="0"/>
              <a:t>Click to edit Master subtitle style</a:t>
            </a:r>
          </a:p>
        </p:txBody>
      </p:sp>
      <p:sp>
        <p:nvSpPr>
          <p:cNvPr id="3074" name="Rectangle 2"/>
          <p:cNvSpPr>
            <a:spLocks noGrp="1" noChangeArrowheads="1"/>
          </p:cNvSpPr>
          <p:nvPr userDrawn="1">
            <p:ph type="ctrTitle"/>
          </p:nvPr>
        </p:nvSpPr>
        <p:spPr>
          <a:xfrm>
            <a:off x="3081338" y="3429000"/>
            <a:ext cx="5541962" cy="908050"/>
          </a:xfrm>
        </p:spPr>
        <p:txBody>
          <a:bodyPr lIns="36000" tIns="0"/>
          <a:lstStyle>
            <a:lvl1pPr>
              <a:defRPr>
                <a:solidFill>
                  <a:schemeClr val="accent2"/>
                </a:solidFill>
              </a:defRPr>
            </a:lvl1pPr>
          </a:lstStyle>
          <a:p>
            <a:r>
              <a:rPr lang="en-US" dirty="0"/>
              <a:t>Click to edit Master title</a:t>
            </a:r>
          </a:p>
        </p:txBody>
      </p:sp>
      <p:sp>
        <p:nvSpPr>
          <p:cNvPr id="67" name="Freeform 20"/>
          <p:cNvSpPr>
            <a:spLocks/>
          </p:cNvSpPr>
          <p:nvPr userDrawn="1"/>
        </p:nvSpPr>
        <p:spPr bwMode="auto">
          <a:xfrm>
            <a:off x="3079750" y="552450"/>
            <a:ext cx="6057900" cy="2590800"/>
          </a:xfrm>
          <a:custGeom>
            <a:avLst/>
            <a:gdLst/>
            <a:ahLst/>
            <a:cxnLst>
              <a:cxn ang="0">
                <a:pos x="0" y="1632"/>
              </a:cxn>
              <a:cxn ang="0">
                <a:pos x="3816" y="0"/>
              </a:cxn>
              <a:cxn ang="0">
                <a:pos x="3816" y="496"/>
              </a:cxn>
              <a:cxn ang="0">
                <a:pos x="0" y="1632"/>
              </a:cxn>
            </a:cxnLst>
            <a:rect l="0" t="0" r="r" b="b"/>
            <a:pathLst>
              <a:path w="3816" h="1632">
                <a:moveTo>
                  <a:pt x="0" y="1632"/>
                </a:moveTo>
                <a:lnTo>
                  <a:pt x="3816" y="0"/>
                </a:lnTo>
                <a:lnTo>
                  <a:pt x="3816" y="496"/>
                </a:lnTo>
                <a:lnTo>
                  <a:pt x="0" y="1632"/>
                </a:lnTo>
                <a:close/>
              </a:path>
            </a:pathLst>
          </a:custGeom>
          <a:solidFill>
            <a:schemeClr val="accent2"/>
          </a:solidFill>
          <a:ln w="9525">
            <a:noFill/>
            <a:round/>
            <a:headEnd/>
            <a:tailEnd/>
          </a:ln>
          <a:effectLst/>
        </p:spPr>
        <p:txBody>
          <a:bodyPr/>
          <a:lstStyle/>
          <a:p>
            <a:endParaRPr lang="en-US" noProof="0" dirty="0">
              <a:solidFill>
                <a:schemeClr val="bg1"/>
              </a:solidFill>
            </a:endParaRPr>
          </a:p>
        </p:txBody>
      </p:sp>
      <p:sp>
        <p:nvSpPr>
          <p:cNvPr id="68" name="AutoShape 6" descr="Sml_Motion_Input"/>
          <p:cNvSpPr>
            <a:spLocks noChangeArrowheads="1"/>
          </p:cNvSpPr>
          <p:nvPr userDrawn="1"/>
        </p:nvSpPr>
        <p:spPr bwMode="gray">
          <a:xfrm rot="5400000">
            <a:off x="-109123" y="1276005"/>
            <a:ext cx="3313114" cy="3059113"/>
          </a:xfrm>
          <a:prstGeom prst="triangle">
            <a:avLst>
              <a:gd name="adj" fmla="val 60232"/>
            </a:avLst>
          </a:prstGeom>
          <a:blipFill dpi="0" rotWithShape="0">
            <a:blip r:embed="rId2" cstate="print"/>
            <a:srcRect/>
            <a:tile tx="0" ty="0" sx="100000" sy="100000" flip="none" algn="r"/>
          </a:blipFill>
          <a:ln w="9525">
            <a:noFill/>
            <a:miter lim="800000"/>
            <a:headEnd/>
            <a:tailEnd/>
          </a:ln>
          <a:effectLst/>
        </p:spPr>
        <p:txBody>
          <a:bodyPr rot="10800000" vert="eaVert" wrap="none" anchor="ctr"/>
          <a:lstStyle/>
          <a:p>
            <a:pPr algn="ctr" defTabSz="995363">
              <a:lnSpc>
                <a:spcPts val="1400"/>
              </a:lnSpc>
              <a:spcAft>
                <a:spcPct val="0"/>
              </a:spcAft>
              <a:buClrTx/>
              <a:buSzTx/>
              <a:buFontTx/>
              <a:buNone/>
            </a:pPr>
            <a:endParaRPr lang="en-GB" sz="1400" dirty="0">
              <a:solidFill>
                <a:schemeClr val="bg1"/>
              </a:solidFill>
              <a:latin typeface="EYInterstate Regular" pitchFamily="1" charset="0"/>
            </a:endParaRPr>
          </a:p>
        </p:txBody>
      </p:sp>
      <p:sp>
        <p:nvSpPr>
          <p:cNvPr id="2" name="AutoShape 2" descr="C:\Users\faccilo\AppData\Local\Temp\wzc783\EY_Logo2_Tagline_Stacked\EY_Logo2.gif"/>
          <p:cNvSpPr>
            <a:spLocks noChangeAspect="1" noChangeArrowheads="1"/>
          </p:cNvSpPr>
          <p:nvPr userDrawn="1"/>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C:\Users\faccilo\AppData\Local\Temp\wz7223\EY_Logo2_Tagline_Stacked\EY_Logo2.gif"/>
          <p:cNvSpPr>
            <a:spLocks noChangeAspect="1" noChangeArrowheads="1"/>
          </p:cNvSpPr>
          <p:nvPr userDrawn="1"/>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C:\Users\faccilo\AppData\Local\Temp\wz7223\EY_Logo2_Tagline_Stacked\EY_Logo2.gif"/>
          <p:cNvSpPr>
            <a:spLocks noChangeAspect="1" noChangeArrowheads="1"/>
          </p:cNvSpPr>
          <p:nvPr userDrawn="1"/>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C:\Users\faccilo\AppData\Local\Temp\wz7223\EY_Logo2_Tagline_Stacked\EY_Logo2.gif"/>
          <p:cNvSpPr>
            <a:spLocks noChangeAspect="1" noChangeArrowheads="1"/>
          </p:cNvSpPr>
          <p:nvPr userDrawn="1"/>
        </p:nvSpPr>
        <p:spPr bwMode="auto">
          <a:xfrm>
            <a:off x="5207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C:\Users\faccilo\AppData\Local\Temp\wz7223\EY_Logo2_Tagline_Stacked\EY_Logo2.gif"/>
          <p:cNvSpPr>
            <a:spLocks noChangeAspect="1" noChangeArrowheads="1"/>
          </p:cNvSpPr>
          <p:nvPr userDrawn="1"/>
        </p:nvSpPr>
        <p:spPr bwMode="auto">
          <a:xfrm>
            <a:off x="67310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4" descr="C:\Users\faccilo\AppData\Local\Temp\wz7223\EY_Logo2_Tagline_Stacked\EY_Logo2.gif"/>
          <p:cNvSpPr>
            <a:spLocks noChangeAspect="1" noChangeArrowheads="1"/>
          </p:cNvSpPr>
          <p:nvPr userDrawn="1"/>
        </p:nvSpPr>
        <p:spPr bwMode="auto">
          <a:xfrm>
            <a:off x="82550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0" name="Picture 16" descr="C:\Users\faccilo\AppData\Local\Temp\wzf2e8\EY_Logo2_Tagline_Stacked\EY_Logo2.g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79236" y="5887932"/>
            <a:ext cx="827154" cy="6268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2575" y="200025"/>
            <a:ext cx="2058988" cy="57324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00025"/>
            <a:ext cx="6024562" cy="5732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412875"/>
            <a:ext cx="4040187"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12875"/>
            <a:ext cx="4041775"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2575" y="200025"/>
            <a:ext cx="2057400" cy="57324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00025"/>
            <a:ext cx="6024562" cy="5732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200025"/>
            <a:ext cx="2057400" cy="59261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0025"/>
            <a:ext cx="6024563" cy="59261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412875"/>
            <a:ext cx="4040187"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12875"/>
            <a:ext cx="4041775"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200025"/>
            <a:ext cx="2057400" cy="59261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0025"/>
            <a:ext cx="6024563" cy="59261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200025"/>
            <a:ext cx="2057400" cy="59261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0025"/>
            <a:ext cx="6024563" cy="59261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200025"/>
            <a:ext cx="2057400" cy="59261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0025"/>
            <a:ext cx="6024563" cy="59261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200025"/>
            <a:ext cx="2057400" cy="59261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0025"/>
            <a:ext cx="6024563" cy="59261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6.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7.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6.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8.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6.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emf"/><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6.emf"/><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3333"/>
        </a:solidFill>
        <a:effectLst/>
      </p:bgPr>
    </p:bg>
    <p:spTree>
      <p:nvGrpSpPr>
        <p:cNvPr id="1" name=""/>
        <p:cNvGrpSpPr/>
        <p:nvPr/>
      </p:nvGrpSpPr>
      <p:grpSpPr>
        <a:xfrm>
          <a:off x="0" y="0"/>
          <a:ext cx="0" cy="0"/>
          <a:chOff x="0" y="0"/>
          <a:chExt cx="0" cy="0"/>
        </a:xfrm>
      </p:grpSpPr>
      <p:sp>
        <p:nvSpPr>
          <p:cNvPr id="1043" name="Rectangle 19"/>
          <p:cNvSpPr>
            <a:spLocks noChangeArrowheads="1"/>
          </p:cNvSpPr>
          <p:nvPr/>
        </p:nvSpPr>
        <p:spPr bwMode="auto">
          <a:xfrm>
            <a:off x="2756642" y="6407244"/>
            <a:ext cx="3014766" cy="209456"/>
          </a:xfrm>
          <a:prstGeom prst="rect">
            <a:avLst/>
          </a:prstGeom>
          <a:noFill/>
          <a:ln w="9525">
            <a:noFill/>
            <a:miter lim="800000"/>
            <a:headEnd/>
            <a:tailEnd/>
          </a:ln>
          <a:effectLst/>
        </p:spPr>
        <p:txBody>
          <a:bodyPr lIns="0" tIns="0" rIns="0" bIns="0"/>
          <a:lstStyle/>
          <a:p>
            <a:pPr>
              <a:defRPr/>
            </a:pPr>
            <a:r>
              <a:rPr lang="en-US" b="0" dirty="0" smtClean="0">
                <a:cs typeface="Arial" charset="0"/>
              </a:rPr>
              <a:t>Disabilities</a:t>
            </a:r>
            <a:r>
              <a:rPr lang="en-US" b="0" baseline="0" dirty="0" smtClean="0">
                <a:cs typeface="Arial" charset="0"/>
              </a:rPr>
              <a:t> to all abilities</a:t>
            </a:r>
            <a:endParaRPr lang="en-US" b="0" dirty="0">
              <a:cs typeface="Arial" charset="0"/>
            </a:endParaRPr>
          </a:p>
        </p:txBody>
      </p:sp>
      <p:sp>
        <p:nvSpPr>
          <p:cNvPr id="1044" name="Rectangle 20"/>
          <p:cNvSpPr>
            <a:spLocks noChangeArrowheads="1"/>
          </p:cNvSpPr>
          <p:nvPr/>
        </p:nvSpPr>
        <p:spPr bwMode="auto">
          <a:xfrm>
            <a:off x="457200" y="6419850"/>
            <a:ext cx="663575" cy="196850"/>
          </a:xfrm>
          <a:prstGeom prst="rect">
            <a:avLst/>
          </a:prstGeom>
          <a:noFill/>
          <a:ln w="9525">
            <a:noFill/>
            <a:miter lim="800000"/>
            <a:headEnd/>
            <a:tailEnd/>
          </a:ln>
          <a:effectLst/>
        </p:spPr>
        <p:txBody>
          <a:bodyPr lIns="0" tIns="0" rIns="0" bIns="0"/>
          <a:lstStyle/>
          <a:p>
            <a:pPr>
              <a:defRPr/>
            </a:pPr>
            <a:r>
              <a:rPr lang="en-US" sz="1100" b="0">
                <a:cs typeface="Arial" charset="0"/>
              </a:rPr>
              <a:t>Page </a:t>
            </a:r>
            <a:fld id="{694A6B7E-6BBF-456A-B182-A6E224B5BE6E}" type="slidenum">
              <a:rPr lang="en-US" sz="1100" b="0">
                <a:cs typeface="Arial" charset="0"/>
              </a:rPr>
              <a:pPr>
                <a:defRPr/>
              </a:pPr>
              <a:t>‹#›</a:t>
            </a:fld>
            <a:endParaRPr lang="en-US" sz="1100" b="0">
              <a:cs typeface="Arial" charset="0"/>
            </a:endParaRPr>
          </a:p>
        </p:txBody>
      </p:sp>
      <p:sp>
        <p:nvSpPr>
          <p:cNvPr id="1028" name="Rectangle 2"/>
          <p:cNvSpPr>
            <a:spLocks noGrp="1" noChangeArrowheads="1"/>
          </p:cNvSpPr>
          <p:nvPr>
            <p:ph type="title"/>
          </p:nvPr>
        </p:nvSpPr>
        <p:spPr bwMode="auto">
          <a:xfrm>
            <a:off x="457200" y="200025"/>
            <a:ext cx="8234363" cy="863600"/>
          </a:xfrm>
          <a:prstGeom prst="rect">
            <a:avLst/>
          </a:prstGeom>
          <a:noFill/>
          <a:ln w="9525">
            <a:noFill/>
            <a:miter lim="800000"/>
            <a:headEnd/>
            <a:tailEnd/>
          </a:ln>
        </p:spPr>
        <p:txBody>
          <a:bodyPr vert="horz" wrap="square" lIns="0" tIns="36000" rIns="0" bIns="0" numCol="1" anchor="t"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455613" y="1412875"/>
            <a:ext cx="8234362" cy="45196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Line 10"/>
          <p:cNvSpPr>
            <a:spLocks noChangeShapeType="1"/>
          </p:cNvSpPr>
          <p:nvPr/>
        </p:nvSpPr>
        <p:spPr bwMode="auto">
          <a:xfrm>
            <a:off x="455613" y="1042988"/>
            <a:ext cx="8229600" cy="0"/>
          </a:xfrm>
          <a:prstGeom prst="line">
            <a:avLst/>
          </a:prstGeom>
          <a:noFill/>
          <a:ln w="19050">
            <a:solidFill>
              <a:schemeClr val="accent2"/>
            </a:solidFill>
            <a:round/>
            <a:headEnd/>
            <a:tailEnd/>
          </a:ln>
          <a:effectLst/>
        </p:spPr>
        <p:txBody>
          <a:bodyPr wrap="none" anchor="ctr"/>
          <a:lstStyle/>
          <a:p>
            <a:pPr>
              <a:defRPr/>
            </a:pPr>
            <a:endParaRPr lang="en-US"/>
          </a:p>
        </p:txBody>
      </p:sp>
      <p:sp>
        <p:nvSpPr>
          <p:cNvPr id="1035" name="Line 11"/>
          <p:cNvSpPr>
            <a:spLocks noChangeShapeType="1"/>
          </p:cNvSpPr>
          <p:nvPr/>
        </p:nvSpPr>
        <p:spPr bwMode="auto">
          <a:xfrm>
            <a:off x="455613" y="6243638"/>
            <a:ext cx="8229600" cy="0"/>
          </a:xfrm>
          <a:prstGeom prst="line">
            <a:avLst/>
          </a:prstGeom>
          <a:noFill/>
          <a:ln w="3175">
            <a:solidFill>
              <a:srgbClr val="646464"/>
            </a:solidFill>
            <a:round/>
            <a:headEnd/>
            <a:tailEnd/>
          </a:ln>
          <a:effectLst/>
        </p:spPr>
        <p:txBody>
          <a:bodyPr wrap="none" anchor="ctr"/>
          <a:lstStyle/>
          <a:p>
            <a:pPr>
              <a:defRPr/>
            </a:pPr>
            <a:endParaRPr lang="en-US"/>
          </a:p>
        </p:txBody>
      </p:sp>
      <p:sp>
        <p:nvSpPr>
          <p:cNvPr id="1036" name="Line 12"/>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pPr>
              <a:defRPr/>
            </a:pPr>
            <a:endParaRPr lang="en-US"/>
          </a:p>
        </p:txBody>
      </p:sp>
      <p:pic>
        <p:nvPicPr>
          <p:cNvPr id="3074" name="Picture 2" descr="C:\Users\faccilo\AppData\Local\Temp\wz538e\EY_Logo1\EY_Logo1.gif"/>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114968" y="6350000"/>
            <a:ext cx="447139" cy="269774"/>
          </a:xfrm>
          <a:prstGeom prst="rect">
            <a:avLst/>
          </a:prstGeom>
          <a:noFill/>
          <a:extLst>
            <a:ext uri="{909E8E84-426E-40DD-AFC4-6F175D3DCCD1}">
              <a14:hiddenFill xmlns:a14="http://schemas.microsoft.com/office/drawing/2010/main">
                <a:solidFill>
                  <a:srgbClr val="FFFFFF"/>
                </a:solidFill>
              </a14:hiddenFill>
            </a:ext>
          </a:extLst>
        </p:spPr>
      </p:pic>
    </p:spTree>
  </p:cSld>
  <p:clrMap bg1="dk2" tx1="lt1" bg2="dk1" tx2="lt2" accent1="accent1" accent2="accent2" accent3="accent3" accent4="accent4" accent5="accent5" accent6="accent6" hlink="hlink" folHlink="folHlink"/>
  <p:sldLayoutIdLst>
    <p:sldLayoutId id="2147483748"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hdr="0" ftr="0" dt="0"/>
  <p:txStyles>
    <p:titleStyle>
      <a:lvl1pPr algn="l" rtl="0" eaLnBrk="0" fontAlgn="base" hangingPunct="0">
        <a:lnSpc>
          <a:spcPct val="85000"/>
        </a:lnSpc>
        <a:spcBef>
          <a:spcPct val="0"/>
        </a:spcBef>
        <a:spcAft>
          <a:spcPct val="0"/>
        </a:spcAft>
        <a:defRPr sz="3000" b="1" i="0" u="none">
          <a:solidFill>
            <a:schemeClr val="tx1"/>
          </a:solidFill>
          <a:latin typeface="+mj-lt"/>
          <a:ea typeface="+mj-ea"/>
          <a:cs typeface="+mj-cs"/>
        </a:defRPr>
      </a:lvl1pPr>
      <a:lvl2pPr algn="l" rtl="0" eaLnBrk="0" fontAlgn="base" hangingPunct="0">
        <a:lnSpc>
          <a:spcPct val="85000"/>
        </a:lnSpc>
        <a:spcBef>
          <a:spcPct val="0"/>
        </a:spcBef>
        <a:spcAft>
          <a:spcPct val="0"/>
        </a:spcAft>
        <a:defRPr sz="3000" b="1">
          <a:solidFill>
            <a:schemeClr val="tx1"/>
          </a:solidFill>
          <a:latin typeface="Arial" charset="0"/>
        </a:defRPr>
      </a:lvl2pPr>
      <a:lvl3pPr algn="l" rtl="0" eaLnBrk="0" fontAlgn="base" hangingPunct="0">
        <a:lnSpc>
          <a:spcPct val="85000"/>
        </a:lnSpc>
        <a:spcBef>
          <a:spcPct val="0"/>
        </a:spcBef>
        <a:spcAft>
          <a:spcPct val="0"/>
        </a:spcAft>
        <a:defRPr sz="3000" b="1">
          <a:solidFill>
            <a:schemeClr val="tx1"/>
          </a:solidFill>
          <a:latin typeface="Arial" charset="0"/>
        </a:defRPr>
      </a:lvl3pPr>
      <a:lvl4pPr algn="l" rtl="0" eaLnBrk="0" fontAlgn="base" hangingPunct="0">
        <a:lnSpc>
          <a:spcPct val="85000"/>
        </a:lnSpc>
        <a:spcBef>
          <a:spcPct val="0"/>
        </a:spcBef>
        <a:spcAft>
          <a:spcPct val="0"/>
        </a:spcAft>
        <a:defRPr sz="3000" b="1">
          <a:solidFill>
            <a:schemeClr val="tx1"/>
          </a:solidFill>
          <a:latin typeface="Arial" charset="0"/>
        </a:defRPr>
      </a:lvl4pPr>
      <a:lvl5pPr algn="l" rtl="0" eaLnBrk="0" fontAlgn="base" hangingPunct="0">
        <a:lnSpc>
          <a:spcPct val="85000"/>
        </a:lnSpc>
        <a:spcBef>
          <a:spcPct val="0"/>
        </a:spcBef>
        <a:spcAft>
          <a:spcPct val="0"/>
        </a:spcAft>
        <a:defRPr sz="3000" b="1">
          <a:solidFill>
            <a:schemeClr val="tx1"/>
          </a:solidFill>
          <a:latin typeface="Arial" charset="0"/>
        </a:defRPr>
      </a:lvl5pPr>
      <a:lvl6pPr marL="457200" algn="l" rtl="0" fontAlgn="base">
        <a:lnSpc>
          <a:spcPct val="85000"/>
        </a:lnSpc>
        <a:spcBef>
          <a:spcPct val="0"/>
        </a:spcBef>
        <a:spcAft>
          <a:spcPct val="0"/>
        </a:spcAft>
        <a:defRPr sz="3000" b="1">
          <a:solidFill>
            <a:schemeClr val="tx1"/>
          </a:solidFill>
          <a:latin typeface="Arial" charset="0"/>
        </a:defRPr>
      </a:lvl6pPr>
      <a:lvl7pPr marL="914400" algn="l" rtl="0" fontAlgn="base">
        <a:lnSpc>
          <a:spcPct val="85000"/>
        </a:lnSpc>
        <a:spcBef>
          <a:spcPct val="0"/>
        </a:spcBef>
        <a:spcAft>
          <a:spcPct val="0"/>
        </a:spcAft>
        <a:defRPr sz="3000" b="1">
          <a:solidFill>
            <a:schemeClr val="tx1"/>
          </a:solidFill>
          <a:latin typeface="Arial" charset="0"/>
        </a:defRPr>
      </a:lvl7pPr>
      <a:lvl8pPr marL="1371600" algn="l" rtl="0" fontAlgn="base">
        <a:lnSpc>
          <a:spcPct val="85000"/>
        </a:lnSpc>
        <a:spcBef>
          <a:spcPct val="0"/>
        </a:spcBef>
        <a:spcAft>
          <a:spcPct val="0"/>
        </a:spcAft>
        <a:defRPr sz="3000" b="1">
          <a:solidFill>
            <a:schemeClr val="tx1"/>
          </a:solidFill>
          <a:latin typeface="Arial" charset="0"/>
        </a:defRPr>
      </a:lvl8pPr>
      <a:lvl9pPr marL="1828800" algn="l" rtl="0" fontAlgn="base">
        <a:lnSpc>
          <a:spcPct val="85000"/>
        </a:lnSpc>
        <a:spcBef>
          <a:spcPct val="0"/>
        </a:spcBef>
        <a:spcAft>
          <a:spcPct val="0"/>
        </a:spcAft>
        <a:defRPr sz="3000" b="1">
          <a:solidFill>
            <a:schemeClr val="tx1"/>
          </a:solidFill>
          <a:latin typeface="Arial" charset="0"/>
        </a:defRPr>
      </a:lvl9pPr>
    </p:titleStyle>
    <p:bodyStyle>
      <a:lvl1pPr marL="360363" indent="-360363" algn="l" rtl="0" eaLnBrk="0" fontAlgn="base" hangingPunct="0">
        <a:spcBef>
          <a:spcPct val="20000"/>
        </a:spcBef>
        <a:spcAft>
          <a:spcPct val="0"/>
        </a:spcAft>
        <a:buClr>
          <a:srgbClr val="FFD200"/>
        </a:buClr>
        <a:buSzPct val="75000"/>
        <a:buFont typeface="Arial" charset="0"/>
        <a:buChar char="►"/>
        <a:defRPr sz="2400">
          <a:solidFill>
            <a:schemeClr val="tx1"/>
          </a:solidFill>
          <a:latin typeface="+mn-lt"/>
          <a:ea typeface="+mn-ea"/>
          <a:cs typeface="+mn-cs"/>
        </a:defRPr>
      </a:lvl1pPr>
      <a:lvl2pPr marL="719138" indent="-357188" algn="l" rtl="0" eaLnBrk="0" fontAlgn="base" hangingPunct="0">
        <a:spcBef>
          <a:spcPct val="20000"/>
        </a:spcBef>
        <a:spcAft>
          <a:spcPct val="0"/>
        </a:spcAft>
        <a:buClr>
          <a:srgbClr val="FFD200"/>
        </a:buClr>
        <a:buSzPct val="75000"/>
        <a:buFont typeface="Arial" charset="0"/>
        <a:buChar char="►"/>
        <a:defRPr sz="2000">
          <a:solidFill>
            <a:schemeClr val="tx1"/>
          </a:solidFill>
          <a:latin typeface="+mn-lt"/>
        </a:defRPr>
      </a:lvl2pPr>
      <a:lvl3pPr marL="1081088" indent="-360363" algn="l" rtl="0" eaLnBrk="0" fontAlgn="base" hangingPunct="0">
        <a:spcBef>
          <a:spcPct val="20000"/>
        </a:spcBef>
        <a:spcAft>
          <a:spcPct val="0"/>
        </a:spcAft>
        <a:buClr>
          <a:srgbClr val="FFD200"/>
        </a:buClr>
        <a:buSzPct val="75000"/>
        <a:buFont typeface="Arial" charset="0"/>
        <a:buChar char="►"/>
        <a:defRPr>
          <a:solidFill>
            <a:schemeClr val="tx1"/>
          </a:solidFill>
          <a:latin typeface="+mn-lt"/>
        </a:defRPr>
      </a:lvl3pPr>
      <a:lvl4pPr marL="1441450" indent="-358775" algn="l" rtl="0" eaLnBrk="0" fontAlgn="base" hangingPunct="0">
        <a:spcBef>
          <a:spcPct val="20000"/>
        </a:spcBef>
        <a:spcAft>
          <a:spcPct val="0"/>
        </a:spcAft>
        <a:buClr>
          <a:srgbClr val="FFD200"/>
        </a:buClr>
        <a:buSzPct val="75000"/>
        <a:buFont typeface="Arial" charset="0"/>
        <a:buChar char="►"/>
        <a:defRPr sz="1600">
          <a:solidFill>
            <a:schemeClr val="tx1"/>
          </a:solidFill>
          <a:latin typeface="+mn-lt"/>
        </a:defRPr>
      </a:lvl4pPr>
      <a:lvl5pPr marL="1800225" indent="-357188" algn="l" rtl="0" eaLnBrk="0" fontAlgn="base" hangingPunct="0">
        <a:spcBef>
          <a:spcPct val="20000"/>
        </a:spcBef>
        <a:spcAft>
          <a:spcPct val="0"/>
        </a:spcAft>
        <a:buClr>
          <a:srgbClr val="FFD200"/>
        </a:buClr>
        <a:buSzPct val="75000"/>
        <a:buFont typeface="Arial" charset="0"/>
        <a:buChar char="►"/>
        <a:defRPr sz="1600">
          <a:solidFill>
            <a:schemeClr val="tx1"/>
          </a:solidFill>
          <a:latin typeface="+mn-lt"/>
        </a:defRPr>
      </a:lvl5pPr>
      <a:lvl6pPr marL="2257425" indent="-357188" algn="l" rtl="0" fontAlgn="base">
        <a:spcBef>
          <a:spcPct val="20000"/>
        </a:spcBef>
        <a:spcAft>
          <a:spcPct val="0"/>
        </a:spcAft>
        <a:buClr>
          <a:srgbClr val="FFD200"/>
        </a:buClr>
        <a:buSzPct val="75000"/>
        <a:buFont typeface="Arial" charset="0"/>
        <a:buChar char="►"/>
        <a:defRPr sz="1600">
          <a:solidFill>
            <a:schemeClr val="tx1"/>
          </a:solidFill>
          <a:latin typeface="+mn-lt"/>
        </a:defRPr>
      </a:lvl6pPr>
      <a:lvl7pPr marL="2714625" indent="-357188" algn="l" rtl="0" fontAlgn="base">
        <a:spcBef>
          <a:spcPct val="20000"/>
        </a:spcBef>
        <a:spcAft>
          <a:spcPct val="0"/>
        </a:spcAft>
        <a:buClr>
          <a:srgbClr val="FFD200"/>
        </a:buClr>
        <a:buSzPct val="75000"/>
        <a:buFont typeface="Arial" charset="0"/>
        <a:buChar char="►"/>
        <a:defRPr sz="1600">
          <a:solidFill>
            <a:schemeClr val="tx1"/>
          </a:solidFill>
          <a:latin typeface="+mn-lt"/>
        </a:defRPr>
      </a:lvl7pPr>
      <a:lvl8pPr marL="3171825" indent="-357188" algn="l" rtl="0" fontAlgn="base">
        <a:spcBef>
          <a:spcPct val="20000"/>
        </a:spcBef>
        <a:spcAft>
          <a:spcPct val="0"/>
        </a:spcAft>
        <a:buClr>
          <a:srgbClr val="FFD200"/>
        </a:buClr>
        <a:buSzPct val="75000"/>
        <a:buFont typeface="Arial" charset="0"/>
        <a:buChar char="►"/>
        <a:defRPr sz="1600">
          <a:solidFill>
            <a:schemeClr val="tx1"/>
          </a:solidFill>
          <a:latin typeface="+mn-lt"/>
        </a:defRPr>
      </a:lvl8pPr>
      <a:lvl9pPr marL="3629025" indent="-357188" algn="l" rtl="0" fontAlgn="base">
        <a:spcBef>
          <a:spcPct val="20000"/>
        </a:spcBef>
        <a:spcAft>
          <a:spcPct val="0"/>
        </a:spcAft>
        <a:buClr>
          <a:srgbClr val="FFD200"/>
        </a:buClr>
        <a:buSzPct val="75000"/>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rgbClr val="333333"/>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00025"/>
            <a:ext cx="8232775" cy="863600"/>
          </a:xfrm>
          <a:prstGeom prst="rect">
            <a:avLst/>
          </a:prstGeom>
          <a:noFill/>
          <a:ln w="9525">
            <a:noFill/>
            <a:miter lim="800000"/>
            <a:headEnd/>
            <a:tailEnd/>
          </a:ln>
        </p:spPr>
        <p:txBody>
          <a:bodyPr vert="horz" wrap="square" lIns="0" tIns="36000" rIns="0" bIns="0" numCol="1" anchor="t"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455613" y="1412875"/>
            <a:ext cx="8234362" cy="45196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a:t>
            </a:r>
          </a:p>
        </p:txBody>
      </p:sp>
      <p:sp>
        <p:nvSpPr>
          <p:cNvPr id="183303" name="Line 7"/>
          <p:cNvSpPr>
            <a:spLocks noChangeShapeType="1"/>
          </p:cNvSpPr>
          <p:nvPr/>
        </p:nvSpPr>
        <p:spPr bwMode="auto">
          <a:xfrm>
            <a:off x="455613" y="1042988"/>
            <a:ext cx="8229600" cy="0"/>
          </a:xfrm>
          <a:prstGeom prst="line">
            <a:avLst/>
          </a:prstGeom>
          <a:noFill/>
          <a:ln w="19050">
            <a:solidFill>
              <a:srgbClr val="FFD200"/>
            </a:solidFill>
            <a:round/>
            <a:headEnd/>
            <a:tailEnd/>
          </a:ln>
          <a:effectLst/>
        </p:spPr>
        <p:txBody>
          <a:bodyPr wrap="none" anchor="ctr"/>
          <a:lstStyle/>
          <a:p>
            <a:pPr>
              <a:defRPr/>
            </a:pPr>
            <a:endParaRPr lang="en-US"/>
          </a:p>
        </p:txBody>
      </p:sp>
      <p:sp>
        <p:nvSpPr>
          <p:cNvPr id="183305" name="Line 9"/>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pPr>
              <a:defRPr/>
            </a:pPr>
            <a:endParaRPr lang="en-US"/>
          </a:p>
        </p:txBody>
      </p:sp>
      <p:sp>
        <p:nvSpPr>
          <p:cNvPr id="183308" name="Line 12"/>
          <p:cNvSpPr>
            <a:spLocks noChangeShapeType="1"/>
          </p:cNvSpPr>
          <p:nvPr/>
        </p:nvSpPr>
        <p:spPr bwMode="auto">
          <a:xfrm>
            <a:off x="455613" y="6243638"/>
            <a:ext cx="8229600" cy="0"/>
          </a:xfrm>
          <a:prstGeom prst="line">
            <a:avLst/>
          </a:prstGeom>
          <a:noFill/>
          <a:ln w="3175">
            <a:solidFill>
              <a:srgbClr val="646464"/>
            </a:solidFill>
            <a:round/>
            <a:headEnd/>
            <a:tailEnd/>
          </a:ln>
          <a:effectLst/>
        </p:spPr>
        <p:txBody>
          <a:bodyPr wrap="none" anchor="ctr"/>
          <a:lstStyle/>
          <a:p>
            <a:pPr>
              <a:defRPr/>
            </a:pPr>
            <a:endParaRPr lang="en-US"/>
          </a:p>
        </p:txBody>
      </p:sp>
      <p:sp>
        <p:nvSpPr>
          <p:cNvPr id="183322" name="Rectangle 26"/>
          <p:cNvSpPr>
            <a:spLocks noChangeArrowheads="1"/>
          </p:cNvSpPr>
          <p:nvPr userDrawn="1"/>
        </p:nvSpPr>
        <p:spPr bwMode="auto">
          <a:xfrm>
            <a:off x="2778125" y="6372350"/>
            <a:ext cx="3076410" cy="196850"/>
          </a:xfrm>
          <a:prstGeom prst="rect">
            <a:avLst/>
          </a:prstGeom>
          <a:noFill/>
          <a:ln w="9525">
            <a:noFill/>
            <a:miter lim="800000"/>
            <a:headEnd/>
            <a:tailEnd/>
          </a:ln>
          <a:effectLst/>
        </p:spPr>
        <p:txBody>
          <a:bodyPr lIns="0" tIns="0" rIns="0" bIns="0"/>
          <a:lstStyle/>
          <a:p>
            <a:pPr>
              <a:defRPr/>
            </a:pPr>
            <a:r>
              <a:rPr lang="en-US" b="0" dirty="0" smtClean="0">
                <a:cs typeface="Arial" charset="0"/>
              </a:rPr>
              <a:t>Disabilities</a:t>
            </a:r>
            <a:r>
              <a:rPr lang="en-US" b="0" baseline="0" dirty="0" smtClean="0">
                <a:cs typeface="Arial" charset="0"/>
              </a:rPr>
              <a:t> to all abilities</a:t>
            </a:r>
            <a:endParaRPr lang="en-US" b="0" dirty="0">
              <a:cs typeface="Arial" charset="0"/>
            </a:endParaRPr>
          </a:p>
        </p:txBody>
      </p:sp>
      <p:sp>
        <p:nvSpPr>
          <p:cNvPr id="183323" name="Rectangle 27"/>
          <p:cNvSpPr>
            <a:spLocks noChangeArrowheads="1"/>
          </p:cNvSpPr>
          <p:nvPr/>
        </p:nvSpPr>
        <p:spPr bwMode="auto">
          <a:xfrm>
            <a:off x="457200" y="6419850"/>
            <a:ext cx="663575" cy="196850"/>
          </a:xfrm>
          <a:prstGeom prst="rect">
            <a:avLst/>
          </a:prstGeom>
          <a:noFill/>
          <a:ln w="9525">
            <a:noFill/>
            <a:miter lim="800000"/>
            <a:headEnd/>
            <a:tailEnd/>
          </a:ln>
          <a:effectLst/>
        </p:spPr>
        <p:txBody>
          <a:bodyPr lIns="0" tIns="0" rIns="0" bIns="0"/>
          <a:lstStyle/>
          <a:p>
            <a:pPr>
              <a:defRPr/>
            </a:pPr>
            <a:r>
              <a:rPr lang="en-US" sz="1100" b="0">
                <a:cs typeface="Arial" charset="0"/>
              </a:rPr>
              <a:t>Page </a:t>
            </a:r>
            <a:fld id="{F5DA23BE-381F-4DB3-AFC4-080F5404FA76}" type="slidenum">
              <a:rPr lang="en-US" sz="1100" b="0">
                <a:cs typeface="Arial" charset="0"/>
              </a:rPr>
              <a:pPr>
                <a:defRPr/>
              </a:pPr>
              <a:t>‹#›</a:t>
            </a:fld>
            <a:endParaRPr lang="en-US" sz="1100" b="0">
              <a:cs typeface="Arial" charset="0"/>
            </a:endParaRPr>
          </a:p>
        </p:txBody>
      </p:sp>
      <p:pic>
        <p:nvPicPr>
          <p:cNvPr id="2050" name="Picture 2" descr="C:\Users\faccilo\AppData\Local\Temp\wz538e\EY_Logo1\EY_Logo1.gif"/>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135044" y="6350000"/>
            <a:ext cx="379564" cy="229003"/>
          </a:xfrm>
          <a:prstGeom prst="rect">
            <a:avLst/>
          </a:prstGeom>
          <a:noFill/>
          <a:extLst>
            <a:ext uri="{909E8E84-426E-40DD-AFC4-6F175D3DCCD1}">
              <a14:hiddenFill xmlns:a14="http://schemas.microsoft.com/office/drawing/2010/main">
                <a:solidFill>
                  <a:srgbClr val="FFFFFF"/>
                </a:solidFill>
              </a14:hiddenFill>
            </a:ext>
          </a:extLst>
        </p:spPr>
      </p:pic>
    </p:spTree>
  </p:cSld>
  <p:clrMap bg1="dk2" tx1="lt1" bg2="dk1" tx2="lt2" accent1="accent1" accent2="accent2" accent3="accent3" accent4="accent4" accent5="accent5" accent6="accent6" hlink="hlink" folHlink="folHlink"/>
  <p:sldLayoutIdLst>
    <p:sldLayoutId id="2147483681" r:id="rId1"/>
    <p:sldLayoutId id="2147483680" r:id="rId2"/>
    <p:sldLayoutId id="2147483679" r:id="rId3"/>
    <p:sldLayoutId id="2147483678" r:id="rId4"/>
    <p:sldLayoutId id="2147483677" r:id="rId5"/>
    <p:sldLayoutId id="2147483676" r:id="rId6"/>
    <p:sldLayoutId id="2147483675" r:id="rId7"/>
    <p:sldLayoutId id="2147483674" r:id="rId8"/>
    <p:sldLayoutId id="2147483673" r:id="rId9"/>
    <p:sldLayoutId id="2147483672" r:id="rId10"/>
    <p:sldLayoutId id="2147483671" r:id="rId11"/>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3000" b="1">
          <a:solidFill>
            <a:schemeClr val="tx1"/>
          </a:solidFill>
          <a:latin typeface="+mj-lt"/>
          <a:ea typeface="+mj-ea"/>
          <a:cs typeface="+mj-cs"/>
        </a:defRPr>
      </a:lvl1pPr>
      <a:lvl2pPr algn="l" rtl="0" eaLnBrk="0" fontAlgn="base" hangingPunct="0">
        <a:lnSpc>
          <a:spcPct val="85000"/>
        </a:lnSpc>
        <a:spcBef>
          <a:spcPct val="0"/>
        </a:spcBef>
        <a:spcAft>
          <a:spcPct val="0"/>
        </a:spcAft>
        <a:defRPr sz="3000" b="1">
          <a:solidFill>
            <a:schemeClr val="tx1"/>
          </a:solidFill>
          <a:latin typeface="Arial" charset="0"/>
        </a:defRPr>
      </a:lvl2pPr>
      <a:lvl3pPr algn="l" rtl="0" eaLnBrk="0" fontAlgn="base" hangingPunct="0">
        <a:lnSpc>
          <a:spcPct val="85000"/>
        </a:lnSpc>
        <a:spcBef>
          <a:spcPct val="0"/>
        </a:spcBef>
        <a:spcAft>
          <a:spcPct val="0"/>
        </a:spcAft>
        <a:defRPr sz="3000" b="1">
          <a:solidFill>
            <a:schemeClr val="tx1"/>
          </a:solidFill>
          <a:latin typeface="Arial" charset="0"/>
        </a:defRPr>
      </a:lvl3pPr>
      <a:lvl4pPr algn="l" rtl="0" eaLnBrk="0" fontAlgn="base" hangingPunct="0">
        <a:lnSpc>
          <a:spcPct val="85000"/>
        </a:lnSpc>
        <a:spcBef>
          <a:spcPct val="0"/>
        </a:spcBef>
        <a:spcAft>
          <a:spcPct val="0"/>
        </a:spcAft>
        <a:defRPr sz="3000" b="1">
          <a:solidFill>
            <a:schemeClr val="tx1"/>
          </a:solidFill>
          <a:latin typeface="Arial" charset="0"/>
        </a:defRPr>
      </a:lvl4pPr>
      <a:lvl5pPr algn="l" rtl="0" eaLnBrk="0" fontAlgn="base" hangingPunct="0">
        <a:lnSpc>
          <a:spcPct val="85000"/>
        </a:lnSpc>
        <a:spcBef>
          <a:spcPct val="0"/>
        </a:spcBef>
        <a:spcAft>
          <a:spcPct val="0"/>
        </a:spcAft>
        <a:defRPr sz="3000" b="1">
          <a:solidFill>
            <a:schemeClr val="tx1"/>
          </a:solidFill>
          <a:latin typeface="Arial" charset="0"/>
        </a:defRPr>
      </a:lvl5pPr>
      <a:lvl6pPr marL="457200" algn="l" rtl="0" fontAlgn="base">
        <a:lnSpc>
          <a:spcPct val="85000"/>
        </a:lnSpc>
        <a:spcBef>
          <a:spcPct val="0"/>
        </a:spcBef>
        <a:spcAft>
          <a:spcPct val="0"/>
        </a:spcAft>
        <a:defRPr sz="3000" b="1">
          <a:solidFill>
            <a:schemeClr val="tx1"/>
          </a:solidFill>
          <a:latin typeface="Arial" charset="0"/>
        </a:defRPr>
      </a:lvl6pPr>
      <a:lvl7pPr marL="914400" algn="l" rtl="0" fontAlgn="base">
        <a:lnSpc>
          <a:spcPct val="85000"/>
        </a:lnSpc>
        <a:spcBef>
          <a:spcPct val="0"/>
        </a:spcBef>
        <a:spcAft>
          <a:spcPct val="0"/>
        </a:spcAft>
        <a:defRPr sz="3000" b="1">
          <a:solidFill>
            <a:schemeClr val="tx1"/>
          </a:solidFill>
          <a:latin typeface="Arial" charset="0"/>
        </a:defRPr>
      </a:lvl7pPr>
      <a:lvl8pPr marL="1371600" algn="l" rtl="0" fontAlgn="base">
        <a:lnSpc>
          <a:spcPct val="85000"/>
        </a:lnSpc>
        <a:spcBef>
          <a:spcPct val="0"/>
        </a:spcBef>
        <a:spcAft>
          <a:spcPct val="0"/>
        </a:spcAft>
        <a:defRPr sz="3000" b="1">
          <a:solidFill>
            <a:schemeClr val="tx1"/>
          </a:solidFill>
          <a:latin typeface="Arial" charset="0"/>
        </a:defRPr>
      </a:lvl8pPr>
      <a:lvl9pPr marL="1828800" algn="l" rtl="0" fontAlgn="base">
        <a:lnSpc>
          <a:spcPct val="85000"/>
        </a:lnSpc>
        <a:spcBef>
          <a:spcPct val="0"/>
        </a:spcBef>
        <a:spcAft>
          <a:spcPct val="0"/>
        </a:spcAft>
        <a:defRPr sz="3000" b="1">
          <a:solidFill>
            <a:schemeClr val="tx1"/>
          </a:solidFill>
          <a:latin typeface="Arial" charset="0"/>
        </a:defRPr>
      </a:lvl9pPr>
    </p:titleStyle>
    <p:bodyStyle>
      <a:lvl1pPr marL="342900" indent="-342900" algn="l" rtl="0" eaLnBrk="0" fontAlgn="base" hangingPunct="0">
        <a:spcBef>
          <a:spcPct val="20000"/>
        </a:spcBef>
        <a:spcAft>
          <a:spcPct val="0"/>
        </a:spcAft>
        <a:buClr>
          <a:srgbClr val="FFD200"/>
        </a:buClr>
        <a:buSzPct val="75000"/>
        <a:buFont typeface="Arial" charset="0"/>
        <a:defRPr sz="2400">
          <a:solidFill>
            <a:schemeClr val="tx1"/>
          </a:solidFill>
          <a:latin typeface="+mn-lt"/>
          <a:ea typeface="+mn-ea"/>
          <a:cs typeface="+mn-cs"/>
        </a:defRPr>
      </a:lvl1pPr>
      <a:lvl2pPr marL="801688" indent="-355600" algn="l" rtl="0" eaLnBrk="0" fontAlgn="base" hangingPunct="0">
        <a:spcBef>
          <a:spcPct val="20000"/>
        </a:spcBef>
        <a:spcAft>
          <a:spcPct val="0"/>
        </a:spcAft>
        <a:buClr>
          <a:srgbClr val="FFD200"/>
        </a:buClr>
        <a:buSzPct val="75000"/>
        <a:buFont typeface="Arial" charset="0"/>
        <a:buChar char="►"/>
        <a:defRPr sz="2000">
          <a:solidFill>
            <a:srgbClr val="646464"/>
          </a:solidFill>
          <a:latin typeface="+mn-lt"/>
        </a:defRPr>
      </a:lvl2pPr>
      <a:lvl3pPr marL="1343025" indent="-361950" algn="l" rtl="0" eaLnBrk="0" fontAlgn="base" hangingPunct="0">
        <a:spcBef>
          <a:spcPct val="20000"/>
        </a:spcBef>
        <a:spcAft>
          <a:spcPct val="0"/>
        </a:spcAft>
        <a:buClr>
          <a:srgbClr val="FFD200"/>
        </a:buClr>
        <a:buSzPct val="75000"/>
        <a:buFont typeface="Arial" charset="0"/>
        <a:buChar char="►"/>
        <a:defRPr>
          <a:solidFill>
            <a:srgbClr val="646464"/>
          </a:solidFill>
          <a:latin typeface="+mn-lt"/>
        </a:defRPr>
      </a:lvl3pPr>
      <a:lvl4pPr marL="1881188" indent="-358775" algn="l" rtl="0" eaLnBrk="0" fontAlgn="base" hangingPunct="0">
        <a:spcBef>
          <a:spcPct val="20000"/>
        </a:spcBef>
        <a:spcAft>
          <a:spcPct val="0"/>
        </a:spcAft>
        <a:buClr>
          <a:srgbClr val="FFD200"/>
        </a:buClr>
        <a:buSzPct val="75000"/>
        <a:buFont typeface="Arial" charset="0"/>
        <a:buChar char="►"/>
        <a:defRPr sz="1600">
          <a:solidFill>
            <a:srgbClr val="646464"/>
          </a:solidFill>
          <a:latin typeface="+mn-lt"/>
        </a:defRPr>
      </a:lvl4pPr>
      <a:lvl5pPr marL="2417763" indent="-357188" algn="l" rtl="0" eaLnBrk="0" fontAlgn="base" hangingPunct="0">
        <a:spcBef>
          <a:spcPct val="20000"/>
        </a:spcBef>
        <a:spcAft>
          <a:spcPct val="0"/>
        </a:spcAft>
        <a:buClr>
          <a:srgbClr val="FFD200"/>
        </a:buClr>
        <a:buSzPct val="75000"/>
        <a:buFont typeface="Arial" charset="0"/>
        <a:buChar char="►"/>
        <a:defRPr sz="1600">
          <a:solidFill>
            <a:srgbClr val="646464"/>
          </a:solidFill>
          <a:latin typeface="+mn-lt"/>
        </a:defRPr>
      </a:lvl5pPr>
      <a:lvl6pPr marL="2874963"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6pPr>
      <a:lvl7pPr marL="3332163"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7pPr>
      <a:lvl8pPr marL="3789363"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8pPr>
      <a:lvl9pPr marL="4246563"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333333"/>
        </a:solidFill>
        <a:effectLst/>
      </p:bgPr>
    </p:bg>
    <p:spTree>
      <p:nvGrpSpPr>
        <p:cNvPr id="1" name=""/>
        <p:cNvGrpSpPr/>
        <p:nvPr/>
      </p:nvGrpSpPr>
      <p:grpSpPr>
        <a:xfrm>
          <a:off x="0" y="0"/>
          <a:ext cx="0" cy="0"/>
          <a:chOff x="0" y="0"/>
          <a:chExt cx="0" cy="0"/>
        </a:xfrm>
      </p:grpSpPr>
      <p:pic>
        <p:nvPicPr>
          <p:cNvPr id="37890" name="Picture 6" descr="lines11_crop_subtle"/>
          <p:cNvPicPr>
            <a:picLocks noChangeAspect="1" noChangeArrowheads="1"/>
          </p:cNvPicPr>
          <p:nvPr/>
        </p:nvPicPr>
        <p:blipFill>
          <a:blip r:embed="rId13" cstate="print"/>
          <a:srcRect/>
          <a:stretch>
            <a:fillRect/>
          </a:stretch>
        </p:blipFill>
        <p:spPr bwMode="auto">
          <a:xfrm>
            <a:off x="452438" y="1046163"/>
            <a:ext cx="8237537" cy="5200650"/>
          </a:xfrm>
          <a:prstGeom prst="rect">
            <a:avLst/>
          </a:prstGeom>
          <a:noFill/>
          <a:ln w="9525">
            <a:noFill/>
            <a:miter lim="800000"/>
            <a:headEnd/>
            <a:tailEnd/>
          </a:ln>
        </p:spPr>
      </p:pic>
      <p:sp>
        <p:nvSpPr>
          <p:cNvPr id="37891" name="Rectangle 3"/>
          <p:cNvSpPr>
            <a:spLocks noGrp="1" noChangeArrowheads="1"/>
          </p:cNvSpPr>
          <p:nvPr>
            <p:ph type="title"/>
          </p:nvPr>
        </p:nvSpPr>
        <p:spPr bwMode="auto">
          <a:xfrm>
            <a:off x="457200" y="200025"/>
            <a:ext cx="8234363" cy="863600"/>
          </a:xfrm>
          <a:prstGeom prst="rect">
            <a:avLst/>
          </a:prstGeom>
          <a:noFill/>
          <a:ln w="9525">
            <a:noFill/>
            <a:miter lim="800000"/>
            <a:headEnd/>
            <a:tailEnd/>
          </a:ln>
        </p:spPr>
        <p:txBody>
          <a:bodyPr vert="horz" wrap="square" lIns="0" tIns="36000" rIns="0" bIns="0" numCol="1" anchor="t" anchorCtr="0" compatLnSpc="1">
            <a:prstTxWarp prst="textNoShape">
              <a:avLst/>
            </a:prstTxWarp>
          </a:bodyPr>
          <a:lstStyle/>
          <a:p>
            <a:pPr lvl="0"/>
            <a:r>
              <a:rPr lang="en-US" smtClean="0"/>
              <a:t>Click to edit Master title style</a:t>
            </a:r>
          </a:p>
        </p:txBody>
      </p:sp>
      <p:sp>
        <p:nvSpPr>
          <p:cNvPr id="95236" name="Line 4"/>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pPr>
              <a:defRPr/>
            </a:pPr>
            <a:endParaRPr lang="en-US"/>
          </a:p>
        </p:txBody>
      </p:sp>
      <p:pic>
        <p:nvPicPr>
          <p:cNvPr id="37893" name="Picture 9" descr="logo outlines"/>
          <p:cNvPicPr>
            <a:picLocks noChangeAspect="1" noChangeArrowheads="1"/>
          </p:cNvPicPr>
          <p:nvPr/>
        </p:nvPicPr>
        <p:blipFill>
          <a:blip r:embed="rId14" cstate="print"/>
          <a:srcRect/>
          <a:stretch>
            <a:fillRect/>
          </a:stretch>
        </p:blipFill>
        <p:spPr bwMode="black">
          <a:xfrm>
            <a:off x="7226300" y="6372225"/>
            <a:ext cx="1508125" cy="338138"/>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03" r:id="rId1"/>
    <p:sldLayoutId id="2147483702" r:id="rId2"/>
    <p:sldLayoutId id="2147483701" r:id="rId3"/>
    <p:sldLayoutId id="2147483700" r:id="rId4"/>
    <p:sldLayoutId id="2147483699" r:id="rId5"/>
    <p:sldLayoutId id="2147483698" r:id="rId6"/>
    <p:sldLayoutId id="2147483697" r:id="rId7"/>
    <p:sldLayoutId id="2147483696" r:id="rId8"/>
    <p:sldLayoutId id="2147483695" r:id="rId9"/>
    <p:sldLayoutId id="2147483694" r:id="rId10"/>
    <p:sldLayoutId id="2147483693" r:id="rId11"/>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3000" b="1">
          <a:solidFill>
            <a:srgbClr val="FFD200"/>
          </a:solidFill>
          <a:latin typeface="+mj-lt"/>
          <a:ea typeface="+mj-ea"/>
          <a:cs typeface="+mj-cs"/>
        </a:defRPr>
      </a:lvl1pPr>
      <a:lvl2pPr algn="l" rtl="0" eaLnBrk="0" fontAlgn="base" hangingPunct="0">
        <a:lnSpc>
          <a:spcPct val="85000"/>
        </a:lnSpc>
        <a:spcBef>
          <a:spcPct val="0"/>
        </a:spcBef>
        <a:spcAft>
          <a:spcPct val="0"/>
        </a:spcAft>
        <a:defRPr sz="3000" b="1">
          <a:solidFill>
            <a:srgbClr val="FFD200"/>
          </a:solidFill>
          <a:latin typeface="Arial" charset="0"/>
        </a:defRPr>
      </a:lvl2pPr>
      <a:lvl3pPr algn="l" rtl="0" eaLnBrk="0" fontAlgn="base" hangingPunct="0">
        <a:lnSpc>
          <a:spcPct val="85000"/>
        </a:lnSpc>
        <a:spcBef>
          <a:spcPct val="0"/>
        </a:spcBef>
        <a:spcAft>
          <a:spcPct val="0"/>
        </a:spcAft>
        <a:defRPr sz="3000" b="1">
          <a:solidFill>
            <a:srgbClr val="FFD200"/>
          </a:solidFill>
          <a:latin typeface="Arial" charset="0"/>
        </a:defRPr>
      </a:lvl3pPr>
      <a:lvl4pPr algn="l" rtl="0" eaLnBrk="0" fontAlgn="base" hangingPunct="0">
        <a:lnSpc>
          <a:spcPct val="85000"/>
        </a:lnSpc>
        <a:spcBef>
          <a:spcPct val="0"/>
        </a:spcBef>
        <a:spcAft>
          <a:spcPct val="0"/>
        </a:spcAft>
        <a:defRPr sz="3000" b="1">
          <a:solidFill>
            <a:srgbClr val="FFD200"/>
          </a:solidFill>
          <a:latin typeface="Arial" charset="0"/>
        </a:defRPr>
      </a:lvl4pPr>
      <a:lvl5pPr algn="l" rtl="0" eaLnBrk="0" fontAlgn="base" hangingPunct="0">
        <a:lnSpc>
          <a:spcPct val="85000"/>
        </a:lnSpc>
        <a:spcBef>
          <a:spcPct val="0"/>
        </a:spcBef>
        <a:spcAft>
          <a:spcPct val="0"/>
        </a:spcAft>
        <a:defRPr sz="3000" b="1">
          <a:solidFill>
            <a:srgbClr val="FFD200"/>
          </a:solidFill>
          <a:latin typeface="Arial" charset="0"/>
        </a:defRPr>
      </a:lvl5pPr>
      <a:lvl6pPr marL="457200" algn="l" rtl="0" fontAlgn="base">
        <a:lnSpc>
          <a:spcPct val="85000"/>
        </a:lnSpc>
        <a:spcBef>
          <a:spcPct val="0"/>
        </a:spcBef>
        <a:spcAft>
          <a:spcPct val="0"/>
        </a:spcAft>
        <a:defRPr sz="3000" b="1">
          <a:solidFill>
            <a:srgbClr val="FFD200"/>
          </a:solidFill>
          <a:latin typeface="Arial" charset="0"/>
        </a:defRPr>
      </a:lvl6pPr>
      <a:lvl7pPr marL="914400" algn="l" rtl="0" fontAlgn="base">
        <a:lnSpc>
          <a:spcPct val="85000"/>
        </a:lnSpc>
        <a:spcBef>
          <a:spcPct val="0"/>
        </a:spcBef>
        <a:spcAft>
          <a:spcPct val="0"/>
        </a:spcAft>
        <a:defRPr sz="3000" b="1">
          <a:solidFill>
            <a:srgbClr val="FFD200"/>
          </a:solidFill>
          <a:latin typeface="Arial" charset="0"/>
        </a:defRPr>
      </a:lvl7pPr>
      <a:lvl8pPr marL="1371600" algn="l" rtl="0" fontAlgn="base">
        <a:lnSpc>
          <a:spcPct val="85000"/>
        </a:lnSpc>
        <a:spcBef>
          <a:spcPct val="0"/>
        </a:spcBef>
        <a:spcAft>
          <a:spcPct val="0"/>
        </a:spcAft>
        <a:defRPr sz="3000" b="1">
          <a:solidFill>
            <a:srgbClr val="FFD200"/>
          </a:solidFill>
          <a:latin typeface="Arial" charset="0"/>
        </a:defRPr>
      </a:lvl8pPr>
      <a:lvl9pPr marL="1828800" algn="l" rtl="0" fontAlgn="base">
        <a:lnSpc>
          <a:spcPct val="85000"/>
        </a:lnSpc>
        <a:spcBef>
          <a:spcPct val="0"/>
        </a:spcBef>
        <a:spcAft>
          <a:spcPct val="0"/>
        </a:spcAft>
        <a:defRPr sz="3000" b="1">
          <a:solidFill>
            <a:srgbClr val="FFD200"/>
          </a:solidFill>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Arial" charset="0"/>
        <a:buChar char="►"/>
        <a:defRPr sz="2400">
          <a:solidFill>
            <a:srgbClr val="646464"/>
          </a:solidFill>
          <a:latin typeface="+mn-lt"/>
          <a:ea typeface="+mn-ea"/>
          <a:cs typeface="+mn-cs"/>
        </a:defRPr>
      </a:lvl1pPr>
      <a:lvl2pPr marL="742950" indent="-285750" algn="l" rtl="0" eaLnBrk="0" fontAlgn="base" hangingPunct="0">
        <a:spcBef>
          <a:spcPct val="20000"/>
        </a:spcBef>
        <a:spcAft>
          <a:spcPct val="0"/>
        </a:spcAft>
        <a:buClr>
          <a:schemeClr val="hlink"/>
        </a:buClr>
        <a:buSzPct val="75000"/>
        <a:buFont typeface="Arial" charset="0"/>
        <a:buChar char="►"/>
        <a:defRPr sz="2000">
          <a:solidFill>
            <a:srgbClr val="646464"/>
          </a:solidFill>
          <a:latin typeface="+mn-lt"/>
        </a:defRPr>
      </a:lvl2pPr>
      <a:lvl3pPr marL="1143000" indent="-228600" algn="l" rtl="0" eaLnBrk="0" fontAlgn="base" hangingPunct="0">
        <a:spcBef>
          <a:spcPct val="20000"/>
        </a:spcBef>
        <a:spcAft>
          <a:spcPct val="0"/>
        </a:spcAft>
        <a:buClr>
          <a:schemeClr val="hlink"/>
        </a:buClr>
        <a:buSzPct val="75000"/>
        <a:buFont typeface="Arial" charset="0"/>
        <a:buChar char="►"/>
        <a:defRPr>
          <a:solidFill>
            <a:srgbClr val="646464"/>
          </a:solidFill>
          <a:latin typeface="+mn-lt"/>
        </a:defRPr>
      </a:lvl3pPr>
      <a:lvl4pPr marL="1600200" indent="-228600" algn="l" rtl="0" eaLnBrk="0" fontAlgn="base" hangingPunct="0">
        <a:spcBef>
          <a:spcPct val="20000"/>
        </a:spcBef>
        <a:spcAft>
          <a:spcPct val="0"/>
        </a:spcAft>
        <a:buClr>
          <a:schemeClr val="hlink"/>
        </a:buClr>
        <a:buSzPct val="75000"/>
        <a:buFont typeface="Arial" charset="0"/>
        <a:buChar char="►"/>
        <a:defRPr sz="1600">
          <a:solidFill>
            <a:srgbClr val="646464"/>
          </a:solidFill>
          <a:latin typeface="+mn-lt"/>
        </a:defRPr>
      </a:lvl4pPr>
      <a:lvl5pPr marL="2057400" indent="-228600" algn="l" rtl="0" eaLnBrk="0" fontAlgn="base" hangingPunct="0">
        <a:spcBef>
          <a:spcPct val="20000"/>
        </a:spcBef>
        <a:spcAft>
          <a:spcPct val="0"/>
        </a:spcAft>
        <a:buClr>
          <a:schemeClr val="hlink"/>
        </a:buClr>
        <a:buSzPct val="75000"/>
        <a:buFont typeface="Arial" charset="0"/>
        <a:buChar char="►"/>
        <a:defRPr sz="1600">
          <a:solidFill>
            <a:srgbClr val="646464"/>
          </a:solidFill>
          <a:latin typeface="+mn-lt"/>
        </a:defRPr>
      </a:lvl5pPr>
      <a:lvl6pPr marL="25146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6pPr>
      <a:lvl7pPr marL="29718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7pPr>
      <a:lvl8pPr marL="34290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8pPr>
      <a:lvl9pPr marL="38862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333333"/>
        </a:solidFill>
        <a:effectLst/>
      </p:bgPr>
    </p:bg>
    <p:spTree>
      <p:nvGrpSpPr>
        <p:cNvPr id="1" name=""/>
        <p:cNvGrpSpPr/>
        <p:nvPr/>
      </p:nvGrpSpPr>
      <p:grpSpPr>
        <a:xfrm>
          <a:off x="0" y="0"/>
          <a:ext cx="0" cy="0"/>
          <a:chOff x="0" y="0"/>
          <a:chExt cx="0" cy="0"/>
        </a:xfrm>
      </p:grpSpPr>
      <p:pic>
        <p:nvPicPr>
          <p:cNvPr id="50178" name="Picture 6" descr="11deg_grey_100"/>
          <p:cNvPicPr>
            <a:picLocks noChangeAspect="1" noChangeArrowheads="1"/>
          </p:cNvPicPr>
          <p:nvPr/>
        </p:nvPicPr>
        <p:blipFill>
          <a:blip r:embed="rId13" cstate="print"/>
          <a:srcRect/>
          <a:stretch>
            <a:fillRect/>
          </a:stretch>
        </p:blipFill>
        <p:spPr bwMode="auto">
          <a:xfrm>
            <a:off x="455613" y="1035050"/>
            <a:ext cx="8237537" cy="5200650"/>
          </a:xfrm>
          <a:prstGeom prst="rect">
            <a:avLst/>
          </a:prstGeom>
          <a:noFill/>
          <a:ln w="9525">
            <a:noFill/>
            <a:miter lim="800000"/>
            <a:headEnd/>
            <a:tailEnd/>
          </a:ln>
        </p:spPr>
      </p:pic>
      <p:sp>
        <p:nvSpPr>
          <p:cNvPr id="50179" name="Rectangle 3"/>
          <p:cNvSpPr>
            <a:spLocks noGrp="1" noChangeArrowheads="1"/>
          </p:cNvSpPr>
          <p:nvPr>
            <p:ph type="title"/>
          </p:nvPr>
        </p:nvSpPr>
        <p:spPr bwMode="auto">
          <a:xfrm>
            <a:off x="457200" y="200025"/>
            <a:ext cx="8234363" cy="863600"/>
          </a:xfrm>
          <a:prstGeom prst="rect">
            <a:avLst/>
          </a:prstGeom>
          <a:noFill/>
          <a:ln w="9525">
            <a:noFill/>
            <a:miter lim="800000"/>
            <a:headEnd/>
            <a:tailEnd/>
          </a:ln>
        </p:spPr>
        <p:txBody>
          <a:bodyPr vert="horz" wrap="square" lIns="0" tIns="36000" rIns="0" bIns="0" numCol="1" anchor="t" anchorCtr="0" compatLnSpc="1">
            <a:prstTxWarp prst="textNoShape">
              <a:avLst/>
            </a:prstTxWarp>
          </a:bodyPr>
          <a:lstStyle/>
          <a:p>
            <a:pPr lvl="0"/>
            <a:r>
              <a:rPr lang="en-US" smtClean="0"/>
              <a:t>Click to edit Master title style</a:t>
            </a:r>
          </a:p>
        </p:txBody>
      </p:sp>
      <p:sp>
        <p:nvSpPr>
          <p:cNvPr id="96260" name="Line 4"/>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pPr>
              <a:defRPr/>
            </a:pPr>
            <a:endParaRPr lang="en-US"/>
          </a:p>
        </p:txBody>
      </p:sp>
      <p:pic>
        <p:nvPicPr>
          <p:cNvPr id="50181" name="Picture 8" descr="logo outlines"/>
          <p:cNvPicPr>
            <a:picLocks noChangeAspect="1" noChangeArrowheads="1"/>
          </p:cNvPicPr>
          <p:nvPr/>
        </p:nvPicPr>
        <p:blipFill>
          <a:blip r:embed="rId14" cstate="print"/>
          <a:srcRect/>
          <a:stretch>
            <a:fillRect/>
          </a:stretch>
        </p:blipFill>
        <p:spPr bwMode="black">
          <a:xfrm>
            <a:off x="7226300" y="6372225"/>
            <a:ext cx="1508125" cy="338138"/>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14" r:id="rId1"/>
    <p:sldLayoutId id="2147483713" r:id="rId2"/>
    <p:sldLayoutId id="2147483712" r:id="rId3"/>
    <p:sldLayoutId id="2147483711" r:id="rId4"/>
    <p:sldLayoutId id="2147483710" r:id="rId5"/>
    <p:sldLayoutId id="2147483709" r:id="rId6"/>
    <p:sldLayoutId id="2147483708" r:id="rId7"/>
    <p:sldLayoutId id="2147483707" r:id="rId8"/>
    <p:sldLayoutId id="2147483706" r:id="rId9"/>
    <p:sldLayoutId id="2147483705" r:id="rId10"/>
    <p:sldLayoutId id="2147483704" r:id="rId11"/>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3000" b="1">
          <a:solidFill>
            <a:srgbClr val="FFD200"/>
          </a:solidFill>
          <a:latin typeface="+mj-lt"/>
          <a:ea typeface="+mj-ea"/>
          <a:cs typeface="+mj-cs"/>
        </a:defRPr>
      </a:lvl1pPr>
      <a:lvl2pPr algn="l" rtl="0" eaLnBrk="0" fontAlgn="base" hangingPunct="0">
        <a:lnSpc>
          <a:spcPct val="85000"/>
        </a:lnSpc>
        <a:spcBef>
          <a:spcPct val="0"/>
        </a:spcBef>
        <a:spcAft>
          <a:spcPct val="0"/>
        </a:spcAft>
        <a:defRPr sz="3000" b="1">
          <a:solidFill>
            <a:srgbClr val="FFD200"/>
          </a:solidFill>
          <a:latin typeface="Arial" charset="0"/>
        </a:defRPr>
      </a:lvl2pPr>
      <a:lvl3pPr algn="l" rtl="0" eaLnBrk="0" fontAlgn="base" hangingPunct="0">
        <a:lnSpc>
          <a:spcPct val="85000"/>
        </a:lnSpc>
        <a:spcBef>
          <a:spcPct val="0"/>
        </a:spcBef>
        <a:spcAft>
          <a:spcPct val="0"/>
        </a:spcAft>
        <a:defRPr sz="3000" b="1">
          <a:solidFill>
            <a:srgbClr val="FFD200"/>
          </a:solidFill>
          <a:latin typeface="Arial" charset="0"/>
        </a:defRPr>
      </a:lvl3pPr>
      <a:lvl4pPr algn="l" rtl="0" eaLnBrk="0" fontAlgn="base" hangingPunct="0">
        <a:lnSpc>
          <a:spcPct val="85000"/>
        </a:lnSpc>
        <a:spcBef>
          <a:spcPct val="0"/>
        </a:spcBef>
        <a:spcAft>
          <a:spcPct val="0"/>
        </a:spcAft>
        <a:defRPr sz="3000" b="1">
          <a:solidFill>
            <a:srgbClr val="FFD200"/>
          </a:solidFill>
          <a:latin typeface="Arial" charset="0"/>
        </a:defRPr>
      </a:lvl4pPr>
      <a:lvl5pPr algn="l" rtl="0" eaLnBrk="0" fontAlgn="base" hangingPunct="0">
        <a:lnSpc>
          <a:spcPct val="85000"/>
        </a:lnSpc>
        <a:spcBef>
          <a:spcPct val="0"/>
        </a:spcBef>
        <a:spcAft>
          <a:spcPct val="0"/>
        </a:spcAft>
        <a:defRPr sz="3000" b="1">
          <a:solidFill>
            <a:srgbClr val="FFD200"/>
          </a:solidFill>
          <a:latin typeface="Arial" charset="0"/>
        </a:defRPr>
      </a:lvl5pPr>
      <a:lvl6pPr marL="457200" algn="l" rtl="0" fontAlgn="base">
        <a:lnSpc>
          <a:spcPct val="85000"/>
        </a:lnSpc>
        <a:spcBef>
          <a:spcPct val="0"/>
        </a:spcBef>
        <a:spcAft>
          <a:spcPct val="0"/>
        </a:spcAft>
        <a:defRPr sz="3000" b="1">
          <a:solidFill>
            <a:srgbClr val="FFD200"/>
          </a:solidFill>
          <a:latin typeface="Arial" charset="0"/>
        </a:defRPr>
      </a:lvl6pPr>
      <a:lvl7pPr marL="914400" algn="l" rtl="0" fontAlgn="base">
        <a:lnSpc>
          <a:spcPct val="85000"/>
        </a:lnSpc>
        <a:spcBef>
          <a:spcPct val="0"/>
        </a:spcBef>
        <a:spcAft>
          <a:spcPct val="0"/>
        </a:spcAft>
        <a:defRPr sz="3000" b="1">
          <a:solidFill>
            <a:srgbClr val="FFD200"/>
          </a:solidFill>
          <a:latin typeface="Arial" charset="0"/>
        </a:defRPr>
      </a:lvl7pPr>
      <a:lvl8pPr marL="1371600" algn="l" rtl="0" fontAlgn="base">
        <a:lnSpc>
          <a:spcPct val="85000"/>
        </a:lnSpc>
        <a:spcBef>
          <a:spcPct val="0"/>
        </a:spcBef>
        <a:spcAft>
          <a:spcPct val="0"/>
        </a:spcAft>
        <a:defRPr sz="3000" b="1">
          <a:solidFill>
            <a:srgbClr val="FFD200"/>
          </a:solidFill>
          <a:latin typeface="Arial" charset="0"/>
        </a:defRPr>
      </a:lvl8pPr>
      <a:lvl9pPr marL="1828800" algn="l" rtl="0" fontAlgn="base">
        <a:lnSpc>
          <a:spcPct val="85000"/>
        </a:lnSpc>
        <a:spcBef>
          <a:spcPct val="0"/>
        </a:spcBef>
        <a:spcAft>
          <a:spcPct val="0"/>
        </a:spcAft>
        <a:defRPr sz="3000" b="1">
          <a:solidFill>
            <a:srgbClr val="FFD200"/>
          </a:solidFill>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Arial" charset="0"/>
        <a:buChar char="►"/>
        <a:defRPr sz="2400">
          <a:solidFill>
            <a:srgbClr val="646464"/>
          </a:solidFill>
          <a:latin typeface="+mn-lt"/>
          <a:ea typeface="+mn-ea"/>
          <a:cs typeface="+mn-cs"/>
        </a:defRPr>
      </a:lvl1pPr>
      <a:lvl2pPr marL="742950" indent="-285750" algn="l" rtl="0" eaLnBrk="0" fontAlgn="base" hangingPunct="0">
        <a:spcBef>
          <a:spcPct val="20000"/>
        </a:spcBef>
        <a:spcAft>
          <a:spcPct val="0"/>
        </a:spcAft>
        <a:buClr>
          <a:schemeClr val="hlink"/>
        </a:buClr>
        <a:buSzPct val="75000"/>
        <a:buFont typeface="Arial" charset="0"/>
        <a:buChar char="►"/>
        <a:defRPr sz="2000">
          <a:solidFill>
            <a:srgbClr val="646464"/>
          </a:solidFill>
          <a:latin typeface="+mn-lt"/>
        </a:defRPr>
      </a:lvl2pPr>
      <a:lvl3pPr marL="1143000" indent="-228600" algn="l" rtl="0" eaLnBrk="0" fontAlgn="base" hangingPunct="0">
        <a:spcBef>
          <a:spcPct val="20000"/>
        </a:spcBef>
        <a:spcAft>
          <a:spcPct val="0"/>
        </a:spcAft>
        <a:buClr>
          <a:schemeClr val="hlink"/>
        </a:buClr>
        <a:buSzPct val="75000"/>
        <a:buFont typeface="Arial" charset="0"/>
        <a:buChar char="►"/>
        <a:defRPr>
          <a:solidFill>
            <a:srgbClr val="646464"/>
          </a:solidFill>
          <a:latin typeface="+mn-lt"/>
        </a:defRPr>
      </a:lvl3pPr>
      <a:lvl4pPr marL="1600200" indent="-228600" algn="l" rtl="0" eaLnBrk="0" fontAlgn="base" hangingPunct="0">
        <a:spcBef>
          <a:spcPct val="20000"/>
        </a:spcBef>
        <a:spcAft>
          <a:spcPct val="0"/>
        </a:spcAft>
        <a:buClr>
          <a:schemeClr val="hlink"/>
        </a:buClr>
        <a:buSzPct val="75000"/>
        <a:buFont typeface="Arial" charset="0"/>
        <a:buChar char="►"/>
        <a:defRPr sz="1600">
          <a:solidFill>
            <a:srgbClr val="646464"/>
          </a:solidFill>
          <a:latin typeface="+mn-lt"/>
        </a:defRPr>
      </a:lvl4pPr>
      <a:lvl5pPr marL="2057400" indent="-228600" algn="l" rtl="0" eaLnBrk="0" fontAlgn="base" hangingPunct="0">
        <a:spcBef>
          <a:spcPct val="20000"/>
        </a:spcBef>
        <a:spcAft>
          <a:spcPct val="0"/>
        </a:spcAft>
        <a:buClr>
          <a:schemeClr val="hlink"/>
        </a:buClr>
        <a:buSzPct val="75000"/>
        <a:buFont typeface="Arial" charset="0"/>
        <a:buChar char="►"/>
        <a:defRPr sz="1600">
          <a:solidFill>
            <a:srgbClr val="646464"/>
          </a:solidFill>
          <a:latin typeface="+mn-lt"/>
        </a:defRPr>
      </a:lvl5pPr>
      <a:lvl6pPr marL="25146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6pPr>
      <a:lvl7pPr marL="29718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7pPr>
      <a:lvl8pPr marL="34290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8pPr>
      <a:lvl9pPr marL="38862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333333"/>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457200" y="200025"/>
            <a:ext cx="8234363" cy="863600"/>
          </a:xfrm>
          <a:prstGeom prst="rect">
            <a:avLst/>
          </a:prstGeom>
          <a:noFill/>
          <a:ln w="9525">
            <a:noFill/>
            <a:miter lim="800000"/>
            <a:headEnd/>
            <a:tailEnd/>
          </a:ln>
        </p:spPr>
        <p:txBody>
          <a:bodyPr vert="horz" wrap="square" lIns="0" tIns="36000" rIns="0" bIns="0" numCol="1" anchor="t" anchorCtr="0" compatLnSpc="1">
            <a:prstTxWarp prst="textNoShape">
              <a:avLst/>
            </a:prstTxWarp>
          </a:bodyPr>
          <a:lstStyle/>
          <a:p>
            <a:pPr lvl="0"/>
            <a:r>
              <a:rPr lang="en-US" smtClean="0"/>
              <a:t>Click to edit Master title style</a:t>
            </a:r>
          </a:p>
        </p:txBody>
      </p:sp>
      <p:sp>
        <p:nvSpPr>
          <p:cNvPr id="9225" name="Line 9"/>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pPr>
              <a:defRPr/>
            </a:pPr>
            <a:endParaRPr lang="en-US"/>
          </a:p>
        </p:txBody>
      </p:sp>
      <p:pic>
        <p:nvPicPr>
          <p:cNvPr id="62468" name="Picture 14" descr="lines11_fade1_grey_crop_subtle"/>
          <p:cNvPicPr>
            <a:picLocks noChangeAspect="1" noChangeArrowheads="1"/>
          </p:cNvPicPr>
          <p:nvPr/>
        </p:nvPicPr>
        <p:blipFill>
          <a:blip r:embed="rId13" cstate="print"/>
          <a:srcRect/>
          <a:stretch>
            <a:fillRect/>
          </a:stretch>
        </p:blipFill>
        <p:spPr bwMode="auto">
          <a:xfrm>
            <a:off x="455613" y="1035050"/>
            <a:ext cx="8237537" cy="5200650"/>
          </a:xfrm>
          <a:prstGeom prst="rect">
            <a:avLst/>
          </a:prstGeom>
          <a:noFill/>
          <a:ln w="9525">
            <a:noFill/>
            <a:miter lim="800000"/>
            <a:headEnd/>
            <a:tailEnd/>
          </a:ln>
        </p:spPr>
      </p:pic>
      <p:pic>
        <p:nvPicPr>
          <p:cNvPr id="62469" name="Picture 15" descr="logo outlines"/>
          <p:cNvPicPr>
            <a:picLocks noChangeAspect="1" noChangeArrowheads="1"/>
          </p:cNvPicPr>
          <p:nvPr/>
        </p:nvPicPr>
        <p:blipFill>
          <a:blip r:embed="rId14" cstate="print"/>
          <a:srcRect/>
          <a:stretch>
            <a:fillRect/>
          </a:stretch>
        </p:blipFill>
        <p:spPr bwMode="black">
          <a:xfrm>
            <a:off x="7226300" y="6372225"/>
            <a:ext cx="1508125" cy="338138"/>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25" r:id="rId1"/>
    <p:sldLayoutId id="2147483724" r:id="rId2"/>
    <p:sldLayoutId id="2147483723" r:id="rId3"/>
    <p:sldLayoutId id="2147483722" r:id="rId4"/>
    <p:sldLayoutId id="2147483721" r:id="rId5"/>
    <p:sldLayoutId id="2147483720" r:id="rId6"/>
    <p:sldLayoutId id="2147483719" r:id="rId7"/>
    <p:sldLayoutId id="2147483718" r:id="rId8"/>
    <p:sldLayoutId id="2147483717" r:id="rId9"/>
    <p:sldLayoutId id="2147483716" r:id="rId10"/>
    <p:sldLayoutId id="2147483715" r:id="rId11"/>
  </p:sldLayoutIdLst>
  <p:hf hdr="0" ftr="0" dt="0"/>
  <p:txStyles>
    <p:titleStyle>
      <a:lvl1pPr algn="l" rtl="0" eaLnBrk="0" fontAlgn="base" hangingPunct="0">
        <a:lnSpc>
          <a:spcPct val="85000"/>
        </a:lnSpc>
        <a:spcBef>
          <a:spcPct val="0"/>
        </a:spcBef>
        <a:spcAft>
          <a:spcPct val="0"/>
        </a:spcAft>
        <a:defRPr sz="3000" b="1">
          <a:solidFill>
            <a:schemeClr val="accent2"/>
          </a:solidFill>
          <a:latin typeface="+mj-lt"/>
          <a:ea typeface="+mj-ea"/>
          <a:cs typeface="+mj-cs"/>
        </a:defRPr>
      </a:lvl1pPr>
      <a:lvl2pPr algn="l" rtl="0" eaLnBrk="0" fontAlgn="base" hangingPunct="0">
        <a:lnSpc>
          <a:spcPct val="85000"/>
        </a:lnSpc>
        <a:spcBef>
          <a:spcPct val="0"/>
        </a:spcBef>
        <a:spcAft>
          <a:spcPct val="0"/>
        </a:spcAft>
        <a:defRPr sz="3000" b="1">
          <a:solidFill>
            <a:schemeClr val="accent2"/>
          </a:solidFill>
          <a:latin typeface="Arial" charset="0"/>
        </a:defRPr>
      </a:lvl2pPr>
      <a:lvl3pPr algn="l" rtl="0" eaLnBrk="0" fontAlgn="base" hangingPunct="0">
        <a:lnSpc>
          <a:spcPct val="85000"/>
        </a:lnSpc>
        <a:spcBef>
          <a:spcPct val="0"/>
        </a:spcBef>
        <a:spcAft>
          <a:spcPct val="0"/>
        </a:spcAft>
        <a:defRPr sz="3000" b="1">
          <a:solidFill>
            <a:schemeClr val="accent2"/>
          </a:solidFill>
          <a:latin typeface="Arial" charset="0"/>
        </a:defRPr>
      </a:lvl3pPr>
      <a:lvl4pPr algn="l" rtl="0" eaLnBrk="0" fontAlgn="base" hangingPunct="0">
        <a:lnSpc>
          <a:spcPct val="85000"/>
        </a:lnSpc>
        <a:spcBef>
          <a:spcPct val="0"/>
        </a:spcBef>
        <a:spcAft>
          <a:spcPct val="0"/>
        </a:spcAft>
        <a:defRPr sz="3000" b="1">
          <a:solidFill>
            <a:schemeClr val="accent2"/>
          </a:solidFill>
          <a:latin typeface="Arial" charset="0"/>
        </a:defRPr>
      </a:lvl4pPr>
      <a:lvl5pPr algn="l" rtl="0" eaLnBrk="0" fontAlgn="base" hangingPunct="0">
        <a:lnSpc>
          <a:spcPct val="85000"/>
        </a:lnSpc>
        <a:spcBef>
          <a:spcPct val="0"/>
        </a:spcBef>
        <a:spcAft>
          <a:spcPct val="0"/>
        </a:spcAft>
        <a:defRPr sz="3000" b="1">
          <a:solidFill>
            <a:schemeClr val="accent2"/>
          </a:solidFill>
          <a:latin typeface="Arial" charset="0"/>
        </a:defRPr>
      </a:lvl5pPr>
      <a:lvl6pPr marL="457200" algn="l" rtl="0" fontAlgn="base">
        <a:lnSpc>
          <a:spcPct val="85000"/>
        </a:lnSpc>
        <a:spcBef>
          <a:spcPct val="0"/>
        </a:spcBef>
        <a:spcAft>
          <a:spcPct val="0"/>
        </a:spcAft>
        <a:defRPr sz="3000" b="1">
          <a:solidFill>
            <a:schemeClr val="accent2"/>
          </a:solidFill>
          <a:latin typeface="Arial" charset="0"/>
        </a:defRPr>
      </a:lvl6pPr>
      <a:lvl7pPr marL="914400" algn="l" rtl="0" fontAlgn="base">
        <a:lnSpc>
          <a:spcPct val="85000"/>
        </a:lnSpc>
        <a:spcBef>
          <a:spcPct val="0"/>
        </a:spcBef>
        <a:spcAft>
          <a:spcPct val="0"/>
        </a:spcAft>
        <a:defRPr sz="3000" b="1">
          <a:solidFill>
            <a:schemeClr val="accent2"/>
          </a:solidFill>
          <a:latin typeface="Arial" charset="0"/>
        </a:defRPr>
      </a:lvl7pPr>
      <a:lvl8pPr marL="1371600" algn="l" rtl="0" fontAlgn="base">
        <a:lnSpc>
          <a:spcPct val="85000"/>
        </a:lnSpc>
        <a:spcBef>
          <a:spcPct val="0"/>
        </a:spcBef>
        <a:spcAft>
          <a:spcPct val="0"/>
        </a:spcAft>
        <a:defRPr sz="3000" b="1">
          <a:solidFill>
            <a:schemeClr val="accent2"/>
          </a:solidFill>
          <a:latin typeface="Arial" charset="0"/>
        </a:defRPr>
      </a:lvl8pPr>
      <a:lvl9pPr marL="1828800" algn="l" rtl="0" fontAlgn="base">
        <a:lnSpc>
          <a:spcPct val="85000"/>
        </a:lnSpc>
        <a:spcBef>
          <a:spcPct val="0"/>
        </a:spcBef>
        <a:spcAft>
          <a:spcPct val="0"/>
        </a:spcAft>
        <a:defRPr sz="3000" b="1">
          <a:solidFill>
            <a:schemeClr val="accent2"/>
          </a:solidFill>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Arial" charset="0"/>
        <a:buChar char="►"/>
        <a:defRPr sz="2400">
          <a:solidFill>
            <a:srgbClr val="646464"/>
          </a:solidFill>
          <a:latin typeface="+mn-lt"/>
          <a:ea typeface="+mn-ea"/>
          <a:cs typeface="+mn-cs"/>
        </a:defRPr>
      </a:lvl1pPr>
      <a:lvl2pPr marL="742950" indent="-285750" algn="l" rtl="0" eaLnBrk="0" fontAlgn="base" hangingPunct="0">
        <a:spcBef>
          <a:spcPct val="20000"/>
        </a:spcBef>
        <a:spcAft>
          <a:spcPct val="0"/>
        </a:spcAft>
        <a:buClr>
          <a:schemeClr val="hlink"/>
        </a:buClr>
        <a:buSzPct val="75000"/>
        <a:buFont typeface="Arial" charset="0"/>
        <a:buChar char="►"/>
        <a:defRPr sz="2000">
          <a:solidFill>
            <a:srgbClr val="646464"/>
          </a:solidFill>
          <a:latin typeface="+mn-lt"/>
        </a:defRPr>
      </a:lvl2pPr>
      <a:lvl3pPr marL="1143000" indent="-228600" algn="l" rtl="0" eaLnBrk="0" fontAlgn="base" hangingPunct="0">
        <a:spcBef>
          <a:spcPct val="20000"/>
        </a:spcBef>
        <a:spcAft>
          <a:spcPct val="0"/>
        </a:spcAft>
        <a:buClr>
          <a:schemeClr val="hlink"/>
        </a:buClr>
        <a:buSzPct val="75000"/>
        <a:buFont typeface="Arial" charset="0"/>
        <a:buChar char="►"/>
        <a:defRPr>
          <a:solidFill>
            <a:srgbClr val="646464"/>
          </a:solidFill>
          <a:latin typeface="+mn-lt"/>
        </a:defRPr>
      </a:lvl3pPr>
      <a:lvl4pPr marL="1600200" indent="-228600" algn="l" rtl="0" eaLnBrk="0" fontAlgn="base" hangingPunct="0">
        <a:spcBef>
          <a:spcPct val="20000"/>
        </a:spcBef>
        <a:spcAft>
          <a:spcPct val="0"/>
        </a:spcAft>
        <a:buClr>
          <a:schemeClr val="hlink"/>
        </a:buClr>
        <a:buSzPct val="75000"/>
        <a:buFont typeface="Arial" charset="0"/>
        <a:buChar char="►"/>
        <a:defRPr sz="1600">
          <a:solidFill>
            <a:srgbClr val="646464"/>
          </a:solidFill>
          <a:latin typeface="+mn-lt"/>
        </a:defRPr>
      </a:lvl4pPr>
      <a:lvl5pPr marL="2057400" indent="-228600" algn="l" rtl="0" eaLnBrk="0" fontAlgn="base" hangingPunct="0">
        <a:spcBef>
          <a:spcPct val="20000"/>
        </a:spcBef>
        <a:spcAft>
          <a:spcPct val="0"/>
        </a:spcAft>
        <a:buClr>
          <a:schemeClr val="hlink"/>
        </a:buClr>
        <a:buSzPct val="75000"/>
        <a:buFont typeface="Arial" charset="0"/>
        <a:buChar char="►"/>
        <a:defRPr sz="1600">
          <a:solidFill>
            <a:srgbClr val="646464"/>
          </a:solidFill>
          <a:latin typeface="+mn-lt"/>
        </a:defRPr>
      </a:lvl5pPr>
      <a:lvl6pPr marL="25146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6pPr>
      <a:lvl7pPr marL="29718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7pPr>
      <a:lvl8pPr marL="34290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8pPr>
      <a:lvl9pPr marL="38862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333333"/>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457200" y="200025"/>
            <a:ext cx="8234363" cy="863600"/>
          </a:xfrm>
          <a:prstGeom prst="rect">
            <a:avLst/>
          </a:prstGeom>
          <a:noFill/>
          <a:ln w="9525">
            <a:noFill/>
            <a:miter lim="800000"/>
            <a:headEnd/>
            <a:tailEnd/>
          </a:ln>
        </p:spPr>
        <p:txBody>
          <a:bodyPr vert="horz" wrap="square" lIns="0" tIns="36000" rIns="0" bIns="0" numCol="1" anchor="t" anchorCtr="0" compatLnSpc="1">
            <a:prstTxWarp prst="textNoShape">
              <a:avLst/>
            </a:prstTxWarp>
          </a:bodyPr>
          <a:lstStyle/>
          <a:p>
            <a:pPr lvl="0"/>
            <a:r>
              <a:rPr lang="en-US" smtClean="0"/>
              <a:t>Click to edit Master title style</a:t>
            </a:r>
          </a:p>
        </p:txBody>
      </p:sp>
      <p:sp>
        <p:nvSpPr>
          <p:cNvPr id="94211" name="Line 3"/>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pPr>
              <a:defRPr/>
            </a:pPr>
            <a:endParaRPr lang="en-US"/>
          </a:p>
        </p:txBody>
      </p:sp>
      <p:sp>
        <p:nvSpPr>
          <p:cNvPr id="94214" name="Freeform 6"/>
          <p:cNvSpPr>
            <a:spLocks/>
          </p:cNvSpPr>
          <p:nvPr/>
        </p:nvSpPr>
        <p:spPr bwMode="auto">
          <a:xfrm>
            <a:off x="455613" y="1039813"/>
            <a:ext cx="8253412" cy="5194300"/>
          </a:xfrm>
          <a:custGeom>
            <a:avLst/>
            <a:gdLst/>
            <a:ahLst/>
            <a:cxnLst>
              <a:cxn ang="0">
                <a:pos x="0" y="0"/>
              </a:cxn>
              <a:cxn ang="0">
                <a:pos x="5170" y="0"/>
              </a:cxn>
              <a:cxn ang="0">
                <a:pos x="4535" y="3266"/>
              </a:cxn>
              <a:cxn ang="0">
                <a:pos x="0" y="3266"/>
              </a:cxn>
              <a:cxn ang="0">
                <a:pos x="0" y="0"/>
              </a:cxn>
            </a:cxnLst>
            <a:rect l="0" t="0" r="r" b="b"/>
            <a:pathLst>
              <a:path w="5170" h="3266">
                <a:moveTo>
                  <a:pt x="0" y="0"/>
                </a:moveTo>
                <a:lnTo>
                  <a:pt x="5170" y="0"/>
                </a:lnTo>
                <a:lnTo>
                  <a:pt x="4535" y="3266"/>
                </a:lnTo>
                <a:lnTo>
                  <a:pt x="0" y="3266"/>
                </a:lnTo>
                <a:lnTo>
                  <a:pt x="0" y="0"/>
                </a:lnTo>
                <a:close/>
              </a:path>
            </a:pathLst>
          </a:custGeom>
          <a:solidFill>
            <a:srgbClr val="646464"/>
          </a:solidFill>
          <a:ln w="9525">
            <a:noFill/>
            <a:round/>
            <a:headEnd/>
            <a:tailEnd/>
          </a:ln>
          <a:effectLst/>
        </p:spPr>
        <p:txBody>
          <a:bodyPr/>
          <a:lstStyle/>
          <a:p>
            <a:pPr>
              <a:defRPr/>
            </a:pPr>
            <a:endParaRPr lang="en-US"/>
          </a:p>
        </p:txBody>
      </p:sp>
      <p:pic>
        <p:nvPicPr>
          <p:cNvPr id="74757" name="Picture 8" descr="logo outlines"/>
          <p:cNvPicPr>
            <a:picLocks noChangeAspect="1" noChangeArrowheads="1"/>
          </p:cNvPicPr>
          <p:nvPr/>
        </p:nvPicPr>
        <p:blipFill>
          <a:blip r:embed="rId13" cstate="print"/>
          <a:srcRect/>
          <a:stretch>
            <a:fillRect/>
          </a:stretch>
        </p:blipFill>
        <p:spPr bwMode="black">
          <a:xfrm>
            <a:off x="7226300" y="6372225"/>
            <a:ext cx="1508125" cy="338138"/>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36" r:id="rId1"/>
    <p:sldLayoutId id="2147483735" r:id="rId2"/>
    <p:sldLayoutId id="2147483734" r:id="rId3"/>
    <p:sldLayoutId id="2147483733" r:id="rId4"/>
    <p:sldLayoutId id="2147483732" r:id="rId5"/>
    <p:sldLayoutId id="2147483731" r:id="rId6"/>
    <p:sldLayoutId id="2147483730" r:id="rId7"/>
    <p:sldLayoutId id="2147483729" r:id="rId8"/>
    <p:sldLayoutId id="2147483728" r:id="rId9"/>
    <p:sldLayoutId id="2147483727" r:id="rId10"/>
    <p:sldLayoutId id="2147483726" r:id="rId11"/>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3000" b="1">
          <a:solidFill>
            <a:srgbClr val="FFD200"/>
          </a:solidFill>
          <a:latin typeface="+mj-lt"/>
          <a:ea typeface="+mj-ea"/>
          <a:cs typeface="+mj-cs"/>
        </a:defRPr>
      </a:lvl1pPr>
      <a:lvl2pPr algn="l" rtl="0" eaLnBrk="0" fontAlgn="base" hangingPunct="0">
        <a:lnSpc>
          <a:spcPct val="85000"/>
        </a:lnSpc>
        <a:spcBef>
          <a:spcPct val="0"/>
        </a:spcBef>
        <a:spcAft>
          <a:spcPct val="0"/>
        </a:spcAft>
        <a:defRPr sz="3000" b="1">
          <a:solidFill>
            <a:srgbClr val="FFD200"/>
          </a:solidFill>
          <a:latin typeface="Arial" charset="0"/>
        </a:defRPr>
      </a:lvl2pPr>
      <a:lvl3pPr algn="l" rtl="0" eaLnBrk="0" fontAlgn="base" hangingPunct="0">
        <a:lnSpc>
          <a:spcPct val="85000"/>
        </a:lnSpc>
        <a:spcBef>
          <a:spcPct val="0"/>
        </a:spcBef>
        <a:spcAft>
          <a:spcPct val="0"/>
        </a:spcAft>
        <a:defRPr sz="3000" b="1">
          <a:solidFill>
            <a:srgbClr val="FFD200"/>
          </a:solidFill>
          <a:latin typeface="Arial" charset="0"/>
        </a:defRPr>
      </a:lvl3pPr>
      <a:lvl4pPr algn="l" rtl="0" eaLnBrk="0" fontAlgn="base" hangingPunct="0">
        <a:lnSpc>
          <a:spcPct val="85000"/>
        </a:lnSpc>
        <a:spcBef>
          <a:spcPct val="0"/>
        </a:spcBef>
        <a:spcAft>
          <a:spcPct val="0"/>
        </a:spcAft>
        <a:defRPr sz="3000" b="1">
          <a:solidFill>
            <a:srgbClr val="FFD200"/>
          </a:solidFill>
          <a:latin typeface="Arial" charset="0"/>
        </a:defRPr>
      </a:lvl4pPr>
      <a:lvl5pPr algn="l" rtl="0" eaLnBrk="0" fontAlgn="base" hangingPunct="0">
        <a:lnSpc>
          <a:spcPct val="85000"/>
        </a:lnSpc>
        <a:spcBef>
          <a:spcPct val="0"/>
        </a:spcBef>
        <a:spcAft>
          <a:spcPct val="0"/>
        </a:spcAft>
        <a:defRPr sz="3000" b="1">
          <a:solidFill>
            <a:srgbClr val="FFD200"/>
          </a:solidFill>
          <a:latin typeface="Arial" charset="0"/>
        </a:defRPr>
      </a:lvl5pPr>
      <a:lvl6pPr marL="457200" algn="l" rtl="0" fontAlgn="base">
        <a:lnSpc>
          <a:spcPct val="85000"/>
        </a:lnSpc>
        <a:spcBef>
          <a:spcPct val="0"/>
        </a:spcBef>
        <a:spcAft>
          <a:spcPct val="0"/>
        </a:spcAft>
        <a:defRPr sz="3000" b="1">
          <a:solidFill>
            <a:srgbClr val="FFD200"/>
          </a:solidFill>
          <a:latin typeface="Arial" charset="0"/>
        </a:defRPr>
      </a:lvl6pPr>
      <a:lvl7pPr marL="914400" algn="l" rtl="0" fontAlgn="base">
        <a:lnSpc>
          <a:spcPct val="85000"/>
        </a:lnSpc>
        <a:spcBef>
          <a:spcPct val="0"/>
        </a:spcBef>
        <a:spcAft>
          <a:spcPct val="0"/>
        </a:spcAft>
        <a:defRPr sz="3000" b="1">
          <a:solidFill>
            <a:srgbClr val="FFD200"/>
          </a:solidFill>
          <a:latin typeface="Arial" charset="0"/>
        </a:defRPr>
      </a:lvl7pPr>
      <a:lvl8pPr marL="1371600" algn="l" rtl="0" fontAlgn="base">
        <a:lnSpc>
          <a:spcPct val="85000"/>
        </a:lnSpc>
        <a:spcBef>
          <a:spcPct val="0"/>
        </a:spcBef>
        <a:spcAft>
          <a:spcPct val="0"/>
        </a:spcAft>
        <a:defRPr sz="3000" b="1">
          <a:solidFill>
            <a:srgbClr val="FFD200"/>
          </a:solidFill>
          <a:latin typeface="Arial" charset="0"/>
        </a:defRPr>
      </a:lvl8pPr>
      <a:lvl9pPr marL="1828800" algn="l" rtl="0" fontAlgn="base">
        <a:lnSpc>
          <a:spcPct val="85000"/>
        </a:lnSpc>
        <a:spcBef>
          <a:spcPct val="0"/>
        </a:spcBef>
        <a:spcAft>
          <a:spcPct val="0"/>
        </a:spcAft>
        <a:defRPr sz="3000" b="1">
          <a:solidFill>
            <a:srgbClr val="FFD200"/>
          </a:solidFill>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Arial" charset="0"/>
        <a:buChar char="►"/>
        <a:defRPr sz="2400">
          <a:solidFill>
            <a:srgbClr val="646464"/>
          </a:solidFill>
          <a:latin typeface="+mn-lt"/>
          <a:ea typeface="+mn-ea"/>
          <a:cs typeface="+mn-cs"/>
        </a:defRPr>
      </a:lvl1pPr>
      <a:lvl2pPr marL="742950" indent="-285750" algn="l" rtl="0" eaLnBrk="0" fontAlgn="base" hangingPunct="0">
        <a:spcBef>
          <a:spcPct val="20000"/>
        </a:spcBef>
        <a:spcAft>
          <a:spcPct val="0"/>
        </a:spcAft>
        <a:buClr>
          <a:schemeClr val="hlink"/>
        </a:buClr>
        <a:buSzPct val="75000"/>
        <a:buFont typeface="Arial" charset="0"/>
        <a:buChar char="►"/>
        <a:defRPr sz="2000">
          <a:solidFill>
            <a:srgbClr val="646464"/>
          </a:solidFill>
          <a:latin typeface="+mn-lt"/>
        </a:defRPr>
      </a:lvl2pPr>
      <a:lvl3pPr marL="1143000" indent="-228600" algn="l" rtl="0" eaLnBrk="0" fontAlgn="base" hangingPunct="0">
        <a:spcBef>
          <a:spcPct val="20000"/>
        </a:spcBef>
        <a:spcAft>
          <a:spcPct val="0"/>
        </a:spcAft>
        <a:buClr>
          <a:schemeClr val="hlink"/>
        </a:buClr>
        <a:buSzPct val="75000"/>
        <a:buFont typeface="Arial" charset="0"/>
        <a:buChar char="►"/>
        <a:defRPr>
          <a:solidFill>
            <a:srgbClr val="646464"/>
          </a:solidFill>
          <a:latin typeface="+mn-lt"/>
        </a:defRPr>
      </a:lvl3pPr>
      <a:lvl4pPr marL="1600200" indent="-228600" algn="l" rtl="0" eaLnBrk="0" fontAlgn="base" hangingPunct="0">
        <a:spcBef>
          <a:spcPct val="20000"/>
        </a:spcBef>
        <a:spcAft>
          <a:spcPct val="0"/>
        </a:spcAft>
        <a:buClr>
          <a:schemeClr val="hlink"/>
        </a:buClr>
        <a:buSzPct val="75000"/>
        <a:buFont typeface="Arial" charset="0"/>
        <a:buChar char="►"/>
        <a:defRPr sz="1600">
          <a:solidFill>
            <a:srgbClr val="646464"/>
          </a:solidFill>
          <a:latin typeface="+mn-lt"/>
        </a:defRPr>
      </a:lvl4pPr>
      <a:lvl5pPr marL="2057400" indent="-228600" algn="l" rtl="0" eaLnBrk="0" fontAlgn="base" hangingPunct="0">
        <a:spcBef>
          <a:spcPct val="20000"/>
        </a:spcBef>
        <a:spcAft>
          <a:spcPct val="0"/>
        </a:spcAft>
        <a:buClr>
          <a:schemeClr val="hlink"/>
        </a:buClr>
        <a:buSzPct val="75000"/>
        <a:buFont typeface="Arial" charset="0"/>
        <a:buChar char="►"/>
        <a:defRPr sz="1600">
          <a:solidFill>
            <a:srgbClr val="646464"/>
          </a:solidFill>
          <a:latin typeface="+mn-lt"/>
        </a:defRPr>
      </a:lvl5pPr>
      <a:lvl6pPr marL="25146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6pPr>
      <a:lvl7pPr marL="29718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7pPr>
      <a:lvl8pPr marL="34290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8pPr>
      <a:lvl9pPr marL="38862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333333"/>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bwMode="auto">
          <a:xfrm>
            <a:off x="457200" y="200025"/>
            <a:ext cx="8234363" cy="863600"/>
          </a:xfrm>
          <a:prstGeom prst="rect">
            <a:avLst/>
          </a:prstGeom>
          <a:noFill/>
          <a:ln w="9525">
            <a:noFill/>
            <a:miter lim="800000"/>
            <a:headEnd/>
            <a:tailEnd/>
          </a:ln>
        </p:spPr>
        <p:txBody>
          <a:bodyPr vert="horz" wrap="square" lIns="0" tIns="36000" rIns="0" bIns="0" numCol="1" anchor="t" anchorCtr="0" compatLnSpc="1">
            <a:prstTxWarp prst="textNoShape">
              <a:avLst/>
            </a:prstTxWarp>
          </a:bodyPr>
          <a:lstStyle/>
          <a:p>
            <a:pPr lvl="0"/>
            <a:r>
              <a:rPr lang="en-US" smtClean="0"/>
              <a:t>Yellow fill divider</a:t>
            </a:r>
          </a:p>
        </p:txBody>
      </p:sp>
      <p:sp>
        <p:nvSpPr>
          <p:cNvPr id="98307" name="Line 3"/>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pPr>
              <a:defRPr/>
            </a:pPr>
            <a:endParaRPr lang="en-US"/>
          </a:p>
        </p:txBody>
      </p:sp>
      <p:sp>
        <p:nvSpPr>
          <p:cNvPr id="98311" name="Freeform 7"/>
          <p:cNvSpPr>
            <a:spLocks noChangeAspect="1"/>
          </p:cNvSpPr>
          <p:nvPr/>
        </p:nvSpPr>
        <p:spPr bwMode="auto">
          <a:xfrm>
            <a:off x="444500" y="1054100"/>
            <a:ext cx="8242300" cy="5194300"/>
          </a:xfrm>
          <a:custGeom>
            <a:avLst/>
            <a:gdLst/>
            <a:ahLst/>
            <a:cxnLst>
              <a:cxn ang="0">
                <a:pos x="632" y="0"/>
              </a:cxn>
              <a:cxn ang="0">
                <a:pos x="0" y="3272"/>
              </a:cxn>
              <a:cxn ang="0">
                <a:pos x="5192" y="3272"/>
              </a:cxn>
              <a:cxn ang="0">
                <a:pos x="5192" y="0"/>
              </a:cxn>
              <a:cxn ang="0">
                <a:pos x="632" y="0"/>
              </a:cxn>
            </a:cxnLst>
            <a:rect l="0" t="0" r="r" b="b"/>
            <a:pathLst>
              <a:path w="5192" h="3272">
                <a:moveTo>
                  <a:pt x="632" y="0"/>
                </a:moveTo>
                <a:lnTo>
                  <a:pt x="0" y="3272"/>
                </a:lnTo>
                <a:lnTo>
                  <a:pt x="5192" y="3272"/>
                </a:lnTo>
                <a:lnTo>
                  <a:pt x="5192" y="0"/>
                </a:lnTo>
                <a:lnTo>
                  <a:pt x="632" y="0"/>
                </a:lnTo>
                <a:close/>
              </a:path>
            </a:pathLst>
          </a:custGeom>
          <a:solidFill>
            <a:srgbClr val="FFD200"/>
          </a:solidFill>
          <a:ln w="9525">
            <a:noFill/>
            <a:round/>
            <a:headEnd/>
            <a:tailEnd/>
          </a:ln>
          <a:effectLst/>
        </p:spPr>
        <p:txBody>
          <a:bodyPr/>
          <a:lstStyle/>
          <a:p>
            <a:pPr>
              <a:defRPr/>
            </a:pPr>
            <a:endParaRPr lang="en-US"/>
          </a:p>
        </p:txBody>
      </p:sp>
      <p:pic>
        <p:nvPicPr>
          <p:cNvPr id="87045" name="Picture 8" descr="logo outlines"/>
          <p:cNvPicPr>
            <a:picLocks noChangeAspect="1" noChangeArrowheads="1"/>
          </p:cNvPicPr>
          <p:nvPr/>
        </p:nvPicPr>
        <p:blipFill>
          <a:blip r:embed="rId13" cstate="print"/>
          <a:srcRect/>
          <a:stretch>
            <a:fillRect/>
          </a:stretch>
        </p:blipFill>
        <p:spPr bwMode="black">
          <a:xfrm>
            <a:off x="7226300" y="6372225"/>
            <a:ext cx="1508125" cy="338138"/>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47" r:id="rId1"/>
    <p:sldLayoutId id="2147483746" r:id="rId2"/>
    <p:sldLayoutId id="2147483745" r:id="rId3"/>
    <p:sldLayoutId id="2147483744" r:id="rId4"/>
    <p:sldLayoutId id="2147483743" r:id="rId5"/>
    <p:sldLayoutId id="2147483742" r:id="rId6"/>
    <p:sldLayoutId id="2147483741" r:id="rId7"/>
    <p:sldLayoutId id="2147483740" r:id="rId8"/>
    <p:sldLayoutId id="2147483739" r:id="rId9"/>
    <p:sldLayoutId id="2147483738" r:id="rId10"/>
    <p:sldLayoutId id="2147483737" r:id="rId11"/>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3000" b="1">
          <a:solidFill>
            <a:srgbClr val="FFD200"/>
          </a:solidFill>
          <a:latin typeface="+mj-lt"/>
          <a:ea typeface="+mj-ea"/>
          <a:cs typeface="+mj-cs"/>
        </a:defRPr>
      </a:lvl1pPr>
      <a:lvl2pPr algn="l" rtl="0" eaLnBrk="0" fontAlgn="base" hangingPunct="0">
        <a:lnSpc>
          <a:spcPct val="85000"/>
        </a:lnSpc>
        <a:spcBef>
          <a:spcPct val="0"/>
        </a:spcBef>
        <a:spcAft>
          <a:spcPct val="0"/>
        </a:spcAft>
        <a:defRPr sz="3000" b="1">
          <a:solidFill>
            <a:srgbClr val="FFD200"/>
          </a:solidFill>
          <a:latin typeface="Arial" charset="0"/>
        </a:defRPr>
      </a:lvl2pPr>
      <a:lvl3pPr algn="l" rtl="0" eaLnBrk="0" fontAlgn="base" hangingPunct="0">
        <a:lnSpc>
          <a:spcPct val="85000"/>
        </a:lnSpc>
        <a:spcBef>
          <a:spcPct val="0"/>
        </a:spcBef>
        <a:spcAft>
          <a:spcPct val="0"/>
        </a:spcAft>
        <a:defRPr sz="3000" b="1">
          <a:solidFill>
            <a:srgbClr val="FFD200"/>
          </a:solidFill>
          <a:latin typeface="Arial" charset="0"/>
        </a:defRPr>
      </a:lvl3pPr>
      <a:lvl4pPr algn="l" rtl="0" eaLnBrk="0" fontAlgn="base" hangingPunct="0">
        <a:lnSpc>
          <a:spcPct val="85000"/>
        </a:lnSpc>
        <a:spcBef>
          <a:spcPct val="0"/>
        </a:spcBef>
        <a:spcAft>
          <a:spcPct val="0"/>
        </a:spcAft>
        <a:defRPr sz="3000" b="1">
          <a:solidFill>
            <a:srgbClr val="FFD200"/>
          </a:solidFill>
          <a:latin typeface="Arial" charset="0"/>
        </a:defRPr>
      </a:lvl4pPr>
      <a:lvl5pPr algn="l" rtl="0" eaLnBrk="0" fontAlgn="base" hangingPunct="0">
        <a:lnSpc>
          <a:spcPct val="85000"/>
        </a:lnSpc>
        <a:spcBef>
          <a:spcPct val="0"/>
        </a:spcBef>
        <a:spcAft>
          <a:spcPct val="0"/>
        </a:spcAft>
        <a:defRPr sz="3000" b="1">
          <a:solidFill>
            <a:srgbClr val="FFD200"/>
          </a:solidFill>
          <a:latin typeface="Arial" charset="0"/>
        </a:defRPr>
      </a:lvl5pPr>
      <a:lvl6pPr marL="457200" algn="l" rtl="0" fontAlgn="base">
        <a:lnSpc>
          <a:spcPct val="85000"/>
        </a:lnSpc>
        <a:spcBef>
          <a:spcPct val="0"/>
        </a:spcBef>
        <a:spcAft>
          <a:spcPct val="0"/>
        </a:spcAft>
        <a:defRPr sz="3000" b="1">
          <a:solidFill>
            <a:srgbClr val="FFD200"/>
          </a:solidFill>
          <a:latin typeface="Arial" charset="0"/>
        </a:defRPr>
      </a:lvl6pPr>
      <a:lvl7pPr marL="914400" algn="l" rtl="0" fontAlgn="base">
        <a:lnSpc>
          <a:spcPct val="85000"/>
        </a:lnSpc>
        <a:spcBef>
          <a:spcPct val="0"/>
        </a:spcBef>
        <a:spcAft>
          <a:spcPct val="0"/>
        </a:spcAft>
        <a:defRPr sz="3000" b="1">
          <a:solidFill>
            <a:srgbClr val="FFD200"/>
          </a:solidFill>
          <a:latin typeface="Arial" charset="0"/>
        </a:defRPr>
      </a:lvl7pPr>
      <a:lvl8pPr marL="1371600" algn="l" rtl="0" fontAlgn="base">
        <a:lnSpc>
          <a:spcPct val="85000"/>
        </a:lnSpc>
        <a:spcBef>
          <a:spcPct val="0"/>
        </a:spcBef>
        <a:spcAft>
          <a:spcPct val="0"/>
        </a:spcAft>
        <a:defRPr sz="3000" b="1">
          <a:solidFill>
            <a:srgbClr val="FFD200"/>
          </a:solidFill>
          <a:latin typeface="Arial" charset="0"/>
        </a:defRPr>
      </a:lvl8pPr>
      <a:lvl9pPr marL="1828800" algn="l" rtl="0" fontAlgn="base">
        <a:lnSpc>
          <a:spcPct val="85000"/>
        </a:lnSpc>
        <a:spcBef>
          <a:spcPct val="0"/>
        </a:spcBef>
        <a:spcAft>
          <a:spcPct val="0"/>
        </a:spcAft>
        <a:defRPr sz="3000" b="1">
          <a:solidFill>
            <a:srgbClr val="FFD200"/>
          </a:solidFill>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Arial" charset="0"/>
        <a:buChar char="►"/>
        <a:defRPr sz="2400">
          <a:solidFill>
            <a:srgbClr val="646464"/>
          </a:solidFill>
          <a:latin typeface="+mn-lt"/>
          <a:ea typeface="+mn-ea"/>
          <a:cs typeface="+mn-cs"/>
        </a:defRPr>
      </a:lvl1pPr>
      <a:lvl2pPr marL="742950" indent="-285750" algn="l" rtl="0" eaLnBrk="0" fontAlgn="base" hangingPunct="0">
        <a:spcBef>
          <a:spcPct val="20000"/>
        </a:spcBef>
        <a:spcAft>
          <a:spcPct val="0"/>
        </a:spcAft>
        <a:buClr>
          <a:schemeClr val="hlink"/>
        </a:buClr>
        <a:buSzPct val="75000"/>
        <a:buFont typeface="Arial" charset="0"/>
        <a:buChar char="►"/>
        <a:defRPr sz="2000">
          <a:solidFill>
            <a:srgbClr val="646464"/>
          </a:solidFill>
          <a:latin typeface="+mn-lt"/>
        </a:defRPr>
      </a:lvl2pPr>
      <a:lvl3pPr marL="1143000" indent="-228600" algn="l" rtl="0" eaLnBrk="0" fontAlgn="base" hangingPunct="0">
        <a:spcBef>
          <a:spcPct val="20000"/>
        </a:spcBef>
        <a:spcAft>
          <a:spcPct val="0"/>
        </a:spcAft>
        <a:buClr>
          <a:schemeClr val="hlink"/>
        </a:buClr>
        <a:buSzPct val="75000"/>
        <a:buFont typeface="Arial" charset="0"/>
        <a:buChar char="►"/>
        <a:defRPr>
          <a:solidFill>
            <a:srgbClr val="646464"/>
          </a:solidFill>
          <a:latin typeface="+mn-lt"/>
        </a:defRPr>
      </a:lvl3pPr>
      <a:lvl4pPr marL="1600200" indent="-228600" algn="l" rtl="0" eaLnBrk="0" fontAlgn="base" hangingPunct="0">
        <a:spcBef>
          <a:spcPct val="20000"/>
        </a:spcBef>
        <a:spcAft>
          <a:spcPct val="0"/>
        </a:spcAft>
        <a:buClr>
          <a:schemeClr val="hlink"/>
        </a:buClr>
        <a:buSzPct val="75000"/>
        <a:buFont typeface="Arial" charset="0"/>
        <a:buChar char="►"/>
        <a:defRPr sz="1600">
          <a:solidFill>
            <a:srgbClr val="646464"/>
          </a:solidFill>
          <a:latin typeface="+mn-lt"/>
        </a:defRPr>
      </a:lvl4pPr>
      <a:lvl5pPr marL="2057400" indent="-228600" algn="l" rtl="0" eaLnBrk="0" fontAlgn="base" hangingPunct="0">
        <a:spcBef>
          <a:spcPct val="20000"/>
        </a:spcBef>
        <a:spcAft>
          <a:spcPct val="0"/>
        </a:spcAft>
        <a:buClr>
          <a:schemeClr val="hlink"/>
        </a:buClr>
        <a:buSzPct val="75000"/>
        <a:buFont typeface="Arial" charset="0"/>
        <a:buChar char="►"/>
        <a:defRPr sz="1600">
          <a:solidFill>
            <a:srgbClr val="646464"/>
          </a:solidFill>
          <a:latin typeface="+mn-lt"/>
        </a:defRPr>
      </a:lvl5pPr>
      <a:lvl6pPr marL="25146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6pPr>
      <a:lvl7pPr marL="29718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7pPr>
      <a:lvl8pPr marL="34290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8pPr>
      <a:lvl9pPr marL="38862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link.brightcove.com/services/player/bcpid1066442693001?bckey=AQ~~,AAAA-EP4z8k~,tc77CdEXuhdzCcfzpbfwt2Q3pNu63jMh&amp;bctid=514470925500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p:cNvSpPr>
            <a:spLocks noGrp="1" noChangeArrowheads="1"/>
          </p:cNvSpPr>
          <p:nvPr>
            <p:ph type="ctrTitle"/>
          </p:nvPr>
        </p:nvSpPr>
        <p:spPr>
          <a:xfrm>
            <a:off x="2735678" y="3325020"/>
            <a:ext cx="5849242" cy="1138488"/>
          </a:xfrm>
        </p:spPr>
        <p:txBody>
          <a:bodyPr/>
          <a:lstStyle/>
          <a:p>
            <a:pPr eaLnBrk="1" hangingPunct="1"/>
            <a:r>
              <a:rPr lang="en-US" sz="3600" dirty="0" smtClean="0"/>
              <a:t>r u ok? </a:t>
            </a:r>
            <a:r>
              <a:rPr lang="en-US" sz="3600" dirty="0"/>
              <a:t/>
            </a:r>
            <a:br>
              <a:rPr lang="en-US" sz="3600" dirty="0"/>
            </a:br>
            <a:r>
              <a:rPr lang="en-US" sz="3600" dirty="0" smtClean="0"/>
              <a:t/>
            </a:r>
            <a:br>
              <a:rPr lang="en-US" sz="3600" dirty="0" smtClean="0"/>
            </a:br>
            <a:r>
              <a:rPr lang="en-US" sz="3600" dirty="0" smtClean="0"/>
              <a:t>Equipping colleagues to foster emotional well being at </a:t>
            </a:r>
            <a:r>
              <a:rPr lang="en-US" sz="3600" dirty="0" smtClean="0"/>
              <a:t>work</a:t>
            </a:r>
            <a:r>
              <a:rPr lang="en-US" sz="3200" dirty="0" smtClean="0"/>
              <a:t/>
            </a:r>
            <a:br>
              <a:rPr lang="en-US" sz="3200" dirty="0" smtClean="0"/>
            </a:br>
            <a:r>
              <a:rPr lang="en-US" sz="3200" dirty="0" smtClean="0"/>
              <a:t> </a:t>
            </a:r>
            <a:r>
              <a:rPr lang="en-US" sz="3200" dirty="0"/>
              <a:t/>
            </a:r>
            <a:br>
              <a:rPr lang="en-US" sz="3200" dirty="0"/>
            </a:br>
            <a:endParaRPr lang="en-US"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lessons from r u ok?</a:t>
            </a:r>
            <a:endParaRPr lang="en-US" dirty="0"/>
          </a:p>
        </p:txBody>
      </p:sp>
      <p:sp>
        <p:nvSpPr>
          <p:cNvPr id="3" name="Content Placeholder 2"/>
          <p:cNvSpPr>
            <a:spLocks noGrp="1"/>
          </p:cNvSpPr>
          <p:nvPr>
            <p:ph idx="1"/>
          </p:nvPr>
        </p:nvSpPr>
        <p:spPr/>
        <p:txBody>
          <a:bodyPr/>
          <a:lstStyle/>
          <a:p>
            <a:r>
              <a:rPr lang="en-US" dirty="0" smtClean="0"/>
              <a:t>Training or messaging isn’t enough – combine learning, messaging, and live participation </a:t>
            </a:r>
          </a:p>
          <a:p>
            <a:r>
              <a:rPr lang="en-US" dirty="0" smtClean="0"/>
              <a:t>Personal stories make it real </a:t>
            </a:r>
          </a:p>
          <a:p>
            <a:r>
              <a:rPr lang="en-US" dirty="0" smtClean="0"/>
              <a:t>Having local leaders share their stories builds trust</a:t>
            </a:r>
          </a:p>
          <a:p>
            <a:r>
              <a:rPr lang="en-US" dirty="0" smtClean="0"/>
              <a:t>Build community with cross-ERG-sponsored events planned by volunteers in each office</a:t>
            </a:r>
          </a:p>
          <a:p>
            <a:r>
              <a:rPr lang="en-US" dirty="0" smtClean="0"/>
              <a:t>Teach people how they can help and make it as simple as possible</a:t>
            </a:r>
          </a:p>
          <a:p>
            <a:r>
              <a:rPr lang="en-US" dirty="0" smtClean="0"/>
              <a:t>Measure and share outcomes</a:t>
            </a:r>
          </a:p>
          <a:p>
            <a:r>
              <a:rPr lang="en-US" dirty="0" smtClean="0"/>
              <a:t>Gather feedback; continually iterate and improve </a:t>
            </a:r>
          </a:p>
          <a:p>
            <a:endParaRPr lang="en-US" dirty="0"/>
          </a:p>
        </p:txBody>
      </p:sp>
    </p:spTree>
    <p:extLst>
      <p:ext uri="{BB962C8B-B14F-4D97-AF65-F5344CB8AC3E}">
        <p14:creationId xmlns:p14="http://schemas.microsoft.com/office/powerpoint/2010/main" val="1868493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z="3200" dirty="0" smtClean="0"/>
              <a:t>Mental illness* </a:t>
            </a:r>
            <a:r>
              <a:rPr lang="en-GB" altLang="en-US" sz="3200" dirty="0"/>
              <a:t>is </a:t>
            </a:r>
            <a:r>
              <a:rPr lang="en-GB" altLang="en-US" sz="3200" dirty="0" smtClean="0"/>
              <a:t>a critical issue </a:t>
            </a:r>
            <a:r>
              <a:rPr lang="en-GB" altLang="en-US" sz="3200" dirty="0"/>
              <a:t/>
            </a:r>
            <a:br>
              <a:rPr lang="en-GB" altLang="en-US" sz="3200" dirty="0"/>
            </a:br>
            <a:endParaRPr lang="en-US" dirty="0"/>
          </a:p>
        </p:txBody>
      </p:sp>
      <p:sp>
        <p:nvSpPr>
          <p:cNvPr id="3" name="Content Placeholder 2"/>
          <p:cNvSpPr>
            <a:spLocks noGrp="1"/>
          </p:cNvSpPr>
          <p:nvPr>
            <p:ph idx="1"/>
          </p:nvPr>
        </p:nvSpPr>
        <p:spPr/>
        <p:txBody>
          <a:bodyPr/>
          <a:lstStyle/>
          <a:p>
            <a:pPr eaLnBrk="1" hangingPunct="1">
              <a:defRPr/>
            </a:pPr>
            <a:r>
              <a:rPr lang="en-GB" altLang="en-US" dirty="0" smtClean="0"/>
              <a:t>1 in 4 adults experience mental illness in a given year.</a:t>
            </a:r>
          </a:p>
          <a:p>
            <a:pPr eaLnBrk="1" hangingPunct="1">
              <a:defRPr/>
            </a:pPr>
            <a:r>
              <a:rPr lang="en-GB" altLang="en-US" dirty="0" smtClean="0"/>
              <a:t>Mood </a:t>
            </a:r>
            <a:r>
              <a:rPr lang="en-GB" altLang="en-US" dirty="0"/>
              <a:t>disorders are the third major cause of hospitalizations for 18-44 year olds.</a:t>
            </a:r>
          </a:p>
          <a:p>
            <a:pPr>
              <a:defRPr/>
            </a:pPr>
            <a:r>
              <a:rPr lang="en-US" dirty="0"/>
              <a:t>Serious mental illness costs $193.2 billion in lost earnings per year.</a:t>
            </a:r>
          </a:p>
          <a:p>
            <a:pPr eaLnBrk="1" hangingPunct="1">
              <a:defRPr/>
            </a:pPr>
            <a:r>
              <a:rPr lang="en-GB" altLang="en-US" dirty="0"/>
              <a:t>Less than one third of adults with mental illness receive treatment.</a:t>
            </a:r>
          </a:p>
          <a:p>
            <a:pPr eaLnBrk="1" hangingPunct="1">
              <a:defRPr/>
            </a:pPr>
            <a:r>
              <a:rPr lang="en-US" dirty="0"/>
              <a:t>Unintentional overdose deaths from prescription pain relievers has quadrupled since 1999.</a:t>
            </a:r>
            <a:endParaRPr lang="en-GB" altLang="en-US" dirty="0"/>
          </a:p>
          <a:p>
            <a:pPr lvl="1"/>
            <a:endParaRPr lang="en-US" sz="2400" dirty="0" smtClean="0"/>
          </a:p>
          <a:p>
            <a:pPr marL="361950" lvl="1" indent="0">
              <a:buNone/>
            </a:pPr>
            <a:r>
              <a:rPr lang="en-US" sz="2400" dirty="0" smtClean="0"/>
              <a:t>* Including addiction</a:t>
            </a:r>
            <a:endParaRPr lang="en-US" sz="2400" dirty="0"/>
          </a:p>
        </p:txBody>
      </p:sp>
    </p:spTree>
    <p:extLst>
      <p:ext uri="{BB962C8B-B14F-4D97-AF65-F5344CB8AC3E}">
        <p14:creationId xmlns:p14="http://schemas.microsoft.com/office/powerpoint/2010/main" val="1596451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z="3200" dirty="0" smtClean="0"/>
              <a:t>It has </a:t>
            </a:r>
            <a:r>
              <a:rPr lang="en-GB" altLang="en-US" sz="3200" dirty="0"/>
              <a:t>detrimental impacts in the </a:t>
            </a:r>
            <a:r>
              <a:rPr lang="en-GB" altLang="en-US" sz="3200" dirty="0" smtClean="0"/>
              <a:t>workplace</a:t>
            </a:r>
            <a:r>
              <a:rPr lang="en-GB" altLang="en-US" sz="3200" dirty="0"/>
              <a:t/>
            </a:r>
            <a:br>
              <a:rPr lang="en-GB" altLang="en-US" sz="3200" dirty="0"/>
            </a:br>
            <a:endParaRPr lang="en-US" dirty="0"/>
          </a:p>
        </p:txBody>
      </p:sp>
      <p:sp>
        <p:nvSpPr>
          <p:cNvPr id="3" name="Content Placeholder 2"/>
          <p:cNvSpPr>
            <a:spLocks noGrp="1"/>
          </p:cNvSpPr>
          <p:nvPr>
            <p:ph idx="1"/>
          </p:nvPr>
        </p:nvSpPr>
        <p:spPr/>
        <p:txBody>
          <a:bodyPr/>
          <a:lstStyle/>
          <a:p>
            <a:pPr>
              <a:defRPr/>
            </a:pPr>
            <a:r>
              <a:rPr lang="en-US" dirty="0" smtClean="0"/>
              <a:t>It costs </a:t>
            </a:r>
            <a:r>
              <a:rPr lang="en-US" dirty="0"/>
              <a:t>employers an estimated $80- to $100 </a:t>
            </a:r>
            <a:r>
              <a:rPr lang="en-US" dirty="0" smtClean="0"/>
              <a:t>billion/year.</a:t>
            </a:r>
          </a:p>
          <a:p>
            <a:pPr>
              <a:defRPr/>
            </a:pPr>
            <a:r>
              <a:rPr lang="en-US" dirty="0" smtClean="0"/>
              <a:t>At </a:t>
            </a:r>
            <a:r>
              <a:rPr lang="en-US" dirty="0"/>
              <a:t>any given time, </a:t>
            </a:r>
            <a:r>
              <a:rPr lang="en-US" dirty="0" smtClean="0"/>
              <a:t>1 in 10 </a:t>
            </a:r>
            <a:r>
              <a:rPr lang="en-US" dirty="0"/>
              <a:t>employees experience </a:t>
            </a:r>
            <a:r>
              <a:rPr lang="en-US" dirty="0" smtClean="0"/>
              <a:t>depression</a:t>
            </a:r>
            <a:r>
              <a:rPr lang="en-US" u="sng" dirty="0" smtClean="0"/>
              <a:t>.</a:t>
            </a:r>
            <a:endParaRPr lang="en-US" u="sng" dirty="0"/>
          </a:p>
          <a:p>
            <a:pPr>
              <a:defRPr/>
            </a:pPr>
            <a:r>
              <a:rPr lang="en-US" dirty="0"/>
              <a:t>Depression </a:t>
            </a:r>
            <a:r>
              <a:rPr lang="en-US" dirty="0" smtClean="0"/>
              <a:t>alone causes </a:t>
            </a:r>
            <a:r>
              <a:rPr lang="en-US" dirty="0"/>
              <a:t>$400 million lost work days/year, costing companies $52 billion</a:t>
            </a:r>
            <a:r>
              <a:rPr lang="en-US" i="1" dirty="0"/>
              <a:t> </a:t>
            </a:r>
            <a:r>
              <a:rPr lang="en-US" dirty="0"/>
              <a:t>in absenteeism and reduced productivity. </a:t>
            </a:r>
          </a:p>
          <a:p>
            <a:pPr>
              <a:defRPr/>
            </a:pPr>
            <a:r>
              <a:rPr lang="en-US" dirty="0"/>
              <a:t>Mental illness </a:t>
            </a:r>
            <a:r>
              <a:rPr lang="en-US" dirty="0" smtClean="0"/>
              <a:t>can </a:t>
            </a:r>
            <a:r>
              <a:rPr lang="en-US" dirty="0"/>
              <a:t>impair cognitive functioning in ways that impact work quality, professional behavior, and relationships. These can negatively impact team effectiveness, productivity and overall profitability.</a:t>
            </a:r>
          </a:p>
          <a:p>
            <a:endParaRPr lang="en-US" dirty="0"/>
          </a:p>
        </p:txBody>
      </p:sp>
    </p:spTree>
    <p:extLst>
      <p:ext uri="{BB962C8B-B14F-4D97-AF65-F5344CB8AC3E}">
        <p14:creationId xmlns:p14="http://schemas.microsoft.com/office/powerpoint/2010/main" val="3812910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eaLnBrk="1" hangingPunct="1">
              <a:defRPr/>
            </a:pPr>
            <a:r>
              <a:rPr lang="en-GB" altLang="en-US" sz="3200" dirty="0" smtClean="0"/>
              <a:t>EY </a:t>
            </a:r>
            <a:r>
              <a:rPr lang="en-GB" altLang="en-US" sz="3200" dirty="0"/>
              <a:t>is among leading employers focusing on </a:t>
            </a:r>
            <a:r>
              <a:rPr lang="en-GB" altLang="en-US" sz="3200" dirty="0" smtClean="0"/>
              <a:t>this</a:t>
            </a:r>
            <a:endParaRPr lang="en-GB" altLang="en-US" sz="3200" dirty="0"/>
          </a:p>
        </p:txBody>
      </p:sp>
      <p:sp>
        <p:nvSpPr>
          <p:cNvPr id="3" name="Content Placeholder 2"/>
          <p:cNvSpPr>
            <a:spLocks noGrp="1"/>
          </p:cNvSpPr>
          <p:nvPr>
            <p:ph idx="1"/>
          </p:nvPr>
        </p:nvSpPr>
        <p:spPr/>
        <p:txBody>
          <a:bodyPr/>
          <a:lstStyle/>
          <a:p>
            <a:pPr eaLnBrk="1" hangingPunct="1">
              <a:defRPr/>
            </a:pPr>
            <a:r>
              <a:rPr lang="en-GB" altLang="en-US" dirty="0" smtClean="0"/>
              <a:t>In </a:t>
            </a:r>
            <a:r>
              <a:rPr lang="en-GB" altLang="en-US" dirty="0"/>
              <a:t>2015, EY piloted Mental Illness Readers Theatre office events. </a:t>
            </a:r>
          </a:p>
          <a:p>
            <a:pPr eaLnBrk="1" hangingPunct="1">
              <a:defRPr/>
            </a:pPr>
            <a:r>
              <a:rPr lang="en-GB" altLang="en-US" dirty="0" smtClean="0"/>
              <a:t>Americas </a:t>
            </a:r>
            <a:r>
              <a:rPr lang="en-GB" altLang="en-US" dirty="0"/>
              <a:t>Chairman Steve Howe participated in first CEO Roundtable on Mental Illness in the Workplace at New York Stock Exchange.</a:t>
            </a:r>
          </a:p>
          <a:p>
            <a:pPr eaLnBrk="1" hangingPunct="1">
              <a:defRPr/>
            </a:pPr>
            <a:r>
              <a:rPr lang="en-GB" altLang="en-US" dirty="0" smtClean="0"/>
              <a:t>In 2016 became a National Alliance on Mental Illness Stigma-Free Company</a:t>
            </a:r>
          </a:p>
          <a:p>
            <a:pPr eaLnBrk="1" hangingPunct="1">
              <a:defRPr/>
            </a:pPr>
            <a:r>
              <a:rPr lang="en-GB" dirty="0"/>
              <a:t>Launched r u ok? national initiative in September </a:t>
            </a:r>
            <a:r>
              <a:rPr lang="en-GB" dirty="0" smtClean="0"/>
              <a:t>2016</a:t>
            </a:r>
            <a:endParaRPr lang="en-US" dirty="0"/>
          </a:p>
        </p:txBody>
      </p:sp>
    </p:spTree>
    <p:extLst>
      <p:ext uri="{BB962C8B-B14F-4D97-AF65-F5344CB8AC3E}">
        <p14:creationId xmlns:p14="http://schemas.microsoft.com/office/powerpoint/2010/main" val="3576005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 u ok?	</a:t>
            </a:r>
            <a:endParaRPr lang="en-US" dirty="0"/>
          </a:p>
        </p:txBody>
      </p:sp>
      <p:sp>
        <p:nvSpPr>
          <p:cNvPr id="3" name="Content Placeholder 2"/>
          <p:cNvSpPr>
            <a:spLocks noGrp="1"/>
          </p:cNvSpPr>
          <p:nvPr>
            <p:ph idx="1"/>
          </p:nvPr>
        </p:nvSpPr>
        <p:spPr/>
        <p:txBody>
          <a:bodyPr/>
          <a:lstStyle/>
          <a:p>
            <a:r>
              <a:rPr lang="en-US" dirty="0"/>
              <a:t>A</a:t>
            </a:r>
            <a:r>
              <a:rPr lang="en-US" dirty="0" smtClean="0"/>
              <a:t>wareness and education campaign around mental illness and addiction</a:t>
            </a:r>
          </a:p>
          <a:p>
            <a:r>
              <a:rPr lang="en-US" dirty="0"/>
              <a:t>Designed to equip EY people to support colleagues who </a:t>
            </a:r>
            <a:r>
              <a:rPr lang="en-US" dirty="0" smtClean="0"/>
              <a:t>might </a:t>
            </a:r>
            <a:r>
              <a:rPr lang="en-US" dirty="0"/>
              <a:t>be struggling </a:t>
            </a:r>
            <a:endParaRPr lang="en-US" dirty="0" smtClean="0"/>
          </a:p>
          <a:p>
            <a:r>
              <a:rPr lang="en-US" dirty="0" smtClean="0"/>
              <a:t>3 pronged approach</a:t>
            </a:r>
          </a:p>
          <a:p>
            <a:pPr lvl="1"/>
            <a:r>
              <a:rPr lang="en-US" dirty="0" smtClean="0"/>
              <a:t>Education – training, tools</a:t>
            </a:r>
          </a:p>
          <a:p>
            <a:pPr lvl="1"/>
            <a:r>
              <a:rPr lang="en-US" dirty="0" smtClean="0"/>
              <a:t>Awareness – articles, posters, leader messages</a:t>
            </a:r>
          </a:p>
          <a:p>
            <a:pPr lvl="1"/>
            <a:r>
              <a:rPr lang="en-US" dirty="0" smtClean="0"/>
              <a:t>Engagement – advocates, in person learning events, etc</a:t>
            </a:r>
            <a:r>
              <a:rPr lang="en-US" dirty="0"/>
              <a:t>.</a:t>
            </a:r>
            <a:endParaRPr lang="en-US" dirty="0" smtClean="0"/>
          </a:p>
        </p:txBody>
      </p:sp>
    </p:spTree>
    <p:extLst>
      <p:ext uri="{BB962C8B-B14F-4D97-AF65-F5344CB8AC3E}">
        <p14:creationId xmlns:p14="http://schemas.microsoft.com/office/powerpoint/2010/main" val="276121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t>
            </a:r>
            <a:endParaRPr lang="en-US" dirty="0"/>
          </a:p>
        </p:txBody>
      </p:sp>
      <p:sp>
        <p:nvSpPr>
          <p:cNvPr id="3" name="Content Placeholder 2"/>
          <p:cNvSpPr>
            <a:spLocks noGrp="1"/>
          </p:cNvSpPr>
          <p:nvPr>
            <p:ph idx="1"/>
          </p:nvPr>
        </p:nvSpPr>
        <p:spPr/>
        <p:txBody>
          <a:bodyPr/>
          <a:lstStyle/>
          <a:p>
            <a:r>
              <a:rPr lang="en-US" dirty="0" smtClean="0"/>
              <a:t>Quick colleague to colleague videos on how to have an r u ok? conversation </a:t>
            </a:r>
          </a:p>
          <a:p>
            <a:r>
              <a:rPr lang="en-US" dirty="0" smtClean="0"/>
              <a:t>Online 30 minute training available on demand</a:t>
            </a:r>
          </a:p>
          <a:p>
            <a:r>
              <a:rPr lang="en-US" dirty="0" smtClean="0"/>
              <a:t>Focused on what people should </a:t>
            </a:r>
            <a:r>
              <a:rPr lang="en-US" dirty="0"/>
              <a:t>know about </a:t>
            </a:r>
            <a:r>
              <a:rPr lang="en-US" dirty="0" smtClean="0"/>
              <a:t>mental illness </a:t>
            </a:r>
            <a:r>
              <a:rPr lang="en-US" dirty="0"/>
              <a:t>and </a:t>
            </a:r>
            <a:r>
              <a:rPr lang="en-US" dirty="0" smtClean="0"/>
              <a:t>addiction, its impacts, </a:t>
            </a:r>
            <a:r>
              <a:rPr lang="en-US" dirty="0"/>
              <a:t>and how to be </a:t>
            </a:r>
            <a:r>
              <a:rPr lang="en-US" dirty="0" smtClean="0"/>
              <a:t>supportive </a:t>
            </a:r>
          </a:p>
          <a:p>
            <a:r>
              <a:rPr lang="en-US" dirty="0" smtClean="0"/>
              <a:t>Targeted to:</a:t>
            </a:r>
          </a:p>
          <a:p>
            <a:pPr lvl="1"/>
            <a:r>
              <a:rPr lang="en-US" dirty="0" smtClean="0"/>
              <a:t>HR</a:t>
            </a:r>
          </a:p>
          <a:p>
            <a:pPr lvl="1"/>
            <a:r>
              <a:rPr lang="en-US" dirty="0" smtClean="0"/>
              <a:t>Executives </a:t>
            </a:r>
          </a:p>
          <a:p>
            <a:pPr lvl="1"/>
            <a:r>
              <a:rPr lang="en-US" dirty="0" smtClean="0"/>
              <a:t>Colleagues</a:t>
            </a:r>
          </a:p>
        </p:txBody>
      </p:sp>
    </p:spTree>
    <p:extLst>
      <p:ext uri="{BB962C8B-B14F-4D97-AF65-F5344CB8AC3E}">
        <p14:creationId xmlns:p14="http://schemas.microsoft.com/office/powerpoint/2010/main" val="3535570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Awareness</a:t>
            </a:r>
            <a:endParaRPr lang="en-US" dirty="0"/>
          </a:p>
        </p:txBody>
      </p:sp>
      <p:sp>
        <p:nvSpPr>
          <p:cNvPr id="3" name="Content Placeholder 2"/>
          <p:cNvSpPr>
            <a:spLocks noGrp="1"/>
          </p:cNvSpPr>
          <p:nvPr>
            <p:ph idx="1"/>
          </p:nvPr>
        </p:nvSpPr>
        <p:spPr/>
        <p:txBody>
          <a:bodyPr/>
          <a:lstStyle/>
          <a:p>
            <a:pPr fontAlgn="ctr"/>
            <a:r>
              <a:rPr lang="en-US" dirty="0"/>
              <a:t>Communications to </a:t>
            </a:r>
            <a:r>
              <a:rPr lang="en-US" dirty="0" smtClean="0"/>
              <a:t>position why this is important, encourage </a:t>
            </a:r>
            <a:r>
              <a:rPr lang="en-US" dirty="0"/>
              <a:t>people </a:t>
            </a:r>
            <a:r>
              <a:rPr lang="en-US" dirty="0" smtClean="0"/>
              <a:t>to </a:t>
            </a:r>
            <a:r>
              <a:rPr lang="en-US" dirty="0"/>
              <a:t>take the </a:t>
            </a:r>
            <a:r>
              <a:rPr lang="en-US" dirty="0" smtClean="0"/>
              <a:t>trainings, promote openness and reduce stigma</a:t>
            </a:r>
            <a:endParaRPr lang="en-US" dirty="0"/>
          </a:p>
          <a:p>
            <a:pPr lvl="1" fontAlgn="ctr"/>
            <a:r>
              <a:rPr lang="en-US" dirty="0"/>
              <a:t>Leader </a:t>
            </a:r>
            <a:r>
              <a:rPr lang="en-US" dirty="0" smtClean="0"/>
              <a:t>messages</a:t>
            </a:r>
          </a:p>
          <a:p>
            <a:pPr lvl="1" fontAlgn="ctr"/>
            <a:r>
              <a:rPr lang="en-US" dirty="0" smtClean="0"/>
              <a:t>Talent team messages</a:t>
            </a:r>
            <a:endParaRPr lang="en-US" dirty="0"/>
          </a:p>
          <a:p>
            <a:pPr lvl="1" fontAlgn="ctr"/>
            <a:r>
              <a:rPr lang="en-US" dirty="0" smtClean="0"/>
              <a:t>Articles including self quizzes</a:t>
            </a:r>
            <a:endParaRPr lang="en-US" dirty="0"/>
          </a:p>
          <a:p>
            <a:pPr lvl="1" fontAlgn="ctr"/>
            <a:r>
              <a:rPr lang="en-US" dirty="0" smtClean="0"/>
              <a:t>Banners, posters. </a:t>
            </a:r>
            <a:r>
              <a:rPr lang="en-US" dirty="0"/>
              <a:t>e</a:t>
            </a:r>
            <a:r>
              <a:rPr lang="en-US" dirty="0" smtClean="0"/>
              <a:t>lectronic signage in EY offices</a:t>
            </a:r>
          </a:p>
          <a:p>
            <a:pPr lvl="1" fontAlgn="ctr"/>
            <a:r>
              <a:rPr lang="en-US" dirty="0" smtClean="0"/>
              <a:t>E-mail signature messages </a:t>
            </a:r>
            <a:endParaRPr lang="en-US" dirty="0"/>
          </a:p>
          <a:p>
            <a:endParaRPr lang="en-US" dirty="0"/>
          </a:p>
        </p:txBody>
      </p:sp>
    </p:spTree>
    <p:extLst>
      <p:ext uri="{BB962C8B-B14F-4D97-AF65-F5344CB8AC3E}">
        <p14:creationId xmlns:p14="http://schemas.microsoft.com/office/powerpoint/2010/main" val="1200931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Engagement</a:t>
            </a:r>
            <a:endParaRPr lang="en-US" dirty="0"/>
          </a:p>
        </p:txBody>
      </p:sp>
      <p:sp>
        <p:nvSpPr>
          <p:cNvPr id="3" name="Content Placeholder 2"/>
          <p:cNvSpPr>
            <a:spLocks noGrp="1"/>
          </p:cNvSpPr>
          <p:nvPr>
            <p:ph idx="1"/>
          </p:nvPr>
        </p:nvSpPr>
        <p:spPr>
          <a:xfrm>
            <a:off x="457200" y="1063625"/>
            <a:ext cx="8234362" cy="4519613"/>
          </a:xfrm>
        </p:spPr>
        <p:txBody>
          <a:bodyPr/>
          <a:lstStyle/>
          <a:p>
            <a:pPr fontAlgn="ctr"/>
            <a:r>
              <a:rPr lang="en-US" dirty="0" smtClean="0"/>
              <a:t>90 minute in person learning events hosted by top leader </a:t>
            </a:r>
            <a:r>
              <a:rPr lang="en-US" dirty="0"/>
              <a:t>in the office</a:t>
            </a:r>
          </a:p>
          <a:p>
            <a:pPr fontAlgn="ctr"/>
            <a:r>
              <a:rPr lang="en-US" dirty="0" smtClean="0"/>
              <a:t>Video stories </a:t>
            </a:r>
            <a:r>
              <a:rPr lang="en-US" dirty="0"/>
              <a:t>told by EY people </a:t>
            </a:r>
            <a:endParaRPr lang="en-US" dirty="0" smtClean="0"/>
          </a:p>
          <a:p>
            <a:pPr fontAlgn="ctr"/>
            <a:r>
              <a:rPr lang="en-US" dirty="0"/>
              <a:t>B</a:t>
            </a:r>
            <a:r>
              <a:rPr lang="en-US" dirty="0" smtClean="0"/>
              <a:t>rief </a:t>
            </a:r>
            <a:r>
              <a:rPr lang="en-US" dirty="0"/>
              <a:t>how to </a:t>
            </a:r>
            <a:r>
              <a:rPr lang="en-US" dirty="0">
                <a:hlinkClick r:id="rId3"/>
              </a:rPr>
              <a:t>videos</a:t>
            </a:r>
            <a:r>
              <a:rPr lang="en-US" dirty="0"/>
              <a:t> focused on:</a:t>
            </a:r>
          </a:p>
          <a:p>
            <a:pPr lvl="1" fontAlgn="ctr"/>
            <a:r>
              <a:rPr lang="en-US" dirty="0" smtClean="0"/>
              <a:t>How </a:t>
            </a:r>
            <a:r>
              <a:rPr lang="en-US" dirty="0"/>
              <a:t>to spot </a:t>
            </a:r>
            <a:r>
              <a:rPr lang="en-US" dirty="0" smtClean="0"/>
              <a:t>colleagues who may be </a:t>
            </a:r>
            <a:r>
              <a:rPr lang="en-US" dirty="0"/>
              <a:t>struggling</a:t>
            </a:r>
          </a:p>
          <a:p>
            <a:pPr lvl="1" fontAlgn="ctr"/>
            <a:r>
              <a:rPr lang="en-US" dirty="0" smtClean="0"/>
              <a:t>How </a:t>
            </a:r>
            <a:r>
              <a:rPr lang="en-US" dirty="0"/>
              <a:t>to </a:t>
            </a:r>
            <a:r>
              <a:rPr lang="en-US" dirty="0" smtClean="0"/>
              <a:t>have an r u ok? conversation </a:t>
            </a:r>
            <a:endParaRPr lang="en-US" dirty="0"/>
          </a:p>
          <a:p>
            <a:pPr lvl="1" fontAlgn="ctr"/>
            <a:r>
              <a:rPr lang="en-US" dirty="0"/>
              <a:t>Where to refer to in and </a:t>
            </a:r>
            <a:r>
              <a:rPr lang="en-US" dirty="0" smtClean="0"/>
              <a:t>outside the </a:t>
            </a:r>
            <a:r>
              <a:rPr lang="en-US" dirty="0"/>
              <a:t>firm</a:t>
            </a:r>
          </a:p>
          <a:p>
            <a:pPr fontAlgn="ctr"/>
            <a:r>
              <a:rPr lang="en-US" dirty="0" smtClean="0"/>
              <a:t>Facilitated dialogue</a:t>
            </a:r>
          </a:p>
          <a:p>
            <a:pPr fontAlgn="ctr"/>
            <a:r>
              <a:rPr lang="en-US" dirty="0" smtClean="0"/>
              <a:t>Deeper discussion on resources </a:t>
            </a:r>
            <a:endParaRPr lang="en-US" dirty="0"/>
          </a:p>
          <a:p>
            <a:pPr lvl="1" fontAlgn="ctr"/>
            <a:r>
              <a:rPr lang="en-US" dirty="0" err="1"/>
              <a:t>AccessAbilities</a:t>
            </a:r>
            <a:r>
              <a:rPr lang="en-US" dirty="0"/>
              <a:t> </a:t>
            </a:r>
            <a:endParaRPr lang="en-US" dirty="0" smtClean="0"/>
          </a:p>
          <a:p>
            <a:pPr lvl="1" fontAlgn="ctr"/>
            <a:r>
              <a:rPr lang="en-US" dirty="0" smtClean="0"/>
              <a:t>EY Assist</a:t>
            </a:r>
          </a:p>
          <a:p>
            <a:pPr lvl="1" fontAlgn="ctr"/>
            <a:r>
              <a:rPr lang="en-US" dirty="0" smtClean="0"/>
              <a:t>National Alliance on Mental Illness </a:t>
            </a:r>
            <a:endParaRPr lang="en-US" dirty="0"/>
          </a:p>
          <a:p>
            <a:endParaRPr lang="en-US" dirty="0"/>
          </a:p>
        </p:txBody>
      </p:sp>
    </p:spTree>
    <p:extLst>
      <p:ext uri="{BB962C8B-B14F-4D97-AF65-F5344CB8AC3E}">
        <p14:creationId xmlns:p14="http://schemas.microsoft.com/office/powerpoint/2010/main" val="2823489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 u ok? outcomes</a:t>
            </a:r>
            <a:endParaRPr lang="en-US" dirty="0"/>
          </a:p>
        </p:txBody>
      </p:sp>
      <p:sp>
        <p:nvSpPr>
          <p:cNvPr id="3" name="Content Placeholder 2"/>
          <p:cNvSpPr>
            <a:spLocks noGrp="1"/>
          </p:cNvSpPr>
          <p:nvPr>
            <p:ph idx="1"/>
          </p:nvPr>
        </p:nvSpPr>
        <p:spPr/>
        <p:txBody>
          <a:bodyPr/>
          <a:lstStyle/>
          <a:p>
            <a:r>
              <a:rPr lang="en-US" dirty="0" smtClean="0"/>
              <a:t>30% increase in EY Assist mental health related calls </a:t>
            </a:r>
          </a:p>
          <a:p>
            <a:r>
              <a:rPr lang="en-US" dirty="0" smtClean="0"/>
              <a:t>Events in &gt; 20 cities - &gt; 1,400 participants</a:t>
            </a:r>
          </a:p>
          <a:p>
            <a:pPr lvl="0"/>
            <a:r>
              <a:rPr lang="en-US" dirty="0"/>
              <a:t>W</a:t>
            </a:r>
            <a:r>
              <a:rPr lang="en-US" dirty="0" smtClean="0"/>
              <a:t>eb </a:t>
            </a:r>
            <a:r>
              <a:rPr lang="en-US" dirty="0"/>
              <a:t>site </a:t>
            </a:r>
            <a:r>
              <a:rPr lang="en-US" dirty="0" smtClean="0"/>
              <a:t>has </a:t>
            </a:r>
            <a:r>
              <a:rPr lang="en-US" dirty="0"/>
              <a:t>drawn over 23,000 </a:t>
            </a:r>
            <a:r>
              <a:rPr lang="en-US" dirty="0" smtClean="0"/>
              <a:t>views.</a:t>
            </a:r>
            <a:endParaRPr lang="en-US" dirty="0"/>
          </a:p>
          <a:p>
            <a:pPr lvl="0"/>
            <a:r>
              <a:rPr lang="en-US" dirty="0" smtClean="0"/>
              <a:t>Newsletter articles have </a:t>
            </a:r>
            <a:r>
              <a:rPr lang="en-US" dirty="0"/>
              <a:t>had over 24,000 hits. </a:t>
            </a:r>
          </a:p>
          <a:p>
            <a:pPr lvl="0"/>
            <a:r>
              <a:rPr lang="en-US" dirty="0" smtClean="0"/>
              <a:t>800 </a:t>
            </a:r>
            <a:r>
              <a:rPr lang="en-US" dirty="0"/>
              <a:t>EY people have taken the online r u ok? </a:t>
            </a:r>
            <a:r>
              <a:rPr lang="en-US" dirty="0" smtClean="0"/>
              <a:t>training. </a:t>
            </a:r>
          </a:p>
          <a:p>
            <a:pPr lvl="0"/>
            <a:r>
              <a:rPr lang="en-US" dirty="0" smtClean="0"/>
              <a:t>Videos have </a:t>
            </a:r>
            <a:r>
              <a:rPr lang="en-US" dirty="0"/>
              <a:t>been viewed over 1,300 times. </a:t>
            </a:r>
          </a:p>
        </p:txBody>
      </p:sp>
    </p:spTree>
    <p:extLst>
      <p:ext uri="{BB962C8B-B14F-4D97-AF65-F5344CB8AC3E}">
        <p14:creationId xmlns:p14="http://schemas.microsoft.com/office/powerpoint/2010/main" val="16688885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 - &amp;quot;r u ok?   Equipping colleagues to foster emotional well being at work   &amp;quot;&quot;/&gt;&lt;property id=&quot;20307&quot; value=&quot;259&quot;/&gt;&lt;/object&gt;&lt;object type=&quot;3&quot; unique_id=&quot;10004&quot;&gt;&lt;property id=&quot;20148&quot; value=&quot;5&quot;/&gt;&lt;property id=&quot;20300&quot; value=&quot;Slide 2 - &amp;quot;Mental illness* is a critical issue  &amp;quot;&quot;/&gt;&lt;property id=&quot;20307&quot; value=&quot;310&quot;/&gt;&lt;/object&gt;&lt;object type=&quot;3&quot; unique_id=&quot;10005&quot;&gt;&lt;property id=&quot;20148&quot; value=&quot;5&quot;/&gt;&lt;property id=&quot;20300&quot; value=&quot;Slide 3 - &amp;quot;It has detrimental impacts in the workplace &amp;quot;&quot;/&gt;&lt;property id=&quot;20307&quot; value=&quot;311&quot;/&gt;&lt;/object&gt;&lt;object type=&quot;3&quot; unique_id=&quot;10006&quot;&gt;&lt;property id=&quot;20148&quot; value=&quot;5&quot;/&gt;&lt;property id=&quot;20300&quot; value=&quot;Slide 4 - &amp;quot;EY is among leading employers focusing on this&amp;quot;&quot;/&gt;&lt;property id=&quot;20307&quot; value=&quot;312&quot;/&gt;&lt;/object&gt;&lt;object type=&quot;3&quot; unique_id=&quot;10007&quot;&gt;&lt;property id=&quot;20148&quot; value=&quot;5&quot;/&gt;&lt;property id=&quot;20300&quot; value=&quot;Slide 5 - &amp;quot;r u ok?&amp;amp;#x09;&amp;quot;&quot;/&gt;&lt;property id=&quot;20307&quot; value=&quot;304&quot;/&gt;&lt;/object&gt;&lt;object type=&quot;3&quot; unique_id=&quot;10008&quot;&gt;&lt;property id=&quot;20148&quot; value=&quot;5&quot;/&gt;&lt;property id=&quot;20300&quot; value=&quot;Slide 6 - &amp;quot;Education&amp;quot;&quot;/&gt;&lt;property id=&quot;20307&quot; value=&quot;305&quot;/&gt;&lt;/object&gt;&lt;object type=&quot;3&quot; unique_id=&quot;10009&quot;&gt;&lt;property id=&quot;20148&quot; value=&quot;5&quot;/&gt;&lt;property id=&quot;20300&quot; value=&quot;Slide 7 - &amp;quot;Awareness&amp;quot;&quot;/&gt;&lt;property id=&quot;20307&quot; value=&quot;306&quot;/&gt;&lt;/object&gt;&lt;object type=&quot;3&quot; unique_id=&quot;10010&quot;&gt;&lt;property id=&quot;20148&quot; value=&quot;5&quot;/&gt;&lt;property id=&quot;20300&quot; value=&quot;Slide 8 - &amp;quot;Engagement&amp;quot;&quot;/&gt;&lt;property id=&quot;20307&quot; value=&quot;307&quot;/&gt;&lt;/object&gt;&lt;object type=&quot;3&quot; unique_id=&quot;10011&quot;&gt;&lt;property id=&quot;20148&quot; value=&quot;5&quot;/&gt;&lt;property id=&quot;20300&quot; value=&quot;Slide 9 - &amp;quot;r u ok? outcomes&amp;quot;&quot;/&gt;&lt;property id=&quot;20307&quot; value=&quot;313&quot;/&gt;&lt;/object&gt;&lt;object type=&quot;3&quot; unique_id=&quot;10012&quot;&gt;&lt;property id=&quot;20148&quot; value=&quot;5&quot;/&gt;&lt;property id=&quot;20300&quot; value=&quot;Slide 10 - &amp;quot;Key lessons from r u ok?&amp;quot;&quot;/&gt;&lt;property id=&quot;20307&quot; value=&quot;314&quot;/&gt;&lt;/object&gt;&lt;/object&gt;&lt;object type=&quot;8&quot; unique_id=&quot;10024&quot;&gt;&lt;/object&gt;&lt;/object&gt;&lt;/database&gt;"/>
  <p:tag name="SECTOMILLISECCONVERTED" val="1"/>
</p:tagLst>
</file>

<file path=ppt/theme/theme1.xml><?xml version="1.0" encoding="utf-8"?>
<a:theme xmlns:a="http://schemas.openxmlformats.org/drawingml/2006/main" name="EY_Presentation1">
  <a:themeElements>
    <a:clrScheme name="EY_Presentation1 1">
      <a:dk1>
        <a:srgbClr val="808080"/>
      </a:dk1>
      <a:lt1>
        <a:srgbClr val="FFFFFF"/>
      </a:lt1>
      <a:dk2>
        <a:srgbClr val="333333"/>
      </a:dk2>
      <a:lt2>
        <a:srgbClr val="FFFFFF"/>
      </a:lt2>
      <a:accent1>
        <a:srgbClr val="808080"/>
      </a:accent1>
      <a:accent2>
        <a:srgbClr val="FFD200"/>
      </a:accent2>
      <a:accent3>
        <a:srgbClr val="ADADAD"/>
      </a:accent3>
      <a:accent4>
        <a:srgbClr val="DADADA"/>
      </a:accent4>
      <a:accent5>
        <a:srgbClr val="C0C0C0"/>
      </a:accent5>
      <a:accent6>
        <a:srgbClr val="E7BE00"/>
      </a:accent6>
      <a:hlink>
        <a:srgbClr val="808080"/>
      </a:hlink>
      <a:folHlink>
        <a:srgbClr val="C0C0C0"/>
      </a:folHlink>
    </a:clrScheme>
    <a:fontScheme name="EY_Presentation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EY_Presentation1 1">
        <a:dk1>
          <a:srgbClr val="808080"/>
        </a:dk1>
        <a:lt1>
          <a:srgbClr val="FFFFFF"/>
        </a:lt1>
        <a:dk2>
          <a:srgbClr val="333333"/>
        </a:dk2>
        <a:lt2>
          <a:srgbClr val="FFFFFF"/>
        </a:lt2>
        <a:accent1>
          <a:srgbClr val="808080"/>
        </a:accent1>
        <a:accent2>
          <a:srgbClr val="FFD200"/>
        </a:accent2>
        <a:accent3>
          <a:srgbClr val="ADADAD"/>
        </a:accent3>
        <a:accent4>
          <a:srgbClr val="DADADA"/>
        </a:accent4>
        <a:accent5>
          <a:srgbClr val="C0C0C0"/>
        </a:accent5>
        <a:accent6>
          <a:srgbClr val="E7BE00"/>
        </a:accent6>
        <a:hlink>
          <a:srgbClr val="808080"/>
        </a:hlink>
        <a:folHlink>
          <a:srgbClr val="C0C0C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xt slide no bullets">
  <a:themeElements>
    <a:clrScheme name="Text slide no bullets 1">
      <a:dk1>
        <a:srgbClr val="808080"/>
      </a:dk1>
      <a:lt1>
        <a:srgbClr val="FFFFFF"/>
      </a:lt1>
      <a:dk2>
        <a:srgbClr val="333333"/>
      </a:dk2>
      <a:lt2>
        <a:srgbClr val="FFFFFF"/>
      </a:lt2>
      <a:accent1>
        <a:srgbClr val="808080"/>
      </a:accent1>
      <a:accent2>
        <a:srgbClr val="FFD200"/>
      </a:accent2>
      <a:accent3>
        <a:srgbClr val="ADADAD"/>
      </a:accent3>
      <a:accent4>
        <a:srgbClr val="DADADA"/>
      </a:accent4>
      <a:accent5>
        <a:srgbClr val="C0C0C0"/>
      </a:accent5>
      <a:accent6>
        <a:srgbClr val="E7BE00"/>
      </a:accent6>
      <a:hlink>
        <a:srgbClr val="808080"/>
      </a:hlink>
      <a:folHlink>
        <a:srgbClr val="C0C0C0"/>
      </a:folHlink>
    </a:clrScheme>
    <a:fontScheme name="Text slide no bulle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Text slide no bullets 1">
        <a:dk1>
          <a:srgbClr val="808080"/>
        </a:dk1>
        <a:lt1>
          <a:srgbClr val="FFFFFF"/>
        </a:lt1>
        <a:dk2>
          <a:srgbClr val="333333"/>
        </a:dk2>
        <a:lt2>
          <a:srgbClr val="FFFFFF"/>
        </a:lt2>
        <a:accent1>
          <a:srgbClr val="808080"/>
        </a:accent1>
        <a:accent2>
          <a:srgbClr val="FFD200"/>
        </a:accent2>
        <a:accent3>
          <a:srgbClr val="ADADAD"/>
        </a:accent3>
        <a:accent4>
          <a:srgbClr val="DADADA"/>
        </a:accent4>
        <a:accent5>
          <a:srgbClr val="C0C0C0"/>
        </a:accent5>
        <a:accent6>
          <a:srgbClr val="E7BE00"/>
        </a:accent6>
        <a:hlink>
          <a:srgbClr val="808080"/>
        </a:hlink>
        <a:folHlink>
          <a:srgbClr val="C0C0C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ine 1 divider">
  <a:themeElements>
    <a:clrScheme name="Line 1 divider 1">
      <a:dk1>
        <a:srgbClr val="808080"/>
      </a:dk1>
      <a:lt1>
        <a:srgbClr val="FFFFFF"/>
      </a:lt1>
      <a:dk2>
        <a:srgbClr val="333333"/>
      </a:dk2>
      <a:lt2>
        <a:srgbClr val="FFFFFF"/>
      </a:lt2>
      <a:accent1>
        <a:srgbClr val="808080"/>
      </a:accent1>
      <a:accent2>
        <a:srgbClr val="FFD200"/>
      </a:accent2>
      <a:accent3>
        <a:srgbClr val="ADADAD"/>
      </a:accent3>
      <a:accent4>
        <a:srgbClr val="DADADA"/>
      </a:accent4>
      <a:accent5>
        <a:srgbClr val="C0C0C0"/>
      </a:accent5>
      <a:accent6>
        <a:srgbClr val="E7BE00"/>
      </a:accent6>
      <a:hlink>
        <a:srgbClr val="808080"/>
      </a:hlink>
      <a:folHlink>
        <a:srgbClr val="C0C0C0"/>
      </a:folHlink>
    </a:clrScheme>
    <a:fontScheme name="Line 1 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Line 1 divider 1">
        <a:dk1>
          <a:srgbClr val="808080"/>
        </a:dk1>
        <a:lt1>
          <a:srgbClr val="FFFFFF"/>
        </a:lt1>
        <a:dk2>
          <a:srgbClr val="333333"/>
        </a:dk2>
        <a:lt2>
          <a:srgbClr val="FFFFFF"/>
        </a:lt2>
        <a:accent1>
          <a:srgbClr val="808080"/>
        </a:accent1>
        <a:accent2>
          <a:srgbClr val="FFD200"/>
        </a:accent2>
        <a:accent3>
          <a:srgbClr val="ADADAD"/>
        </a:accent3>
        <a:accent4>
          <a:srgbClr val="DADADA"/>
        </a:accent4>
        <a:accent5>
          <a:srgbClr val="C0C0C0"/>
        </a:accent5>
        <a:accent6>
          <a:srgbClr val="E7BE00"/>
        </a:accent6>
        <a:hlink>
          <a:srgbClr val="808080"/>
        </a:hlink>
        <a:folHlink>
          <a:srgbClr val="C0C0C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Line 2 divider">
  <a:themeElements>
    <a:clrScheme name="Line 2 divider 1">
      <a:dk1>
        <a:srgbClr val="808080"/>
      </a:dk1>
      <a:lt1>
        <a:srgbClr val="FFFFFF"/>
      </a:lt1>
      <a:dk2>
        <a:srgbClr val="333333"/>
      </a:dk2>
      <a:lt2>
        <a:srgbClr val="FFFFFF"/>
      </a:lt2>
      <a:accent1>
        <a:srgbClr val="808080"/>
      </a:accent1>
      <a:accent2>
        <a:srgbClr val="FFD200"/>
      </a:accent2>
      <a:accent3>
        <a:srgbClr val="ADADAD"/>
      </a:accent3>
      <a:accent4>
        <a:srgbClr val="DADADA"/>
      </a:accent4>
      <a:accent5>
        <a:srgbClr val="C0C0C0"/>
      </a:accent5>
      <a:accent6>
        <a:srgbClr val="E7BE00"/>
      </a:accent6>
      <a:hlink>
        <a:srgbClr val="808080"/>
      </a:hlink>
      <a:folHlink>
        <a:srgbClr val="C0C0C0"/>
      </a:folHlink>
    </a:clrScheme>
    <a:fontScheme name="Line 2 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Line 2 divider 1">
        <a:dk1>
          <a:srgbClr val="808080"/>
        </a:dk1>
        <a:lt1>
          <a:srgbClr val="FFFFFF"/>
        </a:lt1>
        <a:dk2>
          <a:srgbClr val="333333"/>
        </a:dk2>
        <a:lt2>
          <a:srgbClr val="FFFFFF"/>
        </a:lt2>
        <a:accent1>
          <a:srgbClr val="808080"/>
        </a:accent1>
        <a:accent2>
          <a:srgbClr val="FFD200"/>
        </a:accent2>
        <a:accent3>
          <a:srgbClr val="ADADAD"/>
        </a:accent3>
        <a:accent4>
          <a:srgbClr val="DADADA"/>
        </a:accent4>
        <a:accent5>
          <a:srgbClr val="C0C0C0"/>
        </a:accent5>
        <a:accent6>
          <a:srgbClr val="E7BE00"/>
        </a:accent6>
        <a:hlink>
          <a:srgbClr val="808080"/>
        </a:hlink>
        <a:folHlink>
          <a:srgbClr val="C0C0C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Line 3 divider">
  <a:themeElements>
    <a:clrScheme name="Line 3 divider 1">
      <a:dk1>
        <a:srgbClr val="808080"/>
      </a:dk1>
      <a:lt1>
        <a:srgbClr val="FFFFFF"/>
      </a:lt1>
      <a:dk2>
        <a:srgbClr val="333333"/>
      </a:dk2>
      <a:lt2>
        <a:srgbClr val="FFFFFF"/>
      </a:lt2>
      <a:accent1>
        <a:srgbClr val="808080"/>
      </a:accent1>
      <a:accent2>
        <a:srgbClr val="FFD200"/>
      </a:accent2>
      <a:accent3>
        <a:srgbClr val="ADADAD"/>
      </a:accent3>
      <a:accent4>
        <a:srgbClr val="DADADA"/>
      </a:accent4>
      <a:accent5>
        <a:srgbClr val="C0C0C0"/>
      </a:accent5>
      <a:accent6>
        <a:srgbClr val="E7BE00"/>
      </a:accent6>
      <a:hlink>
        <a:srgbClr val="808080"/>
      </a:hlink>
      <a:folHlink>
        <a:srgbClr val="C0C0C0"/>
      </a:folHlink>
    </a:clrScheme>
    <a:fontScheme name="Line 3 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Line 3 divider 1">
        <a:dk1>
          <a:srgbClr val="808080"/>
        </a:dk1>
        <a:lt1>
          <a:srgbClr val="FFFFFF"/>
        </a:lt1>
        <a:dk2>
          <a:srgbClr val="333333"/>
        </a:dk2>
        <a:lt2>
          <a:srgbClr val="FFFFFF"/>
        </a:lt2>
        <a:accent1>
          <a:srgbClr val="808080"/>
        </a:accent1>
        <a:accent2>
          <a:srgbClr val="FFD200"/>
        </a:accent2>
        <a:accent3>
          <a:srgbClr val="ADADAD"/>
        </a:accent3>
        <a:accent4>
          <a:srgbClr val="DADADA"/>
        </a:accent4>
        <a:accent5>
          <a:srgbClr val="C0C0C0"/>
        </a:accent5>
        <a:accent6>
          <a:srgbClr val="E7BE00"/>
        </a:accent6>
        <a:hlink>
          <a:srgbClr val="808080"/>
        </a:hlink>
        <a:folHlink>
          <a:srgbClr val="C0C0C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Grey fill divider">
  <a:themeElements>
    <a:clrScheme name="Grey fill divider 1">
      <a:dk1>
        <a:srgbClr val="808080"/>
      </a:dk1>
      <a:lt1>
        <a:srgbClr val="FFFFFF"/>
      </a:lt1>
      <a:dk2>
        <a:srgbClr val="333333"/>
      </a:dk2>
      <a:lt2>
        <a:srgbClr val="FFFFFF"/>
      </a:lt2>
      <a:accent1>
        <a:srgbClr val="808080"/>
      </a:accent1>
      <a:accent2>
        <a:srgbClr val="FFD200"/>
      </a:accent2>
      <a:accent3>
        <a:srgbClr val="ADADAD"/>
      </a:accent3>
      <a:accent4>
        <a:srgbClr val="DADADA"/>
      </a:accent4>
      <a:accent5>
        <a:srgbClr val="C0C0C0"/>
      </a:accent5>
      <a:accent6>
        <a:srgbClr val="E7BE00"/>
      </a:accent6>
      <a:hlink>
        <a:srgbClr val="808080"/>
      </a:hlink>
      <a:folHlink>
        <a:srgbClr val="C0C0C0"/>
      </a:folHlink>
    </a:clrScheme>
    <a:fontScheme name="Grey fill 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Grey fill divider 1">
        <a:dk1>
          <a:srgbClr val="808080"/>
        </a:dk1>
        <a:lt1>
          <a:srgbClr val="FFFFFF"/>
        </a:lt1>
        <a:dk2>
          <a:srgbClr val="333333"/>
        </a:dk2>
        <a:lt2>
          <a:srgbClr val="FFFFFF"/>
        </a:lt2>
        <a:accent1>
          <a:srgbClr val="808080"/>
        </a:accent1>
        <a:accent2>
          <a:srgbClr val="FFD200"/>
        </a:accent2>
        <a:accent3>
          <a:srgbClr val="ADADAD"/>
        </a:accent3>
        <a:accent4>
          <a:srgbClr val="DADADA"/>
        </a:accent4>
        <a:accent5>
          <a:srgbClr val="C0C0C0"/>
        </a:accent5>
        <a:accent6>
          <a:srgbClr val="E7BE00"/>
        </a:accent6>
        <a:hlink>
          <a:srgbClr val="808080"/>
        </a:hlink>
        <a:folHlink>
          <a:srgbClr val="C0C0C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Yellow fill divider">
  <a:themeElements>
    <a:clrScheme name="Yellow fill divider 1">
      <a:dk1>
        <a:srgbClr val="808080"/>
      </a:dk1>
      <a:lt1>
        <a:srgbClr val="FFFFFF"/>
      </a:lt1>
      <a:dk2>
        <a:srgbClr val="333333"/>
      </a:dk2>
      <a:lt2>
        <a:srgbClr val="FFFFFF"/>
      </a:lt2>
      <a:accent1>
        <a:srgbClr val="808080"/>
      </a:accent1>
      <a:accent2>
        <a:srgbClr val="FFD200"/>
      </a:accent2>
      <a:accent3>
        <a:srgbClr val="ADADAD"/>
      </a:accent3>
      <a:accent4>
        <a:srgbClr val="DADADA"/>
      </a:accent4>
      <a:accent5>
        <a:srgbClr val="C0C0C0"/>
      </a:accent5>
      <a:accent6>
        <a:srgbClr val="E7BE00"/>
      </a:accent6>
      <a:hlink>
        <a:srgbClr val="808080"/>
      </a:hlink>
      <a:folHlink>
        <a:srgbClr val="C0C0C0"/>
      </a:folHlink>
    </a:clrScheme>
    <a:fontScheme name="Yellow fill 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Yellow fill divider 1">
        <a:dk1>
          <a:srgbClr val="808080"/>
        </a:dk1>
        <a:lt1>
          <a:srgbClr val="FFFFFF"/>
        </a:lt1>
        <a:dk2>
          <a:srgbClr val="333333"/>
        </a:dk2>
        <a:lt2>
          <a:srgbClr val="FFFFFF"/>
        </a:lt2>
        <a:accent1>
          <a:srgbClr val="808080"/>
        </a:accent1>
        <a:accent2>
          <a:srgbClr val="FFD200"/>
        </a:accent2>
        <a:accent3>
          <a:srgbClr val="ADADAD"/>
        </a:accent3>
        <a:accent4>
          <a:srgbClr val="DADADA"/>
        </a:accent4>
        <a:accent5>
          <a:srgbClr val="C0C0C0"/>
        </a:accent5>
        <a:accent6>
          <a:srgbClr val="E7BE00"/>
        </a:accent6>
        <a:hlink>
          <a:srgbClr val="808080"/>
        </a:hlink>
        <a:folHlink>
          <a:srgbClr val="C0C0C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808080"/>
      </a:accent1>
      <a:accent2>
        <a:srgbClr val="FFD200"/>
      </a:accent2>
      <a:accent3>
        <a:srgbClr val="FFFFFF"/>
      </a:accent3>
      <a:accent4>
        <a:srgbClr val="000000"/>
      </a:accent4>
      <a:accent5>
        <a:srgbClr val="C0C0C0"/>
      </a:accent5>
      <a:accent6>
        <a:srgbClr val="E7BE00"/>
      </a:accent6>
      <a:hlink>
        <a:srgbClr val="808080"/>
      </a:hlink>
      <a:folHlink>
        <a:srgbClr val="C0C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EY_Presentation1</Template>
  <TotalTime>83815</TotalTime>
  <Words>724</Words>
  <Application>Microsoft Office PowerPoint</Application>
  <PresentationFormat>On-screen Show (4:3)</PresentationFormat>
  <Paragraphs>78</Paragraphs>
  <Slides>10</Slides>
  <Notes>4</Notes>
  <HiddenSlides>0</HiddenSlides>
  <MMClips>0</MMClips>
  <ScaleCrop>false</ScaleCrop>
  <HeadingPairs>
    <vt:vector size="6" baseType="variant">
      <vt:variant>
        <vt:lpstr>Fonts Used</vt:lpstr>
      </vt:variant>
      <vt:variant>
        <vt:i4>2</vt:i4>
      </vt:variant>
      <vt:variant>
        <vt:lpstr>Theme</vt:lpstr>
      </vt:variant>
      <vt:variant>
        <vt:i4>7</vt:i4>
      </vt:variant>
      <vt:variant>
        <vt:lpstr>Slide Titles</vt:lpstr>
      </vt:variant>
      <vt:variant>
        <vt:i4>10</vt:i4>
      </vt:variant>
    </vt:vector>
  </HeadingPairs>
  <TitlesOfParts>
    <vt:vector size="19" baseType="lpstr">
      <vt:lpstr>Arial</vt:lpstr>
      <vt:lpstr>EYInterstate Regular</vt:lpstr>
      <vt:lpstr>EY_Presentation1</vt:lpstr>
      <vt:lpstr>Text slide no bullets</vt:lpstr>
      <vt:lpstr>Line 1 divider</vt:lpstr>
      <vt:lpstr>Line 2 divider</vt:lpstr>
      <vt:lpstr>Line 3 divider</vt:lpstr>
      <vt:lpstr>Grey fill divider</vt:lpstr>
      <vt:lpstr>Yellow fill divider</vt:lpstr>
      <vt:lpstr>r u ok?   Equipping colleagues to foster emotional well being at work   </vt:lpstr>
      <vt:lpstr>Mental illness* is a critical issue  </vt:lpstr>
      <vt:lpstr>It has detrimental impacts in the workplace </vt:lpstr>
      <vt:lpstr>EY is among leading employers focusing on this</vt:lpstr>
      <vt:lpstr>r u ok? </vt:lpstr>
      <vt:lpstr>Education</vt:lpstr>
      <vt:lpstr>Awareness</vt:lpstr>
      <vt:lpstr>Engagement</vt:lpstr>
      <vt:lpstr>r u ok? outcomes</vt:lpstr>
      <vt:lpstr>Key lessons from r u ok?</vt:lpstr>
    </vt:vector>
  </TitlesOfParts>
  <Company>Ernst &amp; Young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(Arial bold 30 point) second line title</dc:title>
  <dc:creator>Lori B Golden</dc:creator>
  <cp:lastModifiedBy>Lyssa Rowan</cp:lastModifiedBy>
  <cp:revision>484</cp:revision>
  <dcterms:created xsi:type="dcterms:W3CDTF">2008-07-08T19:13:58Z</dcterms:created>
  <dcterms:modified xsi:type="dcterms:W3CDTF">2017-10-13T16:14:03Z</dcterms:modified>
</cp:coreProperties>
</file>