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1.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710" r:id="rId3"/>
    <p:sldMasterId id="2147483858" r:id="rId4"/>
    <p:sldMasterId id="2147484043" r:id="rId5"/>
    <p:sldMasterId id="2147484048" r:id="rId6"/>
    <p:sldMasterId id="2147484449" r:id="rId7"/>
    <p:sldMasterId id="2147485139" r:id="rId8"/>
    <p:sldMasterId id="2147485286" r:id="rId9"/>
    <p:sldMasterId id="2147485294" r:id="rId10"/>
    <p:sldMasterId id="2147485302" r:id="rId11"/>
    <p:sldMasterId id="2147485310" r:id="rId12"/>
    <p:sldMasterId id="2147485433" r:id="rId13"/>
  </p:sldMasterIdLst>
  <p:notesMasterIdLst>
    <p:notesMasterId r:id="rId50"/>
  </p:notesMasterIdLst>
  <p:handoutMasterIdLst>
    <p:handoutMasterId r:id="rId51"/>
  </p:handoutMasterIdLst>
  <p:sldIdLst>
    <p:sldId id="259" r:id="rId14"/>
    <p:sldId id="496" r:id="rId15"/>
    <p:sldId id="493" r:id="rId16"/>
    <p:sldId id="494" r:id="rId17"/>
    <p:sldId id="464" r:id="rId18"/>
    <p:sldId id="495" r:id="rId19"/>
    <p:sldId id="497" r:id="rId20"/>
    <p:sldId id="498" r:id="rId21"/>
    <p:sldId id="527" r:id="rId22"/>
    <p:sldId id="499" r:id="rId23"/>
    <p:sldId id="517" r:id="rId24"/>
    <p:sldId id="523" r:id="rId25"/>
    <p:sldId id="518" r:id="rId26"/>
    <p:sldId id="507" r:id="rId27"/>
    <p:sldId id="526" r:id="rId28"/>
    <p:sldId id="488" r:id="rId29"/>
    <p:sldId id="502" r:id="rId30"/>
    <p:sldId id="503" r:id="rId31"/>
    <p:sldId id="504" r:id="rId32"/>
    <p:sldId id="505" r:id="rId33"/>
    <p:sldId id="506" r:id="rId34"/>
    <p:sldId id="520" r:id="rId35"/>
    <p:sldId id="528" r:id="rId36"/>
    <p:sldId id="511" r:id="rId37"/>
    <p:sldId id="429" r:id="rId38"/>
    <p:sldId id="430" r:id="rId39"/>
    <p:sldId id="486" r:id="rId40"/>
    <p:sldId id="508" r:id="rId41"/>
    <p:sldId id="524" r:id="rId42"/>
    <p:sldId id="525" r:id="rId43"/>
    <p:sldId id="529" r:id="rId44"/>
    <p:sldId id="489" r:id="rId45"/>
    <p:sldId id="500" r:id="rId46"/>
    <p:sldId id="509" r:id="rId47"/>
    <p:sldId id="530" r:id="rId48"/>
    <p:sldId id="485" r:id="rId49"/>
  </p:sldIdLst>
  <p:sldSz cx="9144000" cy="6858000" type="screen4x3"/>
  <p:notesSz cx="6954838" cy="9240838"/>
  <p:custDataLst>
    <p:tags r:id="rId52"/>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F"/>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8" autoAdjust="0"/>
    <p:restoredTop sz="58969" autoAdjust="0"/>
  </p:normalViewPr>
  <p:slideViewPr>
    <p:cSldViewPr>
      <p:cViewPr varScale="1">
        <p:scale>
          <a:sx n="78" d="100"/>
          <a:sy n="78" d="100"/>
        </p:scale>
        <p:origin x="2508" y="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344"/>
    </p:cViewPr>
  </p:sorterViewPr>
  <p:notesViewPr>
    <p:cSldViewPr>
      <p:cViewPr varScale="1">
        <p:scale>
          <a:sx n="75" d="100"/>
          <a:sy n="75" d="100"/>
        </p:scale>
        <p:origin x="-3336" y="-108"/>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2546" tIns="46273" rIns="92546" bIns="46273" rtlCol="0"/>
          <a:lstStyle>
            <a:lvl1pPr algn="r" eaLnBrk="1" fontAlgn="auto" hangingPunct="1">
              <a:spcBef>
                <a:spcPts val="0"/>
              </a:spcBef>
              <a:spcAft>
                <a:spcPts val="0"/>
              </a:spcAft>
              <a:defRPr sz="1200">
                <a:latin typeface="+mn-lt"/>
              </a:defRPr>
            </a:lvl1pPr>
          </a:lstStyle>
          <a:p>
            <a:pPr>
              <a:defRPr/>
            </a:pPr>
            <a:fld id="{8E32215F-6ED5-44B5-97F5-2BD9E77D2EA3}" type="datetimeFigureOut">
              <a:rPr lang="en-US"/>
              <a:pPr>
                <a:defRPr/>
              </a:pPr>
              <a:t>11/8/2017</a:t>
            </a:fld>
            <a:endParaRPr lang="en-US" dirty="0"/>
          </a:p>
        </p:txBody>
      </p:sp>
      <p:sp>
        <p:nvSpPr>
          <p:cNvPr id="4" name="Footer Placeholder 3"/>
          <p:cNvSpPr>
            <a:spLocks noGrp="1"/>
          </p:cNvSpPr>
          <p:nvPr>
            <p:ph type="ftr" sz="quarter" idx="2"/>
          </p:nvPr>
        </p:nvSpPr>
        <p:spPr>
          <a:xfrm>
            <a:off x="0" y="8777288"/>
            <a:ext cx="3013075" cy="461962"/>
          </a:xfrm>
          <a:prstGeom prst="rect">
            <a:avLst/>
          </a:prstGeom>
        </p:spPr>
        <p:txBody>
          <a:bodyPr vert="horz" lIns="92546" tIns="46273" rIns="92546" bIns="46273"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57EF1EE-1020-497E-9D91-00F408DB56C6}" type="slidenum">
              <a:rPr lang="en-US"/>
              <a:pPr>
                <a:defRPr/>
              </a:pPr>
              <a:t>‹#›</a:t>
            </a:fld>
            <a:endParaRPr lang="en-US" dirty="0"/>
          </a:p>
        </p:txBody>
      </p:sp>
    </p:spTree>
    <p:extLst>
      <p:ext uri="{BB962C8B-B14F-4D97-AF65-F5344CB8AC3E}">
        <p14:creationId xmlns:p14="http://schemas.microsoft.com/office/powerpoint/2010/main" val="1316341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eaLnBrk="1" hangingPunct="1">
              <a:defRPr sz="1200">
                <a:latin typeface="Arial" charset="0"/>
              </a:defRPr>
            </a:lvl1pPr>
          </a:lstStyle>
          <a:p>
            <a:pPr>
              <a:defRPr/>
            </a:pPr>
            <a:fld id="{E0FABE27-84C1-421B-84DA-C565150587CD}" type="datetimeFigureOut">
              <a:rPr lang="en-US"/>
              <a:pPr>
                <a:defRPr/>
              </a:pPr>
              <a:t>11/8/2017</a:t>
            </a:fld>
            <a:endParaRPr lang="en-US" dirty="0"/>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pPr lvl="0"/>
            <a:endParaRPr lang="en-US" noProof="0" dirty="0" smtClean="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wrap="square" lIns="92546" tIns="46273" rIns="92546" bIns="46273" numCol="1" anchor="b" anchorCtr="0" compatLnSpc="1">
            <a:prstTxWarp prst="textNoShape">
              <a:avLst/>
            </a:prstTxWarp>
          </a:bodyPr>
          <a:lstStyle>
            <a:lvl1pPr algn="r" eaLnBrk="1" hangingPunct="1">
              <a:defRPr sz="1200"/>
            </a:lvl1pPr>
          </a:lstStyle>
          <a:p>
            <a:pPr>
              <a:defRPr/>
            </a:pPr>
            <a:fld id="{B99DE451-E5CC-439B-ABD1-DCC5962F676A}" type="slidenum">
              <a:rPr lang="en-US"/>
              <a:pPr>
                <a:defRPr/>
              </a:pPr>
              <a:t>‹#›</a:t>
            </a:fld>
            <a:endParaRPr lang="en-US" dirty="0"/>
          </a:p>
        </p:txBody>
      </p:sp>
    </p:spTree>
    <p:extLst>
      <p:ext uri="{BB962C8B-B14F-4D97-AF65-F5344CB8AC3E}">
        <p14:creationId xmlns:p14="http://schemas.microsoft.com/office/powerpoint/2010/main" val="2945612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179C65F-D830-42CF-89CD-468CBE4F76A2}" type="slidenum">
              <a:rPr lang="en-US" altLang="en-US" smtClean="0"/>
              <a:pPr/>
              <a:t>1</a:t>
            </a:fld>
            <a:endParaRPr lang="en-US" altLang="en-US" smtClean="0"/>
          </a:p>
        </p:txBody>
      </p:sp>
    </p:spTree>
    <p:extLst>
      <p:ext uri="{BB962C8B-B14F-4D97-AF65-F5344CB8AC3E}">
        <p14:creationId xmlns:p14="http://schemas.microsoft.com/office/powerpoint/2010/main" val="282877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EFC35B-E1B7-4CE1-905D-4352BE9F0A6A}" type="slidenum">
              <a:rPr lang="en-US" altLang="en-US" smtClean="0">
                <a:latin typeface="Arial" panose="020B0604020202020204" pitchFamily="34" charset="0"/>
              </a:rPr>
              <a:pPr>
                <a:spcBef>
                  <a:spcPct val="0"/>
                </a:spcBef>
              </a:pPr>
              <a:t>12</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64184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FD4D9C-0029-4DF5-A202-BB4DF5DA0F9D}" type="slidenum">
              <a:rPr lang="en-US" altLang="en-US" smtClean="0"/>
              <a:pPr/>
              <a:t>13</a:t>
            </a:fld>
            <a:endParaRPr lang="en-US" altLang="en-US" smtClean="0"/>
          </a:p>
        </p:txBody>
      </p:sp>
    </p:spTree>
    <p:extLst>
      <p:ext uri="{BB962C8B-B14F-4D97-AF65-F5344CB8AC3E}">
        <p14:creationId xmlns:p14="http://schemas.microsoft.com/office/powerpoint/2010/main" val="241674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0252A0E-670F-46EA-86A8-F370B5E298A5}" type="slidenum">
              <a:rPr lang="en-US" altLang="en-US" smtClean="0"/>
              <a:pPr/>
              <a:t>15</a:t>
            </a:fld>
            <a:endParaRPr lang="en-US" altLang="en-US" smtClean="0"/>
          </a:p>
        </p:txBody>
      </p:sp>
    </p:spTree>
    <p:extLst>
      <p:ext uri="{BB962C8B-B14F-4D97-AF65-F5344CB8AC3E}">
        <p14:creationId xmlns:p14="http://schemas.microsoft.com/office/powerpoint/2010/main" val="234145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3DDF7FC-46C0-401B-9556-41A7C64535A7}" type="slidenum">
              <a:rPr lang="en-US" altLang="en-US" smtClean="0">
                <a:solidFill>
                  <a:srgbClr val="000000"/>
                </a:solidFill>
              </a:rPr>
              <a:pPr/>
              <a:t>16</a:t>
            </a:fld>
            <a:endParaRPr lang="en-US" altLang="en-US" smtClean="0">
              <a:solidFill>
                <a:srgbClr val="000000"/>
              </a:solidFill>
            </a:endParaRPr>
          </a:p>
        </p:txBody>
      </p:sp>
    </p:spTree>
    <p:extLst>
      <p:ext uri="{BB962C8B-B14F-4D97-AF65-F5344CB8AC3E}">
        <p14:creationId xmlns:p14="http://schemas.microsoft.com/office/powerpoint/2010/main" val="131314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FC7DB3-146D-4275-845A-D4D6CA39BA7F}" type="slidenum">
              <a:rPr lang="en-US" altLang="en-US" smtClean="0"/>
              <a:pPr/>
              <a:t>18</a:t>
            </a:fld>
            <a:endParaRPr lang="en-US" altLang="en-US" smtClean="0"/>
          </a:p>
        </p:txBody>
      </p:sp>
    </p:spTree>
    <p:extLst>
      <p:ext uri="{BB962C8B-B14F-4D97-AF65-F5344CB8AC3E}">
        <p14:creationId xmlns:p14="http://schemas.microsoft.com/office/powerpoint/2010/main" val="3353763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B64DC1-DEEB-4172-A990-31C158FFF815}" type="slidenum">
              <a:rPr lang="en-US" altLang="en-US" smtClean="0">
                <a:cs typeface="Arial" panose="020B0604020202020204" pitchFamily="34" charset="0"/>
              </a:rPr>
              <a:pPr/>
              <a:t>19</a:t>
            </a:fld>
            <a:endParaRPr lang="en-US" altLang="en-US" smtClean="0">
              <a:cs typeface="Arial" panose="020B0604020202020204" pitchFamily="34" charset="0"/>
            </a:endParaRPr>
          </a:p>
        </p:txBody>
      </p:sp>
    </p:spTree>
    <p:extLst>
      <p:ext uri="{BB962C8B-B14F-4D97-AF65-F5344CB8AC3E}">
        <p14:creationId xmlns:p14="http://schemas.microsoft.com/office/powerpoint/2010/main" val="55634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867F81-0451-485C-B684-1B70895EE9F9}" type="slidenum">
              <a:rPr lang="en-US" altLang="en-US" smtClean="0">
                <a:latin typeface="Arial" panose="020B0604020202020204" pitchFamily="34" charset="0"/>
              </a:rPr>
              <a:pPr>
                <a:spcBef>
                  <a:spcPct val="0"/>
                </a:spcBef>
              </a:pPr>
              <a:t>20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291324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9D3EA3-9C65-4440-A7D6-CBB418920382}" type="slidenum">
              <a:rPr lang="en-US" altLang="en-US" smtClean="0">
                <a:cs typeface="Arial" panose="020B0604020202020204" pitchFamily="34" charset="0"/>
              </a:rPr>
              <a:pPr/>
              <a:t>21</a:t>
            </a:fld>
            <a:endParaRPr lang="en-US" altLang="en-US" smtClean="0">
              <a:cs typeface="Arial" panose="020B0604020202020204" pitchFamily="34" charset="0"/>
            </a:endParaRPr>
          </a:p>
        </p:txBody>
      </p:sp>
    </p:spTree>
    <p:extLst>
      <p:ext uri="{BB962C8B-B14F-4D97-AF65-F5344CB8AC3E}">
        <p14:creationId xmlns:p14="http://schemas.microsoft.com/office/powerpoint/2010/main" val="3041595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4CEEB2-8162-428A-9A13-DA286583CF14}" type="slidenum">
              <a:rPr lang="en-US" altLang="en-US" smtClean="0"/>
              <a:pPr/>
              <a:t>22</a:t>
            </a:fld>
            <a:endParaRPr lang="en-US" altLang="en-US" smtClean="0"/>
          </a:p>
        </p:txBody>
      </p:sp>
    </p:spTree>
    <p:extLst>
      <p:ext uri="{BB962C8B-B14F-4D97-AF65-F5344CB8AC3E}">
        <p14:creationId xmlns:p14="http://schemas.microsoft.com/office/powerpoint/2010/main" val="3239432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F5AF55F-2C00-40E0-991A-7E7E19C66EB7}" type="slidenum">
              <a:rPr lang="en-US" altLang="en-US" smtClean="0"/>
              <a:pPr/>
              <a:t>25</a:t>
            </a:fld>
            <a:endParaRPr lang="en-US" altLang="en-US" smtClean="0"/>
          </a:p>
        </p:txBody>
      </p:sp>
    </p:spTree>
    <p:extLst>
      <p:ext uri="{BB962C8B-B14F-4D97-AF65-F5344CB8AC3E}">
        <p14:creationId xmlns:p14="http://schemas.microsoft.com/office/powerpoint/2010/main" val="3783692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1363" indent="-284163" defTabSz="912813">
              <a:spcBef>
                <a:spcPct val="30000"/>
              </a:spcBef>
              <a:defRPr sz="1200">
                <a:solidFill>
                  <a:schemeClr val="tx1"/>
                </a:solidFill>
                <a:latin typeface="Calibri" panose="020F0502020204030204" pitchFamily="34" charset="0"/>
              </a:defRPr>
            </a:lvl2pPr>
            <a:lvl3pPr marL="1141413" indent="-227013" defTabSz="912813">
              <a:spcBef>
                <a:spcPct val="30000"/>
              </a:spcBef>
              <a:defRPr sz="1200">
                <a:solidFill>
                  <a:schemeClr val="tx1"/>
                </a:solidFill>
                <a:latin typeface="Calibri" panose="020F0502020204030204" pitchFamily="34" charset="0"/>
              </a:defRPr>
            </a:lvl3pPr>
            <a:lvl4pPr marL="1598613" indent="-227013" defTabSz="912813">
              <a:spcBef>
                <a:spcPct val="30000"/>
              </a:spcBef>
              <a:defRPr sz="1200">
                <a:solidFill>
                  <a:schemeClr val="tx1"/>
                </a:solidFill>
                <a:latin typeface="Calibri" panose="020F0502020204030204" pitchFamily="34" charset="0"/>
              </a:defRPr>
            </a:lvl4pPr>
            <a:lvl5pPr marL="2055813" indent="-227013" defTabSz="912813">
              <a:spcBef>
                <a:spcPct val="30000"/>
              </a:spcBef>
              <a:defRPr sz="1200">
                <a:solidFill>
                  <a:schemeClr val="tx1"/>
                </a:solidFill>
                <a:latin typeface="Calibri" panose="020F0502020204030204" pitchFamily="34" charset="0"/>
              </a:defRPr>
            </a:lvl5pPr>
            <a:lvl6pPr marL="2513013" indent="-227013" defTabSz="9128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128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128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224836-16E4-4DA3-9030-69DED8A9A968}" type="slidenum">
              <a:rPr lang="en-US" altLang="en-US" smtClean="0">
                <a:solidFill>
                  <a:srgbClr val="000000"/>
                </a:solidFill>
                <a:latin typeface="Arial" panose="020B0604020202020204" pitchFamily="34" charset="0"/>
              </a:rPr>
              <a:pPr>
                <a:spcBef>
                  <a:spcPct val="0"/>
                </a:spcBef>
              </a:pPr>
              <a:t>3</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936039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D0FFC1-02C6-462E-95EC-26F60FDA29C9}" type="slidenum">
              <a:rPr lang="en-US" altLang="en-US" smtClean="0"/>
              <a:pPr/>
              <a:t>26</a:t>
            </a:fld>
            <a:endParaRPr lang="en-US" altLang="en-US" smtClean="0"/>
          </a:p>
        </p:txBody>
      </p:sp>
    </p:spTree>
    <p:extLst>
      <p:ext uri="{BB962C8B-B14F-4D97-AF65-F5344CB8AC3E}">
        <p14:creationId xmlns:p14="http://schemas.microsoft.com/office/powerpoint/2010/main" val="22077651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DEF343-411A-4B24-BC16-25D1ABEBA105}" type="slidenum">
              <a:rPr lang="en-US" altLang="en-US" smtClean="0"/>
              <a:pPr/>
              <a:t>27</a:t>
            </a:fld>
            <a:endParaRPr lang="en-US" altLang="en-US" smtClean="0"/>
          </a:p>
        </p:txBody>
      </p:sp>
    </p:spTree>
    <p:extLst>
      <p:ext uri="{BB962C8B-B14F-4D97-AF65-F5344CB8AC3E}">
        <p14:creationId xmlns:p14="http://schemas.microsoft.com/office/powerpoint/2010/main" val="637993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BFE817-E42E-411B-AF8F-1158CD33A237}" type="slidenum">
              <a:rPr lang="en-US" altLang="en-US" smtClean="0"/>
              <a:pPr/>
              <a:t>28</a:t>
            </a:fld>
            <a:endParaRPr lang="en-US" altLang="en-US" smtClean="0"/>
          </a:p>
        </p:txBody>
      </p:sp>
    </p:spTree>
    <p:extLst>
      <p:ext uri="{BB962C8B-B14F-4D97-AF65-F5344CB8AC3E}">
        <p14:creationId xmlns:p14="http://schemas.microsoft.com/office/powerpoint/2010/main" val="1715594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369A08-E615-4C8D-A30E-59B536B4630F}" type="slidenum">
              <a:rPr lang="en-US" altLang="en-US" smtClean="0"/>
              <a:pPr/>
              <a:t>30</a:t>
            </a:fld>
            <a:endParaRPr lang="en-US" altLang="en-US" smtClean="0"/>
          </a:p>
        </p:txBody>
      </p:sp>
    </p:spTree>
    <p:extLst>
      <p:ext uri="{BB962C8B-B14F-4D97-AF65-F5344CB8AC3E}">
        <p14:creationId xmlns:p14="http://schemas.microsoft.com/office/powerpoint/2010/main" val="3424262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1BD91F-55D2-4F37-9EB0-44FE1491D39C}" type="slidenum">
              <a:rPr lang="en-US" altLang="en-US" smtClean="0">
                <a:solidFill>
                  <a:srgbClr val="000000"/>
                </a:solidFill>
              </a:rPr>
              <a:pPr/>
              <a:t>32</a:t>
            </a:fld>
            <a:endParaRPr lang="en-US" altLang="en-US" smtClean="0">
              <a:solidFill>
                <a:srgbClr val="000000"/>
              </a:solidFill>
            </a:endParaRPr>
          </a:p>
        </p:txBody>
      </p:sp>
    </p:spTree>
    <p:extLst>
      <p:ext uri="{BB962C8B-B14F-4D97-AF65-F5344CB8AC3E}">
        <p14:creationId xmlns:p14="http://schemas.microsoft.com/office/powerpoint/2010/main" val="3863709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2EEF82-84A2-4B6E-A6D3-EED120F6CBCD}" type="slidenum">
              <a:rPr lang="en-US" altLang="en-US" smtClean="0"/>
              <a:pPr/>
              <a:t>33</a:t>
            </a:fld>
            <a:endParaRPr lang="en-US" altLang="en-US" smtClean="0"/>
          </a:p>
        </p:txBody>
      </p:sp>
    </p:spTree>
    <p:extLst>
      <p:ext uri="{BB962C8B-B14F-4D97-AF65-F5344CB8AC3E}">
        <p14:creationId xmlns:p14="http://schemas.microsoft.com/office/powerpoint/2010/main" val="90986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3103A4-8848-4891-9B14-BBD8B31055B6}" type="slidenum">
              <a:rPr lang="en-US" altLang="en-US" smtClean="0"/>
              <a:pPr/>
              <a:t>34</a:t>
            </a:fld>
            <a:endParaRPr lang="en-US" altLang="en-US" smtClean="0"/>
          </a:p>
        </p:txBody>
      </p:sp>
    </p:spTree>
    <p:extLst>
      <p:ext uri="{BB962C8B-B14F-4D97-AF65-F5344CB8AC3E}">
        <p14:creationId xmlns:p14="http://schemas.microsoft.com/office/powerpoint/2010/main" val="779832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85EAD1-41E1-493C-BA16-34D0F1725650}" type="slidenum">
              <a:rPr lang="en-US" altLang="en-US" smtClean="0">
                <a:cs typeface="Arial" panose="020B0604020202020204" pitchFamily="34" charset="0"/>
              </a:rPr>
              <a:pPr/>
              <a:t>36</a:t>
            </a:fld>
            <a:endParaRPr lang="en-US" altLang="en-US" smtClean="0">
              <a:cs typeface="Arial" panose="020B0604020202020204" pitchFamily="34" charset="0"/>
            </a:endParaRPr>
          </a:p>
        </p:txBody>
      </p:sp>
    </p:spTree>
    <p:extLst>
      <p:ext uri="{BB962C8B-B14F-4D97-AF65-F5344CB8AC3E}">
        <p14:creationId xmlns:p14="http://schemas.microsoft.com/office/powerpoint/2010/main" val="176646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1363" indent="-284163" defTabSz="912813">
              <a:spcBef>
                <a:spcPct val="30000"/>
              </a:spcBef>
              <a:defRPr sz="1200">
                <a:solidFill>
                  <a:schemeClr val="tx1"/>
                </a:solidFill>
                <a:latin typeface="Calibri" panose="020F0502020204030204" pitchFamily="34" charset="0"/>
              </a:defRPr>
            </a:lvl2pPr>
            <a:lvl3pPr marL="1141413" indent="-227013" defTabSz="912813">
              <a:spcBef>
                <a:spcPct val="30000"/>
              </a:spcBef>
              <a:defRPr sz="1200">
                <a:solidFill>
                  <a:schemeClr val="tx1"/>
                </a:solidFill>
                <a:latin typeface="Calibri" panose="020F0502020204030204" pitchFamily="34" charset="0"/>
              </a:defRPr>
            </a:lvl3pPr>
            <a:lvl4pPr marL="1598613" indent="-227013" defTabSz="912813">
              <a:spcBef>
                <a:spcPct val="30000"/>
              </a:spcBef>
              <a:defRPr sz="1200">
                <a:solidFill>
                  <a:schemeClr val="tx1"/>
                </a:solidFill>
                <a:latin typeface="Calibri" panose="020F0502020204030204" pitchFamily="34" charset="0"/>
              </a:defRPr>
            </a:lvl4pPr>
            <a:lvl5pPr marL="2055813" indent="-227013" defTabSz="912813">
              <a:spcBef>
                <a:spcPct val="30000"/>
              </a:spcBef>
              <a:defRPr sz="1200">
                <a:solidFill>
                  <a:schemeClr val="tx1"/>
                </a:solidFill>
                <a:latin typeface="Calibri" panose="020F0502020204030204" pitchFamily="34" charset="0"/>
              </a:defRPr>
            </a:lvl5pPr>
            <a:lvl6pPr marL="2513013" indent="-227013" defTabSz="9128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128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128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5DB5BB-1CE4-49CD-A3FC-0E163E16F015}" type="slidenum">
              <a:rPr lang="en-US" altLang="en-US" smtClean="0">
                <a:latin typeface="Arial" panose="020B0604020202020204" pitchFamily="34" charset="0"/>
              </a:rPr>
              <a:pPr>
                <a:spcBef>
                  <a:spcPct val="0"/>
                </a:spcBef>
              </a:pPr>
              <a:t>4</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820980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A24539-61AD-4BD3-B73A-A2AEF5A4D25C}" type="slidenum">
              <a:rPr lang="en-US" altLang="en-US" smtClean="0"/>
              <a:pPr/>
              <a:t>5</a:t>
            </a:fld>
            <a:endParaRPr lang="en-US" altLang="en-US" smtClean="0"/>
          </a:p>
        </p:txBody>
      </p:sp>
    </p:spTree>
    <p:extLst>
      <p:ext uri="{BB962C8B-B14F-4D97-AF65-F5344CB8AC3E}">
        <p14:creationId xmlns:p14="http://schemas.microsoft.com/office/powerpoint/2010/main" val="2240040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30000"/>
              </a:spcBef>
              <a:defRPr sz="1200">
                <a:solidFill>
                  <a:schemeClr val="tx1"/>
                </a:solidFill>
                <a:latin typeface="Calibri" panose="020F0502020204030204" pitchFamily="34" charset="0"/>
              </a:defRPr>
            </a:lvl1pPr>
            <a:lvl2pPr marL="741363" indent="-284163" defTabSz="912813">
              <a:spcBef>
                <a:spcPct val="30000"/>
              </a:spcBef>
              <a:defRPr sz="1200">
                <a:solidFill>
                  <a:schemeClr val="tx1"/>
                </a:solidFill>
                <a:latin typeface="Calibri" panose="020F0502020204030204" pitchFamily="34" charset="0"/>
              </a:defRPr>
            </a:lvl2pPr>
            <a:lvl3pPr marL="1141413" indent="-227013" defTabSz="912813">
              <a:spcBef>
                <a:spcPct val="30000"/>
              </a:spcBef>
              <a:defRPr sz="1200">
                <a:solidFill>
                  <a:schemeClr val="tx1"/>
                </a:solidFill>
                <a:latin typeface="Calibri" panose="020F0502020204030204" pitchFamily="34" charset="0"/>
              </a:defRPr>
            </a:lvl3pPr>
            <a:lvl4pPr marL="1598613" indent="-227013" defTabSz="912813">
              <a:spcBef>
                <a:spcPct val="30000"/>
              </a:spcBef>
              <a:defRPr sz="1200">
                <a:solidFill>
                  <a:schemeClr val="tx1"/>
                </a:solidFill>
                <a:latin typeface="Calibri" panose="020F0502020204030204" pitchFamily="34" charset="0"/>
              </a:defRPr>
            </a:lvl4pPr>
            <a:lvl5pPr marL="2055813" indent="-227013" defTabSz="912813">
              <a:spcBef>
                <a:spcPct val="30000"/>
              </a:spcBef>
              <a:defRPr sz="1200">
                <a:solidFill>
                  <a:schemeClr val="tx1"/>
                </a:solidFill>
                <a:latin typeface="Calibri" panose="020F0502020204030204" pitchFamily="34" charset="0"/>
              </a:defRPr>
            </a:lvl5pPr>
            <a:lvl6pPr marL="2513013" indent="-227013" defTabSz="912813" eaLnBrk="0" fontAlgn="base" hangingPunct="0">
              <a:spcBef>
                <a:spcPct val="30000"/>
              </a:spcBef>
              <a:spcAft>
                <a:spcPct val="0"/>
              </a:spcAft>
              <a:defRPr sz="1200">
                <a:solidFill>
                  <a:schemeClr val="tx1"/>
                </a:solidFill>
                <a:latin typeface="Calibri" panose="020F0502020204030204" pitchFamily="34" charset="0"/>
              </a:defRPr>
            </a:lvl6pPr>
            <a:lvl7pPr marL="2970213" indent="-227013" defTabSz="912813" eaLnBrk="0" fontAlgn="base" hangingPunct="0">
              <a:spcBef>
                <a:spcPct val="30000"/>
              </a:spcBef>
              <a:spcAft>
                <a:spcPct val="0"/>
              </a:spcAft>
              <a:defRPr sz="1200">
                <a:solidFill>
                  <a:schemeClr val="tx1"/>
                </a:solidFill>
                <a:latin typeface="Calibri" panose="020F0502020204030204" pitchFamily="34" charset="0"/>
              </a:defRPr>
            </a:lvl7pPr>
            <a:lvl8pPr marL="3427413" indent="-227013" defTabSz="912813" eaLnBrk="0" fontAlgn="base" hangingPunct="0">
              <a:spcBef>
                <a:spcPct val="30000"/>
              </a:spcBef>
              <a:spcAft>
                <a:spcPct val="0"/>
              </a:spcAft>
              <a:defRPr sz="1200">
                <a:solidFill>
                  <a:schemeClr val="tx1"/>
                </a:solidFill>
                <a:latin typeface="Calibri" panose="020F0502020204030204" pitchFamily="34" charset="0"/>
              </a:defRPr>
            </a:lvl8pPr>
            <a:lvl9pPr marL="3884613" indent="-227013" defTabSz="9128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FD984B-30B2-4EA5-9900-552548C72268}" type="slidenum">
              <a:rPr lang="en-US" altLang="en-US" smtClean="0">
                <a:latin typeface="Arial" panose="020B0604020202020204" pitchFamily="34" charset="0"/>
              </a:rPr>
              <a:pPr>
                <a:spcBef>
                  <a:spcPct val="0"/>
                </a:spcBef>
              </a:pPr>
              <a:t>6</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03651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B74345-1C63-444F-8C1C-5B98AD8FA291}" type="slidenum">
              <a:rPr lang="en-US" altLang="en-US" smtClean="0"/>
              <a:pPr/>
              <a:t>7</a:t>
            </a:fld>
            <a:endParaRPr lang="en-US" altLang="en-US" smtClean="0"/>
          </a:p>
        </p:txBody>
      </p:sp>
    </p:spTree>
    <p:extLst>
      <p:ext uri="{BB962C8B-B14F-4D97-AF65-F5344CB8AC3E}">
        <p14:creationId xmlns:p14="http://schemas.microsoft.com/office/powerpoint/2010/main" val="2554517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B812E4-B141-4CC7-B1CE-64110D3B2A18}" type="slidenum">
              <a:rPr lang="en-US" altLang="en-US" smtClean="0"/>
              <a:pPr/>
              <a:t>8</a:t>
            </a:fld>
            <a:endParaRPr lang="en-US" altLang="en-US" smtClean="0"/>
          </a:p>
        </p:txBody>
      </p:sp>
    </p:spTree>
    <p:extLst>
      <p:ext uri="{BB962C8B-B14F-4D97-AF65-F5344CB8AC3E}">
        <p14:creationId xmlns:p14="http://schemas.microsoft.com/office/powerpoint/2010/main" val="295215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C5F466-17F8-4073-BEEA-AE06A839B6C3}" type="slidenum">
              <a:rPr lang="en-US" altLang="en-US" smtClean="0"/>
              <a:pPr/>
              <a:t>10</a:t>
            </a:fld>
            <a:endParaRPr lang="en-US" altLang="en-US" smtClean="0"/>
          </a:p>
        </p:txBody>
      </p:sp>
    </p:spTree>
    <p:extLst>
      <p:ext uri="{BB962C8B-B14F-4D97-AF65-F5344CB8AC3E}">
        <p14:creationId xmlns:p14="http://schemas.microsoft.com/office/powerpoint/2010/main" val="377925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A8FE47-49C8-4D96-A144-5D4EA02C4A76}" type="slidenum">
              <a:rPr lang="en-US" altLang="en-US" smtClean="0"/>
              <a:pPr/>
              <a:t>11</a:t>
            </a:fld>
            <a:endParaRPr lang="en-US" altLang="en-US" smtClean="0"/>
          </a:p>
        </p:txBody>
      </p:sp>
    </p:spTree>
    <p:extLst>
      <p:ext uri="{BB962C8B-B14F-4D97-AF65-F5344CB8AC3E}">
        <p14:creationId xmlns:p14="http://schemas.microsoft.com/office/powerpoint/2010/main" val="371059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3B1540A0-9B8A-4325-A47A-625474D60D5F}" type="slidenum">
              <a:rPr lang="en-US"/>
              <a:pPr>
                <a:defRPr/>
              </a:pPr>
              <a:t>‹#›</a:t>
            </a:fld>
            <a:endParaRPr lang="en-US" dirty="0"/>
          </a:p>
        </p:txBody>
      </p:sp>
    </p:spTree>
    <p:extLst>
      <p:ext uri="{BB962C8B-B14F-4D97-AF65-F5344CB8AC3E}">
        <p14:creationId xmlns:p14="http://schemas.microsoft.com/office/powerpoint/2010/main" val="1737971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cs typeface="+mn-cs"/>
              </a:defRPr>
            </a:lvl1pPr>
          </a:lstStyle>
          <a:p>
            <a:pPr>
              <a:defRPr/>
            </a:pPr>
            <a:fld id="{1A2D9DF3-47F6-446B-8088-0F1E2A1F5CBA}" type="slidenum">
              <a:rPr lang="en-US"/>
              <a:pPr>
                <a:defRPr/>
              </a:pPr>
              <a:t>‹#›</a:t>
            </a:fld>
            <a:endParaRPr lang="en-US" dirty="0"/>
          </a:p>
        </p:txBody>
      </p:sp>
    </p:spTree>
    <p:extLst>
      <p:ext uri="{BB962C8B-B14F-4D97-AF65-F5344CB8AC3E}">
        <p14:creationId xmlns:p14="http://schemas.microsoft.com/office/powerpoint/2010/main" val="13045189"/>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4786BCEA-410B-4A84-BFCB-32D573FDD9BC}" type="datetimeFigureOut">
              <a:rPr lang="en-US"/>
              <a:pPr>
                <a:defRPr/>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FE4D603D-B197-4ABD-BC2D-C05556A3D406}" type="slidenum">
              <a:rPr lang="en-US"/>
              <a:pPr>
                <a:defRPr/>
              </a:pPr>
              <a:t>‹#›</a:t>
            </a:fld>
            <a:endParaRPr lang="en-US" dirty="0"/>
          </a:p>
        </p:txBody>
      </p:sp>
    </p:spTree>
    <p:extLst>
      <p:ext uri="{BB962C8B-B14F-4D97-AF65-F5344CB8AC3E}">
        <p14:creationId xmlns:p14="http://schemas.microsoft.com/office/powerpoint/2010/main" val="579979821"/>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EE1CFC07-7563-4655-95C4-E8A6F4161282}" type="slidenum">
              <a:rPr lang="en-US"/>
              <a:pPr>
                <a:defRPr/>
              </a:pPr>
              <a:t>‹#›</a:t>
            </a:fld>
            <a:endParaRPr lang="en-US" dirty="0"/>
          </a:p>
        </p:txBody>
      </p:sp>
    </p:spTree>
    <p:extLst>
      <p:ext uri="{BB962C8B-B14F-4D97-AF65-F5344CB8AC3E}">
        <p14:creationId xmlns:p14="http://schemas.microsoft.com/office/powerpoint/2010/main" val="240507670"/>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900"/>
              </a:spcBef>
              <a:defRPr/>
            </a:pPr>
            <a:endParaRPr lang="en-US" sz="2250" b="1" dirty="0"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100" b="1"/>
            </a:lvl1pPr>
            <a:lvl2pPr>
              <a:defRPr sz="1800"/>
            </a:lvl2pPr>
            <a:lvl3pPr>
              <a:defRPr sz="150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8B1F458-FCA5-4C66-BB2E-018E6C99F961}" type="slidenum">
              <a:rPr lang="en-US"/>
              <a:pPr>
                <a:defRPr/>
              </a:pPr>
              <a:t>‹#›</a:t>
            </a:fld>
            <a:endParaRPr lang="en-US" dirty="0"/>
          </a:p>
        </p:txBody>
      </p:sp>
    </p:spTree>
    <p:extLst>
      <p:ext uri="{BB962C8B-B14F-4D97-AF65-F5344CB8AC3E}">
        <p14:creationId xmlns:p14="http://schemas.microsoft.com/office/powerpoint/2010/main" val="2929287070"/>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8BCAEBD0-690E-4AD3-9E35-752D8CA80FE6}" type="slidenum">
              <a:rPr lang="en-US"/>
              <a:pPr>
                <a:defRPr/>
              </a:pPr>
              <a:t>‹#›</a:t>
            </a:fld>
            <a:endParaRPr lang="en-US" dirty="0"/>
          </a:p>
        </p:txBody>
      </p:sp>
    </p:spTree>
    <p:extLst>
      <p:ext uri="{BB962C8B-B14F-4D97-AF65-F5344CB8AC3E}">
        <p14:creationId xmlns:p14="http://schemas.microsoft.com/office/powerpoint/2010/main" val="2915277272"/>
      </p:ext>
    </p:extLst>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F2D89D7A-BE77-4DC7-AE1F-F9D16862F478}" type="datetimeFigureOut">
              <a:rPr lang="en-US"/>
              <a:pPr>
                <a:defRPr/>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1FC65002-DB3B-4168-9CE8-A436A7FF9DEB}" type="slidenum">
              <a:rPr lang="en-US"/>
              <a:pPr>
                <a:defRPr/>
              </a:pPr>
              <a:t>‹#›</a:t>
            </a:fld>
            <a:endParaRPr lang="en-US" dirty="0"/>
          </a:p>
        </p:txBody>
      </p:sp>
    </p:spTree>
    <p:extLst>
      <p:ext uri="{BB962C8B-B14F-4D97-AF65-F5344CB8AC3E}">
        <p14:creationId xmlns:p14="http://schemas.microsoft.com/office/powerpoint/2010/main" val="1845004422"/>
      </p:ext>
    </p:extLst>
  </p:cSld>
  <p:clrMapOvr>
    <a:masterClrMapping/>
  </p:clrMapOvr>
  <p:transition spd="slow">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93017A5-FD13-46FE-B9AD-3FA90D8C5C1B}" type="slidenum">
              <a:rPr lang="en-US"/>
              <a:pPr>
                <a:defRPr/>
              </a:pPr>
              <a:t>‹#›</a:t>
            </a:fld>
            <a:endParaRPr lang="en-US" dirty="0"/>
          </a:p>
        </p:txBody>
      </p:sp>
    </p:spTree>
    <p:extLst>
      <p:ext uri="{BB962C8B-B14F-4D97-AF65-F5344CB8AC3E}">
        <p14:creationId xmlns:p14="http://schemas.microsoft.com/office/powerpoint/2010/main" val="2843645644"/>
      </p:ext>
    </p:extLst>
  </p:cSld>
  <p:clrMapOvr>
    <a:masterClrMapping/>
  </p:clrMapOvr>
  <p:transition spd="slow">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900"/>
              </a:spcBef>
              <a:defRPr/>
            </a:pPr>
            <a:endParaRPr lang="en-US" sz="2250" b="1" dirty="0"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100" b="1"/>
            </a:lvl1pPr>
            <a:lvl2pPr>
              <a:defRPr sz="1800"/>
            </a:lvl2pPr>
            <a:lvl3pPr>
              <a:defRPr sz="150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1589152F-4F2B-4C6E-BF7F-830678F0DFD7}" type="slidenum">
              <a:rPr lang="en-US"/>
              <a:pPr>
                <a:defRPr/>
              </a:pPr>
              <a:t>‹#›</a:t>
            </a:fld>
            <a:endParaRPr lang="en-US" dirty="0"/>
          </a:p>
        </p:txBody>
      </p:sp>
    </p:spTree>
    <p:extLst>
      <p:ext uri="{BB962C8B-B14F-4D97-AF65-F5344CB8AC3E}">
        <p14:creationId xmlns:p14="http://schemas.microsoft.com/office/powerpoint/2010/main" val="117994188"/>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0003A1C4-CCBD-43CB-BE27-34D086D653B7}" type="slidenum">
              <a:rPr lang="en-US"/>
              <a:pPr>
                <a:defRPr/>
              </a:pPr>
              <a:t>‹#›</a:t>
            </a:fld>
            <a:endParaRPr lang="en-US" dirty="0"/>
          </a:p>
        </p:txBody>
      </p:sp>
    </p:spTree>
    <p:extLst>
      <p:ext uri="{BB962C8B-B14F-4D97-AF65-F5344CB8AC3E}">
        <p14:creationId xmlns:p14="http://schemas.microsoft.com/office/powerpoint/2010/main" val="3583889816"/>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5A82490F-5365-4DC5-A303-47C8995CBED2}" type="datetimeFigureOut">
              <a:rPr lang="en-US"/>
              <a:pPr>
                <a:defRPr/>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ECC1AC8D-855A-4E8B-8490-CF0B770780E7}" type="slidenum">
              <a:rPr lang="en-US"/>
              <a:pPr>
                <a:defRPr/>
              </a:pPr>
              <a:t>‹#›</a:t>
            </a:fld>
            <a:endParaRPr lang="en-US" dirty="0"/>
          </a:p>
        </p:txBody>
      </p:sp>
    </p:spTree>
    <p:extLst>
      <p:ext uri="{BB962C8B-B14F-4D97-AF65-F5344CB8AC3E}">
        <p14:creationId xmlns:p14="http://schemas.microsoft.com/office/powerpoint/2010/main" val="1655273060"/>
      </p:ext>
    </p:extLst>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019DF5D0-F3E3-4CEF-9097-EDD6B6BD21E5}" type="slidenum">
              <a:rPr lang="en-US"/>
              <a:pPr>
                <a:defRPr/>
              </a:pPr>
              <a:t>‹#›</a:t>
            </a:fld>
            <a:endParaRPr lang="en-US" dirty="0"/>
          </a:p>
        </p:txBody>
      </p:sp>
    </p:spTree>
    <p:extLst>
      <p:ext uri="{BB962C8B-B14F-4D97-AF65-F5344CB8AC3E}">
        <p14:creationId xmlns:p14="http://schemas.microsoft.com/office/powerpoint/2010/main" val="143205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6FC70EF1-8754-4880-A60D-CCDD90249992}" type="slidenum">
              <a:rPr lang="en-US"/>
              <a:pPr>
                <a:defRPr/>
              </a:pPr>
              <a:t>‹#›</a:t>
            </a:fld>
            <a:endParaRPr lang="en-US" dirty="0"/>
          </a:p>
        </p:txBody>
      </p:sp>
    </p:spTree>
    <p:extLst>
      <p:ext uri="{BB962C8B-B14F-4D97-AF65-F5344CB8AC3E}">
        <p14:creationId xmlns:p14="http://schemas.microsoft.com/office/powerpoint/2010/main" val="370434633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9F94BD09-1271-4434-B8E9-758CC81F6956}" type="slidenum">
              <a:rPr lang="en-US"/>
              <a:pPr>
                <a:defRPr/>
              </a:pPr>
              <a:t>‹#›</a:t>
            </a:fld>
            <a:endParaRPr lang="en-US" dirty="0"/>
          </a:p>
        </p:txBody>
      </p:sp>
    </p:spTree>
    <p:extLst>
      <p:ext uri="{BB962C8B-B14F-4D97-AF65-F5344CB8AC3E}">
        <p14:creationId xmlns:p14="http://schemas.microsoft.com/office/powerpoint/2010/main" val="1855801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cs typeface="+mn-cs"/>
              </a:defRPr>
            </a:lvl1pPr>
          </a:lstStyle>
          <a:p>
            <a:pPr>
              <a:defRPr/>
            </a:pPr>
            <a:fld id="{842B2F26-1D40-4914-AF51-636DC8F7BD86}" type="slidenum">
              <a:rPr lang="en-US"/>
              <a:pPr>
                <a:defRPr/>
              </a:pPr>
              <a:t>‹#›</a:t>
            </a:fld>
            <a:endParaRPr lang="en-US" dirty="0"/>
          </a:p>
        </p:txBody>
      </p:sp>
    </p:spTree>
    <p:extLst>
      <p:ext uri="{BB962C8B-B14F-4D97-AF65-F5344CB8AC3E}">
        <p14:creationId xmlns:p14="http://schemas.microsoft.com/office/powerpoint/2010/main" val="2722879569"/>
      </p:ext>
    </p:extLst>
  </p:cSld>
  <p:clrMapOvr>
    <a:masterClrMapping/>
  </p:clrMapOvr>
  <p:transition spd="slow">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cs typeface="+mn-cs"/>
              </a:defRPr>
            </a:lvl1pPr>
          </a:lstStyle>
          <a:p>
            <a:pPr>
              <a:defRPr/>
            </a:pPr>
            <a:fld id="{0D86412C-63FF-422D-A672-C7C24321817C}" type="slidenum">
              <a:rPr lang="en-US"/>
              <a:pPr>
                <a:defRPr/>
              </a:pPr>
              <a:t>‹#›</a:t>
            </a:fld>
            <a:endParaRPr lang="en-US" dirty="0"/>
          </a:p>
        </p:txBody>
      </p:sp>
    </p:spTree>
    <p:extLst>
      <p:ext uri="{BB962C8B-B14F-4D97-AF65-F5344CB8AC3E}">
        <p14:creationId xmlns:p14="http://schemas.microsoft.com/office/powerpoint/2010/main" val="2348094845"/>
      </p:ext>
    </p:extLst>
  </p:cSld>
  <p:clrMapOvr>
    <a:masterClrMapping/>
  </p:clrMapOvr>
  <p:transition spd="slow">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cs typeface="+mn-cs"/>
              </a:defRPr>
            </a:lvl1pPr>
          </a:lstStyle>
          <a:p>
            <a:pPr>
              <a:defRPr/>
            </a:pPr>
            <a:fld id="{CBC0D35A-8264-4A98-8DD6-B067BFEDAFA2}" type="slidenum">
              <a:rPr lang="en-US"/>
              <a:pPr>
                <a:defRPr/>
              </a:pPr>
              <a:t>‹#›</a:t>
            </a:fld>
            <a:endParaRPr lang="en-US" dirty="0"/>
          </a:p>
        </p:txBody>
      </p:sp>
    </p:spTree>
    <p:extLst>
      <p:ext uri="{BB962C8B-B14F-4D97-AF65-F5344CB8AC3E}">
        <p14:creationId xmlns:p14="http://schemas.microsoft.com/office/powerpoint/2010/main" val="3330869767"/>
      </p:ext>
    </p:extLst>
  </p:cSld>
  <p:clrMapOvr>
    <a:masterClrMapping/>
  </p:clrMapOvr>
  <p:transition spd="slow">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D5191F25-5729-4987-8BDB-46980B6F3CF6}" type="datetimeFigureOut">
              <a:rPr lang="en-US"/>
              <a:pPr>
                <a:defRPr/>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80D3CD20-86BA-43BB-A9D3-633060B3ECDC}" type="slidenum">
              <a:rPr lang="en-US"/>
              <a:pPr>
                <a:defRPr/>
              </a:pPr>
              <a:t>‹#›</a:t>
            </a:fld>
            <a:endParaRPr lang="en-US" dirty="0"/>
          </a:p>
        </p:txBody>
      </p:sp>
    </p:spTree>
    <p:extLst>
      <p:ext uri="{BB962C8B-B14F-4D97-AF65-F5344CB8AC3E}">
        <p14:creationId xmlns:p14="http://schemas.microsoft.com/office/powerpoint/2010/main" val="1711038524"/>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505732BF-527D-4A44-83D4-D8FE1D144D53}" type="slidenum">
              <a:rPr lang="en-US" altLang="en-US"/>
              <a:pPr>
                <a:defRPr/>
              </a:pPr>
              <a:t>‹#›</a:t>
            </a:fld>
            <a:endParaRPr lang="en-US" altLang="en-US" dirty="0"/>
          </a:p>
        </p:txBody>
      </p:sp>
    </p:spTree>
    <p:extLst>
      <p:ext uri="{BB962C8B-B14F-4D97-AF65-F5344CB8AC3E}">
        <p14:creationId xmlns:p14="http://schemas.microsoft.com/office/powerpoint/2010/main" val="2262221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alt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idx="4294967295"/>
          </p:nvPr>
        </p:nvSpPr>
        <p:spPr>
          <a:xfrm>
            <a:off x="609600" y="457200"/>
            <a:ext cx="5715000" cy="609600"/>
          </a:xfrm>
        </p:spPr>
        <p:txBody>
          <a:bodyPr/>
          <a:lstStyle>
            <a:lvl1pPr>
              <a:defRPr/>
            </a:lvl1pPr>
          </a:lstStyle>
          <a:p>
            <a:r>
              <a:rPr lang="en-US" altLang="en-US" smtClean="0"/>
              <a:t>Click to edit Master title style</a:t>
            </a:r>
            <a:endParaRPr lang="en-US" altLang="en-US" dirty="0" smtClean="0"/>
          </a:p>
        </p:txBody>
      </p:sp>
      <p:sp>
        <p:nvSpPr>
          <p:cNvPr id="5" name="Slide Number Placeholder 5"/>
          <p:cNvSpPr>
            <a:spLocks noGrp="1"/>
          </p:cNvSpPr>
          <p:nvPr>
            <p:ph type="sldNum" sz="quarter" idx="10"/>
          </p:nvPr>
        </p:nvSpPr>
        <p:spPr/>
        <p:txBody>
          <a:bodyPr/>
          <a:lstStyle>
            <a:lvl1pPr>
              <a:defRPr/>
            </a:lvl1pPr>
          </a:lstStyle>
          <a:p>
            <a:pPr>
              <a:defRPr/>
            </a:pPr>
            <a:fld id="{0F59241F-1D7A-4BD9-A3FF-7645ECB14205}" type="slidenum">
              <a:rPr lang="en-US" altLang="en-US"/>
              <a:pPr>
                <a:defRPr/>
              </a:pPr>
              <a:t>‹#›</a:t>
            </a:fld>
            <a:endParaRPr lang="en-US" altLang="en-US" dirty="0"/>
          </a:p>
        </p:txBody>
      </p:sp>
    </p:spTree>
    <p:extLst>
      <p:ext uri="{BB962C8B-B14F-4D97-AF65-F5344CB8AC3E}">
        <p14:creationId xmlns:p14="http://schemas.microsoft.com/office/powerpoint/2010/main" val="4011844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A92336B0-A526-4903-A3A2-D1B7B2049F3D}" type="slidenum">
              <a:rPr lang="en-US" altLang="en-US"/>
              <a:pPr>
                <a:defRPr/>
              </a:pPr>
              <a:t>‹#›</a:t>
            </a:fld>
            <a:endParaRPr lang="en-US" altLang="en-US" dirty="0"/>
          </a:p>
        </p:txBody>
      </p:sp>
    </p:spTree>
    <p:extLst>
      <p:ext uri="{BB962C8B-B14F-4D97-AF65-F5344CB8AC3E}">
        <p14:creationId xmlns:p14="http://schemas.microsoft.com/office/powerpoint/2010/main" val="27903987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F2CBCF60-87F4-433B-932E-5E9C40F59BF6}" type="slidenum">
              <a:rPr lang="en-US" altLang="en-US"/>
              <a:pPr>
                <a:defRPr/>
              </a:pPr>
              <a:t>‹#›</a:t>
            </a:fld>
            <a:endParaRPr lang="en-US" altLang="en-US" dirty="0"/>
          </a:p>
        </p:txBody>
      </p:sp>
    </p:spTree>
    <p:extLst>
      <p:ext uri="{BB962C8B-B14F-4D97-AF65-F5344CB8AC3E}">
        <p14:creationId xmlns:p14="http://schemas.microsoft.com/office/powerpoint/2010/main" val="84755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7B1E513D-94D6-42E2-BB6B-A7741D3A582A}" type="slidenum">
              <a:rPr lang="en-US"/>
              <a:pPr>
                <a:defRPr/>
              </a:pPr>
              <a:t>‹#›</a:t>
            </a:fld>
            <a:endParaRPr lang="en-US" dirty="0"/>
          </a:p>
        </p:txBody>
      </p:sp>
    </p:spTree>
    <p:extLst>
      <p:ext uri="{BB962C8B-B14F-4D97-AF65-F5344CB8AC3E}">
        <p14:creationId xmlns:p14="http://schemas.microsoft.com/office/powerpoint/2010/main" val="308683240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8009B0A-812D-4EB5-B0BA-118DDFE22717}" type="slidenum">
              <a:rPr lang="en-US" altLang="en-US"/>
              <a:pPr>
                <a:defRPr/>
              </a:pPr>
              <a:t>‹#›</a:t>
            </a:fld>
            <a:endParaRPr lang="en-US" altLang="en-US" dirty="0"/>
          </a:p>
        </p:txBody>
      </p:sp>
    </p:spTree>
    <p:extLst>
      <p:ext uri="{BB962C8B-B14F-4D97-AF65-F5344CB8AC3E}">
        <p14:creationId xmlns:p14="http://schemas.microsoft.com/office/powerpoint/2010/main" val="1102270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dirty="0"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52F8910-AC03-44F6-ACBC-5F4089222FF3}" type="slidenum">
              <a:rPr lang="en-US"/>
              <a:pPr>
                <a:defRPr/>
              </a:pPr>
              <a:t>‹#›</a:t>
            </a:fld>
            <a:endParaRPr lang="en-US" dirty="0"/>
          </a:p>
        </p:txBody>
      </p:sp>
    </p:spTree>
    <p:extLst>
      <p:ext uri="{BB962C8B-B14F-4D97-AF65-F5344CB8AC3E}">
        <p14:creationId xmlns:p14="http://schemas.microsoft.com/office/powerpoint/2010/main" val="218505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2977B124-DDD1-4452-8C1F-63EAC37F938A}" type="slidenum">
              <a:rPr lang="en-US"/>
              <a:pPr>
                <a:defRPr/>
              </a:pPr>
              <a:t>‹#›</a:t>
            </a:fld>
            <a:endParaRPr lang="en-US"/>
          </a:p>
        </p:txBody>
      </p:sp>
    </p:spTree>
    <p:extLst>
      <p:ext uri="{BB962C8B-B14F-4D97-AF65-F5344CB8AC3E}">
        <p14:creationId xmlns:p14="http://schemas.microsoft.com/office/powerpoint/2010/main" val="394975024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B20BA673-5C56-472D-B325-4D25E88A50BB}" type="slidenum">
              <a:rPr lang="en-US" altLang="en-US"/>
              <a:pPr>
                <a:defRPr/>
              </a:pPr>
              <a:t>‹#›</a:t>
            </a:fld>
            <a:endParaRPr lang="en-US" altLang="en-US"/>
          </a:p>
        </p:txBody>
      </p:sp>
    </p:spTree>
    <p:extLst>
      <p:ext uri="{BB962C8B-B14F-4D97-AF65-F5344CB8AC3E}">
        <p14:creationId xmlns:p14="http://schemas.microsoft.com/office/powerpoint/2010/main" val="3505678491"/>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cs typeface="+mn-cs"/>
              </a:defRPr>
            </a:lvl1pPr>
          </a:lstStyle>
          <a:p>
            <a:pPr>
              <a:defRPr/>
            </a:pPr>
            <a:fld id="{F06DF44D-1391-4E47-ADD3-234510C1BA02}" type="slidenum">
              <a:rPr lang="en-US"/>
              <a:pPr>
                <a:defRPr/>
              </a:pPr>
              <a:t>‹#›</a:t>
            </a:fld>
            <a:endParaRPr lang="en-US" dirty="0"/>
          </a:p>
        </p:txBody>
      </p:sp>
    </p:spTree>
    <p:extLst>
      <p:ext uri="{BB962C8B-B14F-4D97-AF65-F5344CB8AC3E}">
        <p14:creationId xmlns:p14="http://schemas.microsoft.com/office/powerpoint/2010/main" val="3137251194"/>
      </p:ext>
    </p:extLst>
  </p:cSld>
  <p:clrMapOvr>
    <a:masterClrMapping/>
  </p:clrMapOvr>
  <p:transition spd="slow">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smtClean="0">
              <a:solidFill>
                <a:srgbClr val="002C5F"/>
              </a:solidFill>
              <a:cs typeface="Arial"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8E37113A-B60D-468B-9910-FCA01E2906C4}" type="slidenum">
              <a:rPr lang="en-US" altLang="en-US"/>
              <a:pPr>
                <a:defRPr/>
              </a:pPr>
              <a:t>‹#›</a:t>
            </a:fld>
            <a:endParaRPr lang="en-US" altLang="en-US"/>
          </a:p>
        </p:txBody>
      </p:sp>
    </p:spTree>
    <p:extLst>
      <p:ext uri="{BB962C8B-B14F-4D97-AF65-F5344CB8AC3E}">
        <p14:creationId xmlns:p14="http://schemas.microsoft.com/office/powerpoint/2010/main" val="1077725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7850C285-039F-49A4-B4EB-9D2E69712238}" type="slidenum">
              <a:rPr lang="en-US"/>
              <a:pPr>
                <a:defRPr/>
              </a:pPr>
              <a:t>‹#›</a:t>
            </a:fld>
            <a:endParaRPr lang="en-US" dirty="0"/>
          </a:p>
        </p:txBody>
      </p:sp>
    </p:spTree>
    <p:extLst>
      <p:ext uri="{BB962C8B-B14F-4D97-AF65-F5344CB8AC3E}">
        <p14:creationId xmlns:p14="http://schemas.microsoft.com/office/powerpoint/2010/main" val="2772718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21A9805-D462-46C0-A432-1274B511EAF4}" type="slidenum">
              <a:rPr lang="en-US"/>
              <a:pPr>
                <a:defRPr/>
              </a:pPr>
              <a:t>‹#›</a:t>
            </a:fld>
            <a:endParaRPr lang="en-US" dirty="0"/>
          </a:p>
        </p:txBody>
      </p:sp>
    </p:spTree>
    <p:extLst>
      <p:ext uri="{BB962C8B-B14F-4D97-AF65-F5344CB8AC3E}">
        <p14:creationId xmlns:p14="http://schemas.microsoft.com/office/powerpoint/2010/main" val="12410667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A5C0A88A-F7DE-4C39-8C26-9F74827538ED}" type="slidenum">
              <a:rPr lang="en-US"/>
              <a:pPr>
                <a:defRPr/>
              </a:pPr>
              <a:t>‹#›</a:t>
            </a:fld>
            <a:endParaRPr lang="en-US" dirty="0"/>
          </a:p>
        </p:txBody>
      </p:sp>
    </p:spTree>
    <p:extLst>
      <p:ext uri="{BB962C8B-B14F-4D97-AF65-F5344CB8AC3E}">
        <p14:creationId xmlns:p14="http://schemas.microsoft.com/office/powerpoint/2010/main" val="60957078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46113" y="1744663"/>
            <a:ext cx="5886450" cy="1587"/>
          </a:xfrm>
          <a:prstGeom prst="line">
            <a:avLst/>
          </a:prstGeom>
          <a:noFill/>
          <a:ln w="25560">
            <a:solidFill>
              <a:srgbClr val="4F81BD"/>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solidFill>
                  <a:prstClr val="black"/>
                </a:solidFill>
              </a:defRPr>
            </a:lvl1pPr>
          </a:lstStyle>
          <a:p>
            <a:pPr>
              <a:defRPr/>
            </a:pPr>
            <a:fld id="{11366D6B-C2A3-4B70-A8ED-A70511523200}" type="datetime1">
              <a:rPr lang="en-US" altLang="en-US"/>
              <a:pPr>
                <a:defRPr/>
              </a:pPr>
              <a:t>11/8/2017</a:t>
            </a:fld>
            <a:endParaRPr lang="en-US" alt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solidFill>
                  <a:prstClr val="black"/>
                </a:solidFill>
                <a:ea typeface="+mn-ea"/>
                <a:cs typeface="+mn-cs"/>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sz="1200"/>
            </a:lvl1pPr>
          </a:lstStyle>
          <a:p>
            <a:pPr>
              <a:defRPr/>
            </a:pPr>
            <a:fld id="{11A52279-C87A-4C1C-9375-4D0439D68538}" type="slidenum">
              <a:rPr lang="en-US" altLang="en-US"/>
              <a:pPr>
                <a:defRPr/>
              </a:pPr>
              <a:t>‹#›</a:t>
            </a:fld>
            <a:endParaRPr lang="en-US" altLang="en-US"/>
          </a:p>
        </p:txBody>
      </p:sp>
    </p:spTree>
    <p:extLst>
      <p:ext uri="{BB962C8B-B14F-4D97-AF65-F5344CB8AC3E}">
        <p14:creationId xmlns:p14="http://schemas.microsoft.com/office/powerpoint/2010/main" val="2386959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Rectangle 2"/>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p>
        </p:txBody>
      </p:sp>
      <p:pic>
        <p:nvPicPr>
          <p:cNvPr id="4" name="Picture 11" descr="JAN Logo&#10;&#10;Practical Solutions&#10;Workplace Succes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smtClean="0"/>
              <a:t>Click to edit Master text styles</a:t>
            </a:r>
          </a:p>
          <a:p>
            <a:pPr lvl="1"/>
            <a:r>
              <a:rPr lang="en-US" smtClean="0"/>
              <a:t>Second level</a:t>
            </a:r>
          </a:p>
        </p:txBody>
      </p:sp>
      <p:sp>
        <p:nvSpPr>
          <p:cNvPr id="5" name="Slide Number Placeholder 5"/>
          <p:cNvSpPr>
            <a:spLocks noGrp="1"/>
          </p:cNvSpPr>
          <p:nvPr>
            <p:ph type="sldNum" sz="quarter" idx="10"/>
          </p:nvPr>
        </p:nvSpPr>
        <p:spPr/>
        <p:txBody>
          <a:bodyPr/>
          <a:lstStyle>
            <a:lvl1pPr>
              <a:defRPr/>
            </a:lvl1pPr>
          </a:lstStyle>
          <a:p>
            <a:pPr>
              <a:defRPr/>
            </a:pPr>
            <a:fld id="{98D27019-D18C-49F4-9257-9E3B1FB3308A}" type="slidenum">
              <a:rPr lang="en-US"/>
              <a:pPr>
                <a:defRPr/>
              </a:pPr>
              <a:t>‹#›</a:t>
            </a:fld>
            <a:endParaRPr lang="en-US" dirty="0"/>
          </a:p>
        </p:txBody>
      </p:sp>
    </p:spTree>
    <p:extLst>
      <p:ext uri="{BB962C8B-B14F-4D97-AF65-F5344CB8AC3E}">
        <p14:creationId xmlns:p14="http://schemas.microsoft.com/office/powerpoint/2010/main" val="50163850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DE4F163A-E34D-4BA7-98E9-3553EA5AE2F2}" type="slidenum">
              <a:rPr lang="en-US"/>
              <a:pPr>
                <a:defRPr/>
              </a:pPr>
              <a:t>‹#›</a:t>
            </a:fld>
            <a:endParaRPr lang="en-US" dirty="0"/>
          </a:p>
        </p:txBody>
      </p:sp>
    </p:spTree>
    <p:extLst>
      <p:ext uri="{BB962C8B-B14F-4D97-AF65-F5344CB8AC3E}">
        <p14:creationId xmlns:p14="http://schemas.microsoft.com/office/powerpoint/2010/main" val="48667080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lvl1pPr>
          </a:lstStyle>
          <a:p>
            <a:pPr>
              <a:defRPr/>
            </a:pPr>
            <a:fld id="{EE152D69-6B12-4CE9-8072-8175BC49AC9E}" type="slidenum">
              <a:rPr lang="en-US"/>
              <a:pPr>
                <a:defRPr/>
              </a:pPr>
              <a:t>‹#›</a:t>
            </a:fld>
            <a:endParaRPr lang="en-US" dirty="0"/>
          </a:p>
        </p:txBody>
      </p:sp>
    </p:spTree>
    <p:extLst>
      <p:ext uri="{BB962C8B-B14F-4D97-AF65-F5344CB8AC3E}">
        <p14:creationId xmlns:p14="http://schemas.microsoft.com/office/powerpoint/2010/main" val="37616826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cs typeface="+mn-cs"/>
              </a:defRPr>
            </a:lvl1pPr>
          </a:lstStyle>
          <a:p>
            <a:pPr>
              <a:defRPr/>
            </a:pPr>
            <a:fld id="{78B9AE97-7B2A-478D-8CA7-BFC3E44AFEDB}" type="slidenum">
              <a:rPr lang="en-US"/>
              <a:pPr>
                <a:defRPr/>
              </a:pPr>
              <a:t>‹#›</a:t>
            </a:fld>
            <a:endParaRPr lang="en-US" dirty="0"/>
          </a:p>
        </p:txBody>
      </p:sp>
    </p:spTree>
    <p:extLst>
      <p:ext uri="{BB962C8B-B14F-4D97-AF65-F5344CB8AC3E}">
        <p14:creationId xmlns:p14="http://schemas.microsoft.com/office/powerpoint/2010/main" val="1770748526"/>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79DF9D7-2F76-44E7-8905-41A3AD6A274B}" type="slidenum">
              <a:rPr lang="en-US"/>
              <a:pPr>
                <a:defRPr/>
              </a:pPr>
              <a:t>‹#›</a:t>
            </a:fld>
            <a:endParaRPr lang="en-US" dirty="0"/>
          </a:p>
        </p:txBody>
      </p:sp>
    </p:spTree>
    <p:extLst>
      <p:ext uri="{BB962C8B-B14F-4D97-AF65-F5344CB8AC3E}">
        <p14:creationId xmlns:p14="http://schemas.microsoft.com/office/powerpoint/2010/main" val="4242960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70C01BBD-3DCA-4911-96F6-56B87426E47E}" type="slidenum">
              <a:rPr lang="en-US"/>
              <a:pPr>
                <a:defRPr/>
              </a:pPr>
              <a:t>‹#›</a:t>
            </a:fld>
            <a:endParaRPr lang="en-US" dirty="0"/>
          </a:p>
        </p:txBody>
      </p:sp>
    </p:spTree>
    <p:extLst>
      <p:ext uri="{BB962C8B-B14F-4D97-AF65-F5344CB8AC3E}">
        <p14:creationId xmlns:p14="http://schemas.microsoft.com/office/powerpoint/2010/main" val="3898001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3D5B1754-9A12-4664-82DB-2710EF295F9A}" type="slidenum">
              <a:rPr lang="en-US"/>
              <a:pPr>
                <a:defRPr/>
              </a:pPr>
              <a:t>‹#›</a:t>
            </a:fld>
            <a:endParaRPr lang="en-US" dirty="0"/>
          </a:p>
        </p:txBody>
      </p:sp>
    </p:spTree>
    <p:extLst>
      <p:ext uri="{BB962C8B-B14F-4D97-AF65-F5344CB8AC3E}">
        <p14:creationId xmlns:p14="http://schemas.microsoft.com/office/powerpoint/2010/main" val="4224068683"/>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46113" y="1744663"/>
            <a:ext cx="5886450" cy="1587"/>
          </a:xfrm>
          <a:prstGeom prst="line">
            <a:avLst/>
          </a:prstGeom>
          <a:noFill/>
          <a:ln w="25560">
            <a:solidFill>
              <a:srgbClr val="4F81BD"/>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solidFill>
                  <a:prstClr val="black"/>
                </a:solidFill>
              </a:defRPr>
            </a:lvl1pPr>
          </a:lstStyle>
          <a:p>
            <a:pPr>
              <a:defRPr/>
            </a:pPr>
            <a:fld id="{11366D6B-C2A3-4B70-A8ED-A70511523200}" type="datetime1">
              <a:rPr lang="en-US" altLang="en-US"/>
              <a:pPr>
                <a:defRPr/>
              </a:pPr>
              <a:t>11/8/2017</a:t>
            </a:fld>
            <a:endParaRPr lang="en-US" alt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solidFill>
                  <a:prstClr val="black"/>
                </a:solidFill>
                <a:ea typeface="+mn-ea"/>
                <a:cs typeface="+mn-cs"/>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sz="1200"/>
            </a:lvl1pPr>
          </a:lstStyle>
          <a:p>
            <a:pPr>
              <a:defRPr/>
            </a:pPr>
            <a:fld id="{1AD0DE92-7523-4582-92B0-AAF9C99F067C}" type="slidenum">
              <a:rPr lang="en-US" altLang="en-US"/>
              <a:pPr>
                <a:defRPr/>
              </a:pPr>
              <a:t>‹#›</a:t>
            </a:fld>
            <a:endParaRPr lang="en-US" altLang="en-US"/>
          </a:p>
        </p:txBody>
      </p:sp>
    </p:spTree>
    <p:extLst>
      <p:ext uri="{BB962C8B-B14F-4D97-AF65-F5344CB8AC3E}">
        <p14:creationId xmlns:p14="http://schemas.microsoft.com/office/powerpoint/2010/main" val="2898771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5E68A8EC-1BF6-467D-BD9E-2483BB460C7D}" type="slidenum">
              <a:rPr lang="en-US"/>
              <a:pPr>
                <a:defRPr/>
              </a:pPr>
              <a:t>‹#›</a:t>
            </a:fld>
            <a:endParaRPr lang="en-US" dirty="0"/>
          </a:p>
        </p:txBody>
      </p:sp>
    </p:spTree>
    <p:extLst>
      <p:ext uri="{BB962C8B-B14F-4D97-AF65-F5344CB8AC3E}">
        <p14:creationId xmlns:p14="http://schemas.microsoft.com/office/powerpoint/2010/main" val="3784544933"/>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lvl1pPr>
          </a:lstStyle>
          <a:p>
            <a:pPr>
              <a:defRPr/>
            </a:pPr>
            <a:fld id="{D1D56761-621F-446D-8F87-CEB57948C9C4}" type="slidenum">
              <a:rPr lang="en-US"/>
              <a:pPr>
                <a:defRPr/>
              </a:pPr>
              <a:t>‹#›</a:t>
            </a:fld>
            <a:endParaRPr lang="en-US" dirty="0"/>
          </a:p>
        </p:txBody>
      </p:sp>
    </p:spTree>
    <p:extLst>
      <p:ext uri="{BB962C8B-B14F-4D97-AF65-F5344CB8AC3E}">
        <p14:creationId xmlns:p14="http://schemas.microsoft.com/office/powerpoint/2010/main" val="32003537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cs typeface="+mn-cs"/>
              </a:defRPr>
            </a:lvl1pPr>
          </a:lstStyle>
          <a:p>
            <a:pPr>
              <a:defRPr/>
            </a:pPr>
            <a:fld id="{4D1A5F8C-8D07-4A61-ACAD-AF5193BAA841}" type="slidenum">
              <a:rPr lang="en-US"/>
              <a:pPr>
                <a:defRPr/>
              </a:pPr>
              <a:t>‹#›</a:t>
            </a:fld>
            <a:endParaRPr lang="en-US" dirty="0"/>
          </a:p>
        </p:txBody>
      </p:sp>
    </p:spTree>
    <p:extLst>
      <p:ext uri="{BB962C8B-B14F-4D97-AF65-F5344CB8AC3E}">
        <p14:creationId xmlns:p14="http://schemas.microsoft.com/office/powerpoint/2010/main" val="4060935530"/>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0E33F0E0-9D0A-4D97-AC3B-3EBEA4467850}" type="slidenum">
              <a:rPr lang="en-US"/>
              <a:pPr>
                <a:defRPr/>
              </a:pPr>
              <a:t>‹#›</a:t>
            </a:fld>
            <a:endParaRPr lang="en-US" dirty="0"/>
          </a:p>
        </p:txBody>
      </p:sp>
    </p:spTree>
    <p:extLst>
      <p:ext uri="{BB962C8B-B14F-4D97-AF65-F5344CB8AC3E}">
        <p14:creationId xmlns:p14="http://schemas.microsoft.com/office/powerpoint/2010/main" val="4159329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47DBDB4-61A6-4231-AB57-DFC770B93674}" type="slidenum">
              <a:rPr lang="en-US"/>
              <a:pPr>
                <a:defRPr/>
              </a:pPr>
              <a:t>‹#›</a:t>
            </a:fld>
            <a:endParaRPr lang="en-US" dirty="0"/>
          </a:p>
        </p:txBody>
      </p:sp>
    </p:spTree>
    <p:extLst>
      <p:ext uri="{BB962C8B-B14F-4D97-AF65-F5344CB8AC3E}">
        <p14:creationId xmlns:p14="http://schemas.microsoft.com/office/powerpoint/2010/main" val="557581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92FAD556-6894-48FB-93EC-DA369A63E7C2}" type="slidenum">
              <a:rPr lang="en-US"/>
              <a:pPr>
                <a:defRPr/>
              </a:pPr>
              <a:t>‹#›</a:t>
            </a:fld>
            <a:endParaRPr lang="en-US" dirty="0"/>
          </a:p>
        </p:txBody>
      </p:sp>
    </p:spTree>
    <p:extLst>
      <p:ext uri="{BB962C8B-B14F-4D97-AF65-F5344CB8AC3E}">
        <p14:creationId xmlns:p14="http://schemas.microsoft.com/office/powerpoint/2010/main" val="282455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2E627B4D-9C93-4377-99DA-FF7BB4EAA7C1}" type="slidenum">
              <a:rPr lang="en-US"/>
              <a:pPr>
                <a:defRPr/>
              </a:pPr>
              <a:t>‹#›</a:t>
            </a:fld>
            <a:endParaRPr lang="en-US" dirty="0"/>
          </a:p>
        </p:txBody>
      </p:sp>
    </p:spTree>
    <p:extLst>
      <p:ext uri="{BB962C8B-B14F-4D97-AF65-F5344CB8AC3E}">
        <p14:creationId xmlns:p14="http://schemas.microsoft.com/office/powerpoint/2010/main" val="231387590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46113" y="1744663"/>
            <a:ext cx="5886450" cy="1587"/>
          </a:xfrm>
          <a:prstGeom prst="line">
            <a:avLst/>
          </a:prstGeom>
          <a:noFill/>
          <a:ln w="25560">
            <a:solidFill>
              <a:srgbClr val="4F81BD"/>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solidFill>
                  <a:prstClr val="black"/>
                </a:solidFill>
              </a:defRPr>
            </a:lvl1pPr>
          </a:lstStyle>
          <a:p>
            <a:pPr>
              <a:defRPr/>
            </a:pPr>
            <a:fld id="{11366D6B-C2A3-4B70-A8ED-A70511523200}" type="datetime1">
              <a:rPr lang="en-US" altLang="en-US"/>
              <a:pPr>
                <a:defRPr/>
              </a:pPr>
              <a:t>11/8/2017</a:t>
            </a:fld>
            <a:endParaRPr lang="en-US" alt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solidFill>
                  <a:prstClr val="black"/>
                </a:solidFill>
                <a:ea typeface="+mn-ea"/>
                <a:cs typeface="+mn-cs"/>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sz="1200"/>
            </a:lvl1pPr>
          </a:lstStyle>
          <a:p>
            <a:pPr>
              <a:defRPr/>
            </a:pPr>
            <a:fld id="{BB67FACC-57E5-48D3-A5DC-791C746D25F9}" type="slidenum">
              <a:rPr lang="en-US" altLang="en-US"/>
              <a:pPr>
                <a:defRPr/>
              </a:pPr>
              <a:t>‹#›</a:t>
            </a:fld>
            <a:endParaRPr lang="en-US" altLang="en-US"/>
          </a:p>
        </p:txBody>
      </p:sp>
    </p:spTree>
    <p:extLst>
      <p:ext uri="{BB962C8B-B14F-4D97-AF65-F5344CB8AC3E}">
        <p14:creationId xmlns:p14="http://schemas.microsoft.com/office/powerpoint/2010/main" val="8533909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59D1FF1B-7286-44CE-9115-7A0775F0A347}" type="slidenum">
              <a:rPr lang="en-US"/>
              <a:pPr>
                <a:defRPr/>
              </a:pPr>
              <a:t>‹#›</a:t>
            </a:fld>
            <a:endParaRPr lang="en-US" dirty="0"/>
          </a:p>
        </p:txBody>
      </p:sp>
    </p:spTree>
    <p:extLst>
      <p:ext uri="{BB962C8B-B14F-4D97-AF65-F5344CB8AC3E}">
        <p14:creationId xmlns:p14="http://schemas.microsoft.com/office/powerpoint/2010/main" val="91439200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lvl1pPr>
          </a:lstStyle>
          <a:p>
            <a:pPr>
              <a:defRPr/>
            </a:pPr>
            <a:fld id="{E764B519-E39C-46E5-B220-1BEF665443D7}" type="slidenum">
              <a:rPr lang="en-US"/>
              <a:pPr>
                <a:defRPr/>
              </a:pPr>
              <a:t>‹#›</a:t>
            </a:fld>
            <a:endParaRPr lang="en-US" dirty="0"/>
          </a:p>
        </p:txBody>
      </p:sp>
    </p:spTree>
    <p:extLst>
      <p:ext uri="{BB962C8B-B14F-4D97-AF65-F5344CB8AC3E}">
        <p14:creationId xmlns:p14="http://schemas.microsoft.com/office/powerpoint/2010/main" val="37784077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cs typeface="+mn-cs"/>
              </a:defRPr>
            </a:lvl1pPr>
          </a:lstStyle>
          <a:p>
            <a:pPr>
              <a:defRPr/>
            </a:pPr>
            <a:fld id="{6B5CD87E-7E4E-407F-95D4-27880DD415C8}" type="slidenum">
              <a:rPr lang="en-US"/>
              <a:pPr>
                <a:defRPr/>
              </a:pPr>
              <a:t>‹#›</a:t>
            </a:fld>
            <a:endParaRPr lang="en-US" dirty="0"/>
          </a:p>
        </p:txBody>
      </p:sp>
    </p:spTree>
    <p:extLst>
      <p:ext uri="{BB962C8B-B14F-4D97-AF65-F5344CB8AC3E}">
        <p14:creationId xmlns:p14="http://schemas.microsoft.com/office/powerpoint/2010/main" val="2312245798"/>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A419D997-F148-4E5E-A243-EB787FBAE76E}" type="slidenum">
              <a:rPr lang="en-US"/>
              <a:pPr>
                <a:defRPr/>
              </a:pPr>
              <a:t>‹#›</a:t>
            </a:fld>
            <a:endParaRPr lang="en-US" dirty="0"/>
          </a:p>
        </p:txBody>
      </p:sp>
    </p:spTree>
    <p:extLst>
      <p:ext uri="{BB962C8B-B14F-4D97-AF65-F5344CB8AC3E}">
        <p14:creationId xmlns:p14="http://schemas.microsoft.com/office/powerpoint/2010/main" val="38259738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EADE0AB2-3845-4E3B-93DD-6709FE77F2F1}" type="slidenum">
              <a:rPr lang="en-US"/>
              <a:pPr>
                <a:defRPr/>
              </a:pPr>
              <a:t>‹#›</a:t>
            </a:fld>
            <a:endParaRPr lang="en-US" dirty="0"/>
          </a:p>
        </p:txBody>
      </p:sp>
    </p:spTree>
    <p:extLst>
      <p:ext uri="{BB962C8B-B14F-4D97-AF65-F5344CB8AC3E}">
        <p14:creationId xmlns:p14="http://schemas.microsoft.com/office/powerpoint/2010/main" val="40470157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44947820-A182-4CBB-8959-FBCA44B54524}" type="slidenum">
              <a:rPr lang="en-US"/>
              <a:pPr>
                <a:defRPr/>
              </a:pPr>
              <a:t>‹#›</a:t>
            </a:fld>
            <a:endParaRPr lang="en-US" dirty="0"/>
          </a:p>
        </p:txBody>
      </p:sp>
    </p:spTree>
    <p:extLst>
      <p:ext uri="{BB962C8B-B14F-4D97-AF65-F5344CB8AC3E}">
        <p14:creationId xmlns:p14="http://schemas.microsoft.com/office/powerpoint/2010/main" val="10955772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0C1EA80-1785-453F-B8B9-75458E7299FE}" type="slidenum">
              <a:rPr lang="en-US"/>
              <a:pPr>
                <a:defRPr/>
              </a:pPr>
              <a:t>‹#›</a:t>
            </a:fld>
            <a:endParaRPr lang="en-US" dirty="0"/>
          </a:p>
        </p:txBody>
      </p:sp>
    </p:spTree>
    <p:extLst>
      <p:ext uri="{BB962C8B-B14F-4D97-AF65-F5344CB8AC3E}">
        <p14:creationId xmlns:p14="http://schemas.microsoft.com/office/powerpoint/2010/main" val="1039165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646113" y="1744663"/>
            <a:ext cx="5886450" cy="1587"/>
          </a:xfrm>
          <a:prstGeom prst="line">
            <a:avLst/>
          </a:prstGeom>
          <a:noFill/>
          <a:ln w="25560">
            <a:solidFill>
              <a:srgbClr val="4F81BD"/>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solidFill>
                  <a:prstClr val="black"/>
                </a:solidFill>
              </a:defRPr>
            </a:lvl1pPr>
          </a:lstStyle>
          <a:p>
            <a:pPr>
              <a:defRPr/>
            </a:pPr>
            <a:fld id="{11366D6B-C2A3-4B70-A8ED-A70511523200}" type="datetime1">
              <a:rPr lang="en-US" altLang="en-US"/>
              <a:pPr>
                <a:defRPr/>
              </a:pPr>
              <a:t>11/8/2017</a:t>
            </a:fld>
            <a:endParaRPr lang="en-US" altLang="en-US"/>
          </a:p>
        </p:txBody>
      </p:sp>
      <p:sp>
        <p:nvSpPr>
          <p:cNvPr id="6" name="Footer Placeholder 4"/>
          <p:cNvSpPr>
            <a:spLocks noGrp="1"/>
          </p:cNvSpPr>
          <p:nvPr>
            <p:ph type="ftr" sz="quarter" idx="11"/>
          </p:nvPr>
        </p:nvSpPr>
        <p:spPr>
          <a:xfrm>
            <a:off x="3028950" y="6356350"/>
            <a:ext cx="3086100" cy="365125"/>
          </a:xfrm>
          <a:prstGeom prst="rect">
            <a:avLst/>
          </a:prstGeom>
        </p:spPr>
        <p:txBody>
          <a:bodyPr/>
          <a:lstStyle>
            <a:lvl1pPr>
              <a:defRPr>
                <a:solidFill>
                  <a:prstClr val="black"/>
                </a:solidFill>
                <a:ea typeface="+mn-ea"/>
                <a:cs typeface="+mn-cs"/>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sz="1200"/>
            </a:lvl1pPr>
          </a:lstStyle>
          <a:p>
            <a:pPr>
              <a:defRPr/>
            </a:pPr>
            <a:fld id="{6396AB74-C8FB-43C7-8E25-3BCA7AD462F6}" type="slidenum">
              <a:rPr lang="en-US" altLang="en-US"/>
              <a:pPr>
                <a:defRPr/>
              </a:pPr>
              <a:t>‹#›</a:t>
            </a:fld>
            <a:endParaRPr lang="en-US" altLang="en-US"/>
          </a:p>
        </p:txBody>
      </p:sp>
    </p:spTree>
    <p:extLst>
      <p:ext uri="{BB962C8B-B14F-4D97-AF65-F5344CB8AC3E}">
        <p14:creationId xmlns:p14="http://schemas.microsoft.com/office/powerpoint/2010/main" val="31979730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0AB1C93D-A44B-49EA-96E0-FB882D523A94}" type="slidenum">
              <a:rPr lang="en-US"/>
              <a:pPr>
                <a:defRPr/>
              </a:pPr>
              <a:t>‹#›</a:t>
            </a:fld>
            <a:endParaRPr lang="en-US" dirty="0"/>
          </a:p>
        </p:txBody>
      </p:sp>
    </p:spTree>
    <p:extLst>
      <p:ext uri="{BB962C8B-B14F-4D97-AF65-F5344CB8AC3E}">
        <p14:creationId xmlns:p14="http://schemas.microsoft.com/office/powerpoint/2010/main" val="183722219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lvl1pPr>
          </a:lstStyle>
          <a:p>
            <a:pPr>
              <a:defRPr/>
            </a:pPr>
            <a:fld id="{089817E5-9361-4FCD-B068-282EE165A5AF}" type="slidenum">
              <a:rPr lang="en-US"/>
              <a:pPr>
                <a:defRPr/>
              </a:pPr>
              <a:t>‹#›</a:t>
            </a:fld>
            <a:endParaRPr lang="en-US" dirty="0"/>
          </a:p>
        </p:txBody>
      </p:sp>
    </p:spTree>
    <p:extLst>
      <p:ext uri="{BB962C8B-B14F-4D97-AF65-F5344CB8AC3E}">
        <p14:creationId xmlns:p14="http://schemas.microsoft.com/office/powerpoint/2010/main" val="30006305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TextBox 3">
            <a:extLst>
              <a:ext uri="{FF2B5EF4-FFF2-40B4-BE49-F238E27FC236}"/>
            </a:extLst>
          </p:cNvPr>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extLst>
          </p:cNvPr>
          <p:cNvSpPr>
            <a:spLocks noGrp="1"/>
          </p:cNvSpPr>
          <p:nvPr>
            <p:ph type="sldNum" sz="quarter" idx="10"/>
          </p:nvPr>
        </p:nvSpPr>
        <p:spPr/>
        <p:txBody>
          <a:bodyPr/>
          <a:lstStyle>
            <a:lvl1pPr>
              <a:defRPr>
                <a:cs typeface="+mn-cs"/>
              </a:defRPr>
            </a:lvl1pPr>
          </a:lstStyle>
          <a:p>
            <a:pPr>
              <a:defRPr/>
            </a:pPr>
            <a:fld id="{BEB72B7B-3A77-4333-BEB5-2F484546D170}" type="slidenum">
              <a:rPr lang="en-US"/>
              <a:pPr>
                <a:defRPr/>
              </a:pPr>
              <a:t>‹#›</a:t>
            </a:fld>
            <a:endParaRPr lang="en-US" dirty="0"/>
          </a:p>
        </p:txBody>
      </p:sp>
    </p:spTree>
    <p:extLst>
      <p:ext uri="{BB962C8B-B14F-4D97-AF65-F5344CB8AC3E}">
        <p14:creationId xmlns:p14="http://schemas.microsoft.com/office/powerpoint/2010/main" val="1376173120"/>
      </p:ext>
    </p:extLst>
  </p:cSld>
  <p:clrMapOvr>
    <a:masterClrMapping/>
  </p:clrMapOvr>
  <p:transition spd="slow">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2E5DE808-9295-4E9D-A4B8-CB781ADE7BD0}" type="slidenum">
              <a:rPr lang="en-US"/>
              <a:pPr>
                <a:defRPr/>
              </a:pPr>
              <a:t>‹#›</a:t>
            </a:fld>
            <a:endParaRPr lang="en-US" dirty="0"/>
          </a:p>
        </p:txBody>
      </p:sp>
    </p:spTree>
    <p:extLst>
      <p:ext uri="{BB962C8B-B14F-4D97-AF65-F5344CB8AC3E}">
        <p14:creationId xmlns:p14="http://schemas.microsoft.com/office/powerpoint/2010/main" val="1136931144"/>
      </p:ext>
    </p:extLst>
  </p:cSld>
  <p:clrMapOvr>
    <a:masterClrMapping/>
  </p:clrMapOvr>
  <p:transition spd="slow">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43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900"/>
              </a:spcBef>
              <a:defRPr/>
            </a:pPr>
            <a:endParaRPr lang="en-US" sz="2250" b="1" dirty="0"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100" b="1"/>
            </a:lvl1pPr>
            <a:lvl2pPr>
              <a:defRPr sz="1800"/>
            </a:lvl2pPr>
            <a:lvl3pPr>
              <a:defRPr sz="1500"/>
            </a:lvl3pPr>
            <a:lvl4pPr>
              <a:defRPr sz="1350"/>
            </a:lvl4pPr>
            <a:lvl5pPr>
              <a:defRPr sz="135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B3E3A17B-EDA5-4C90-9EF9-1C284B832898}" type="slidenum">
              <a:rPr lang="en-US"/>
              <a:pPr>
                <a:defRPr/>
              </a:pPr>
              <a:t>‹#›</a:t>
            </a:fld>
            <a:endParaRPr lang="en-US" dirty="0"/>
          </a:p>
        </p:txBody>
      </p:sp>
    </p:spTree>
    <p:extLst>
      <p:ext uri="{BB962C8B-B14F-4D97-AF65-F5344CB8AC3E}">
        <p14:creationId xmlns:p14="http://schemas.microsoft.com/office/powerpoint/2010/main" val="4223075731"/>
      </p:ext>
    </p:extLst>
  </p:cSld>
  <p:clrMapOvr>
    <a:masterClrMapping/>
  </p:clrMapOvr>
  <p:transition spd="slow">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2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1800" b="1">
                <a:solidFill>
                  <a:srgbClr val="002C5F"/>
                </a:solidFill>
              </a:defRPr>
            </a:lvl1pPr>
            <a:lvl2pPr>
              <a:defRPr sz="1500">
                <a:solidFill>
                  <a:srgbClr val="002C5F"/>
                </a:solidFill>
              </a:defRPr>
            </a:lvl2pPr>
            <a:lvl3pPr>
              <a:defRPr sz="1350">
                <a:solidFill>
                  <a:srgbClr val="002C5F"/>
                </a:solidFill>
              </a:defRPr>
            </a:lvl3pPr>
            <a:lvl4pPr>
              <a:defRPr sz="1200">
                <a:solidFill>
                  <a:srgbClr val="002C5F"/>
                </a:solidFill>
              </a:defRPr>
            </a:lvl4pPr>
            <a:lvl5pPr>
              <a:defRPr sz="1200">
                <a:solidFill>
                  <a:srgbClr val="002C5F"/>
                </a:solidFill>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32A13233-58E4-495A-8166-DBCF287E4428}" type="slidenum">
              <a:rPr lang="en-US"/>
              <a:pPr>
                <a:defRPr/>
              </a:pPr>
              <a:t>‹#›</a:t>
            </a:fld>
            <a:endParaRPr lang="en-US" dirty="0"/>
          </a:p>
        </p:txBody>
      </p:sp>
    </p:spTree>
    <p:extLst>
      <p:ext uri="{BB962C8B-B14F-4D97-AF65-F5344CB8AC3E}">
        <p14:creationId xmlns:p14="http://schemas.microsoft.com/office/powerpoint/2010/main" val="2770860617"/>
      </p:ext>
    </p:extLst>
  </p:cSld>
  <p:clrMapOvr>
    <a:masterClrMapping/>
  </p:clrMapOvr>
  <p:transition spd="slow">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cs typeface="+mn-cs"/>
              </a:defRPr>
            </a:lvl1pPr>
          </a:lstStyle>
          <a:p>
            <a:pPr>
              <a:defRPr/>
            </a:pPr>
            <a:fld id="{B9BE8D56-A5EF-4EA5-91D1-DFE7CEB3669C}" type="datetimeFigureOut">
              <a:rPr lang="en-US"/>
              <a:pPr>
                <a:defRPr/>
              </a:pPr>
              <a:t>11/8/2017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Arial"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cs typeface="+mn-cs"/>
              </a:defRPr>
            </a:lvl1pPr>
          </a:lstStyle>
          <a:p>
            <a:pPr>
              <a:defRPr/>
            </a:pPr>
            <a:fld id="{B1D39BDB-D467-430A-BE8C-A7F7EEE9D0F1}" type="slidenum">
              <a:rPr lang="en-US"/>
              <a:pPr>
                <a:defRPr/>
              </a:pPr>
              <a:t>‹#›</a:t>
            </a:fld>
            <a:endParaRPr lang="en-US" dirty="0"/>
          </a:p>
        </p:txBody>
      </p:sp>
    </p:spTree>
    <p:extLst>
      <p:ext uri="{BB962C8B-B14F-4D97-AF65-F5344CB8AC3E}">
        <p14:creationId xmlns:p14="http://schemas.microsoft.com/office/powerpoint/2010/main" val="658968831"/>
      </p:ext>
    </p:extLst>
  </p:cSld>
  <p:clrMapOvr>
    <a:masterClrMapping/>
  </p:clrMapOvr>
  <p:transition spd="slow">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DC881E26-C3E0-43A5-B04D-FB213BC612CC}" type="slidenum">
              <a:rPr lang="en-US"/>
              <a:pPr>
                <a:defRPr/>
              </a:pPr>
              <a:t>‹#›</a:t>
            </a:fld>
            <a:endParaRPr lang="en-US" dirty="0"/>
          </a:p>
        </p:txBody>
      </p:sp>
    </p:spTree>
    <p:extLst>
      <p:ext uri="{BB962C8B-B14F-4D97-AF65-F5344CB8AC3E}">
        <p14:creationId xmlns:p14="http://schemas.microsoft.com/office/powerpoint/2010/main" val="248525666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1393B9E7-D893-47B5-AB7A-F0D896B15FD7}" type="slidenum">
              <a:rPr lang="en-US"/>
              <a:pPr>
                <a:defRPr/>
              </a:pPr>
              <a:t>‹#›</a:t>
            </a:fld>
            <a:endParaRPr lang="en-US" dirty="0"/>
          </a:p>
        </p:txBody>
      </p:sp>
    </p:spTree>
    <p:extLst>
      <p:ext uri="{BB962C8B-B14F-4D97-AF65-F5344CB8AC3E}">
        <p14:creationId xmlns:p14="http://schemas.microsoft.com/office/powerpoint/2010/main" val="135768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49FFAE53-AF81-4464-B4B8-C8A2680E4560}" type="slidenum">
              <a:rPr lang="en-US"/>
              <a:pPr>
                <a:defRPr/>
              </a:pPr>
              <a:t>‹#›</a:t>
            </a:fld>
            <a:endParaRPr lang="en-US" dirty="0"/>
          </a:p>
        </p:txBody>
      </p:sp>
    </p:spTree>
    <p:extLst>
      <p:ext uri="{BB962C8B-B14F-4D97-AF65-F5344CB8AC3E}">
        <p14:creationId xmlns:p14="http://schemas.microsoft.com/office/powerpoint/2010/main" val="84607018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lvl1pPr>
          </a:lstStyle>
          <a:p>
            <a:pPr>
              <a:defRPr/>
            </a:pPr>
            <a:fld id="{EF7C5AC3-4AA7-4377-9BE1-1618EB67ECE8}" type="slidenum">
              <a:rPr lang="en-US"/>
              <a:pPr>
                <a:defRPr/>
              </a:pPr>
              <a:t>‹#›</a:t>
            </a:fld>
            <a:endParaRPr lang="en-US" dirty="0"/>
          </a:p>
        </p:txBody>
      </p:sp>
    </p:spTree>
    <p:extLst>
      <p:ext uri="{BB962C8B-B14F-4D97-AF65-F5344CB8AC3E}">
        <p14:creationId xmlns:p14="http://schemas.microsoft.com/office/powerpoint/2010/main" val="10289540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6C5B3C58-2751-4A93-8EDC-D3F825FD852E}" type="slidenum">
              <a:rPr lang="en-US"/>
              <a:pPr>
                <a:defRPr/>
              </a:pPr>
              <a:t>‹#›</a:t>
            </a:fld>
            <a:endParaRPr lang="en-US" dirty="0"/>
          </a:p>
        </p:txBody>
      </p:sp>
    </p:spTree>
    <p:extLst>
      <p:ext uri="{BB962C8B-B14F-4D97-AF65-F5344CB8AC3E}">
        <p14:creationId xmlns:p14="http://schemas.microsoft.com/office/powerpoint/2010/main" val="2191758016"/>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01700" y="6423025"/>
            <a:ext cx="2251075" cy="365125"/>
          </a:xfrm>
          <a:prstGeom prst="rect">
            <a:avLst/>
          </a:prstGeom>
        </p:spPr>
        <p:txBody>
          <a:bodyPr/>
          <a:lstStyle>
            <a:lvl1pPr eaLnBrk="1" hangingPunct="1">
              <a:defRPr>
                <a:solidFill>
                  <a:prstClr val="black"/>
                </a:solidFill>
                <a:latin typeface="Arial" charset="0"/>
              </a:defRPr>
            </a:lvl1pPr>
          </a:lstStyle>
          <a:p>
            <a:pPr>
              <a:defRPr/>
            </a:pPr>
            <a:fld id="{0CD665FC-5CB1-4F16-AC85-9C120CFE9919}" type="datetimeFigureOut">
              <a:rPr lang="en-US"/>
              <a:pPr>
                <a:defRPr/>
              </a:pPr>
              <a:t>11/8/2017</a:t>
            </a:fld>
            <a:endParaRPr lang="en-US"/>
          </a:p>
        </p:txBody>
      </p:sp>
      <p:sp>
        <p:nvSpPr>
          <p:cNvPr id="5" name="Footer Placeholder 4"/>
          <p:cNvSpPr>
            <a:spLocks noGrp="1"/>
          </p:cNvSpPr>
          <p:nvPr>
            <p:ph type="ftr" sz="quarter" idx="11"/>
          </p:nvPr>
        </p:nvSpPr>
        <p:spPr>
          <a:xfrm>
            <a:off x="4197350" y="6423025"/>
            <a:ext cx="3783013" cy="365125"/>
          </a:xfrm>
          <a:prstGeom prst="rect">
            <a:avLst/>
          </a:prstGeom>
        </p:spPr>
        <p:txBody>
          <a:bodyPr/>
          <a:lstStyle>
            <a:lvl1pPr eaLnBrk="1" hangingPunct="1">
              <a:defRPr>
                <a:solidFill>
                  <a:prstClr val="black"/>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37E389-1A81-47BF-82C7-7CF22D047D72}" type="slidenum">
              <a:rPr lang="en-US"/>
              <a:pPr>
                <a:defRPr/>
              </a:pPr>
              <a:t>‹#›</a:t>
            </a:fld>
            <a:endParaRPr lang="en-US"/>
          </a:p>
        </p:txBody>
      </p:sp>
    </p:spTree>
    <p:extLst>
      <p:ext uri="{BB962C8B-B14F-4D97-AF65-F5344CB8AC3E}">
        <p14:creationId xmlns:p14="http://schemas.microsoft.com/office/powerpoint/2010/main" val="14575581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36BBB5CE-08DA-4B8C-B3D7-ACE8FB6CD051}" type="slidenum">
              <a:rPr lang="en-US"/>
              <a:pPr>
                <a:defRPr/>
              </a:pPr>
              <a:t>‹#›</a:t>
            </a:fld>
            <a:endParaRPr lang="en-US" dirty="0"/>
          </a:p>
        </p:txBody>
      </p:sp>
    </p:spTree>
    <p:extLst>
      <p:ext uri="{BB962C8B-B14F-4D97-AF65-F5344CB8AC3E}">
        <p14:creationId xmlns:p14="http://schemas.microsoft.com/office/powerpoint/2010/main" val="405046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smtClean="0"/>
          </a:p>
        </p:txBody>
      </p:sp>
      <p:sp>
        <p:nvSpPr>
          <p:cNvPr id="3" name="Slide Number Placeholder 5"/>
          <p:cNvSpPr>
            <a:spLocks noGrp="1"/>
          </p:cNvSpPr>
          <p:nvPr>
            <p:ph type="sldNum" sz="quarter" idx="10"/>
          </p:nvPr>
        </p:nvSpPr>
        <p:spPr/>
        <p:txBody>
          <a:bodyPr/>
          <a:lstStyle>
            <a:lvl1pPr>
              <a:defRPr>
                <a:cs typeface="+mn-cs"/>
              </a:defRPr>
            </a:lvl1pPr>
          </a:lstStyle>
          <a:p>
            <a:pPr>
              <a:defRPr/>
            </a:pPr>
            <a:fld id="{ED9D08AA-5401-4774-8C7B-39B9DAFC11D9}" type="slidenum">
              <a:rPr lang="en-US"/>
              <a:pPr>
                <a:defRPr/>
              </a:pPr>
              <a:t>‹#›</a:t>
            </a:fld>
            <a:endParaRPr lang="en-US" dirty="0"/>
          </a:p>
        </p:txBody>
      </p:sp>
    </p:spTree>
    <p:extLst>
      <p:ext uri="{BB962C8B-B14F-4D97-AF65-F5344CB8AC3E}">
        <p14:creationId xmlns:p14="http://schemas.microsoft.com/office/powerpoint/2010/main" val="2038859544"/>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smtClean="0">
              <a:solidFill>
                <a:srgbClr val="002C5F"/>
              </a:solidFill>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cs typeface="+mn-cs"/>
              </a:defRPr>
            </a:lvl1pPr>
          </a:lstStyle>
          <a:p>
            <a:pPr>
              <a:defRPr/>
            </a:pPr>
            <a:fld id="{103DE19D-FD88-46CD-AD86-CF348CC1BCA9}" type="slidenum">
              <a:rPr lang="en-US"/>
              <a:pPr>
                <a:defRPr/>
              </a:pPr>
              <a:t>‹#›</a:t>
            </a:fld>
            <a:endParaRPr lang="en-US" dirty="0"/>
          </a:p>
        </p:txBody>
      </p:sp>
    </p:spTree>
    <p:extLst>
      <p:ext uri="{BB962C8B-B14F-4D97-AF65-F5344CB8AC3E}">
        <p14:creationId xmlns:p14="http://schemas.microsoft.com/office/powerpoint/2010/main" val="3490810135"/>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3.jpeg"/><Relationship Id="rId5" Type="http://schemas.openxmlformats.org/officeDocument/2006/relationships/slideLayout" Target="../slideLayouts/slideLayout47.xml"/><Relationship Id="rId10"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3.jpeg"/><Relationship Id="rId5" Type="http://schemas.openxmlformats.org/officeDocument/2006/relationships/slideLayout" Target="../slideLayouts/slideLayout54.xml"/><Relationship Id="rId10" Type="http://schemas.openxmlformats.org/officeDocument/2006/relationships/image" Target="../media/image2.jpeg"/><Relationship Id="rId4" Type="http://schemas.openxmlformats.org/officeDocument/2006/relationships/slideLayout" Target="../slideLayouts/slideLayout53.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3.jpeg"/><Relationship Id="rId5" Type="http://schemas.openxmlformats.org/officeDocument/2006/relationships/slideLayout" Target="../slideLayouts/slideLayout61.xml"/><Relationship Id="rId10" Type="http://schemas.openxmlformats.org/officeDocument/2006/relationships/image" Target="../media/image2.jpeg"/><Relationship Id="rId4" Type="http://schemas.openxmlformats.org/officeDocument/2006/relationships/slideLayout" Target="../slideLayouts/slideLayout60.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6.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13.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image" Target="../media/image6.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3.jpeg"/><Relationship Id="rId4" Type="http://schemas.openxmlformats.org/officeDocument/2006/relationships/slideLayout" Target="../slideLayouts/slideLayout19.xml"/><Relationship Id="rId9" Type="http://schemas.openxmlformats.org/officeDocument/2006/relationships/image" Target="../media/image6.jpe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24.xml"/><Relationship Id="rId7" Type="http://schemas.openxmlformats.org/officeDocument/2006/relationships/image" Target="../media/image6.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8.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3.jpeg"/><Relationship Id="rId5" Type="http://schemas.openxmlformats.org/officeDocument/2006/relationships/slideLayout" Target="../slideLayouts/slideLayout40.xml"/><Relationship Id="rId10" Type="http://schemas.openxmlformats.org/officeDocument/2006/relationships/image" Target="../media/image2.jpeg"/><Relationship Id="rId4" Type="http://schemas.openxmlformats.org/officeDocument/2006/relationships/slideLayout" Target="../slideLayouts/slideLayout3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4300ED72-33C0-4B6F-8FA1-CD398D42829E}"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9"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32" name="Picture 20" descr="odeplogo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4"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48" r:id="rId1"/>
    <p:sldLayoutId id="2147486059" r:id="rId2"/>
    <p:sldLayoutId id="2147486060" r:id="rId3"/>
  </p:sldLayoutIdLst>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A216687F-D1A5-4D6E-A151-F59D68D3F369}"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024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0248"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0250"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53" r:id="rId1"/>
    <p:sldLayoutId id="2147486096" r:id="rId2"/>
    <p:sldLayoutId id="2147486097" r:id="rId3"/>
    <p:sldLayoutId id="2147486098" r:id="rId4"/>
    <p:sldLayoutId id="2147486099" r:id="rId5"/>
    <p:sldLayoutId id="2147486100" r:id="rId6"/>
    <p:sldLayoutId id="2147486101" r:id="rId7"/>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A56228B9-7C6D-4C67-B76E-6FDE05E1E11C}"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127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1272"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1274"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54" r:id="rId1"/>
    <p:sldLayoutId id="2147486102" r:id="rId2"/>
    <p:sldLayoutId id="2147486103" r:id="rId3"/>
    <p:sldLayoutId id="2147486104" r:id="rId4"/>
    <p:sldLayoutId id="2147486105" r:id="rId5"/>
    <p:sldLayoutId id="2147486106" r:id="rId6"/>
    <p:sldLayoutId id="2147486107" r:id="rId7"/>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AA6876EB-70B4-47B2-A8BF-E36724D0F690}"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229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229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229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55" r:id="rId1"/>
    <p:sldLayoutId id="2147486108" r:id="rId2"/>
    <p:sldLayoutId id="2147486109" r:id="rId3"/>
    <p:sldLayoutId id="2147486110" r:id="rId4"/>
    <p:sldLayoutId id="2147486111" r:id="rId5"/>
    <p:sldLayoutId id="2147486112" r:id="rId6"/>
    <p:sldLayoutId id="2147486113" r:id="rId7"/>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template.gif"/>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solidFill>
                  <a:srgbClr val="FFFFFF"/>
                </a:solidFill>
                <a:latin typeface="Arial" panose="020B0604020202020204" pitchFamily="34" charset="0"/>
                <a:cs typeface="Arial" panose="020B0604020202020204" pitchFamily="34" charset="0"/>
              </a:defRPr>
            </a:lvl1pPr>
          </a:lstStyle>
          <a:p>
            <a:pPr>
              <a:defRPr/>
            </a:pPr>
            <a:fld id="{2DE0AB18-127E-447B-A127-5122C3D935F4}"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331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13320" name="Picture 20" descr="odeplogo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13322" name="Picture 11" descr="JAN Logo&#10;&#10;Job Accommodation Network"/>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056" r:id="rId6"/>
    <p:sldLayoutId id="2147486057" r:id="rId7"/>
    <p:sldLayoutId id="2147486119" r:id="rId8"/>
    <p:sldLayoutId id="2147486120" r:id="rId9"/>
    <p:sldLayoutId id="2147486058" r:id="rId10"/>
  </p:sldLayoutIdLst>
  <p:transition spd="slow">
    <p:zoom/>
  </p:transition>
  <p:hf hdr="0" ftr="0" dt="0"/>
  <p:txStyles>
    <p:titleStyle>
      <a:lvl1pPr algn="l" rtl="0" eaLnBrk="0" fontAlgn="base" hangingPunct="0">
        <a:spcBef>
          <a:spcPct val="0"/>
        </a:spcBef>
        <a:spcAft>
          <a:spcPct val="0"/>
        </a:spcAft>
        <a:defRPr sz="24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2C5F"/>
          </a:solidFill>
          <a:latin typeface="Arial" charset="0"/>
          <a:cs typeface="Arial" charset="0"/>
        </a:defRPr>
      </a:lvl2pPr>
      <a:lvl3pPr algn="l" rtl="0" eaLnBrk="0" fontAlgn="base" hangingPunct="0">
        <a:spcBef>
          <a:spcPct val="0"/>
        </a:spcBef>
        <a:spcAft>
          <a:spcPct val="0"/>
        </a:spcAft>
        <a:defRPr sz="2400" b="1">
          <a:solidFill>
            <a:srgbClr val="002C5F"/>
          </a:solidFill>
          <a:latin typeface="Arial" charset="0"/>
          <a:cs typeface="Arial" charset="0"/>
        </a:defRPr>
      </a:lvl3pPr>
      <a:lvl4pPr algn="l" rtl="0" eaLnBrk="0" fontAlgn="base" hangingPunct="0">
        <a:spcBef>
          <a:spcPct val="0"/>
        </a:spcBef>
        <a:spcAft>
          <a:spcPct val="0"/>
        </a:spcAft>
        <a:defRPr sz="2400" b="1">
          <a:solidFill>
            <a:srgbClr val="002C5F"/>
          </a:solidFill>
          <a:latin typeface="Arial" charset="0"/>
          <a:cs typeface="Arial" charset="0"/>
        </a:defRPr>
      </a:lvl4pPr>
      <a:lvl5pPr algn="l" rtl="0" eaLnBrk="0" fontAlgn="base" hangingPunct="0">
        <a:spcBef>
          <a:spcPct val="0"/>
        </a:spcBef>
        <a:spcAft>
          <a:spcPct val="0"/>
        </a:spcAft>
        <a:defRPr sz="2400" b="1">
          <a:solidFill>
            <a:srgbClr val="002C5F"/>
          </a:solidFill>
          <a:latin typeface="Arial" charset="0"/>
          <a:cs typeface="Arial" charset="0"/>
        </a:defRPr>
      </a:lvl5pPr>
      <a:lvl6pPr marL="342900" algn="l" rtl="0" fontAlgn="base">
        <a:spcBef>
          <a:spcPct val="0"/>
        </a:spcBef>
        <a:spcAft>
          <a:spcPct val="0"/>
        </a:spcAft>
        <a:defRPr sz="2400" b="1">
          <a:solidFill>
            <a:srgbClr val="002C5F"/>
          </a:solidFill>
          <a:latin typeface="Arial" charset="0"/>
          <a:cs typeface="Arial" charset="0"/>
        </a:defRPr>
      </a:lvl6pPr>
      <a:lvl7pPr marL="685800" algn="l" rtl="0" fontAlgn="base">
        <a:spcBef>
          <a:spcPct val="0"/>
        </a:spcBef>
        <a:spcAft>
          <a:spcPct val="0"/>
        </a:spcAft>
        <a:defRPr sz="2400" b="1">
          <a:solidFill>
            <a:srgbClr val="002C5F"/>
          </a:solidFill>
          <a:latin typeface="Arial" charset="0"/>
          <a:cs typeface="Arial" charset="0"/>
        </a:defRPr>
      </a:lvl7pPr>
      <a:lvl8pPr marL="1028700" algn="l" rtl="0" fontAlgn="base">
        <a:spcBef>
          <a:spcPct val="0"/>
        </a:spcBef>
        <a:spcAft>
          <a:spcPct val="0"/>
        </a:spcAft>
        <a:defRPr sz="2400" b="1">
          <a:solidFill>
            <a:srgbClr val="002C5F"/>
          </a:solidFill>
          <a:latin typeface="Arial" charset="0"/>
          <a:cs typeface="Arial" charset="0"/>
        </a:defRPr>
      </a:lvl8pPr>
      <a:lvl9pPr marL="1371600" algn="l" rtl="0" fontAlgn="base">
        <a:spcBef>
          <a:spcPct val="0"/>
        </a:spcBef>
        <a:spcAft>
          <a:spcPct val="0"/>
        </a:spcAft>
        <a:defRPr sz="2400" b="1">
          <a:solidFill>
            <a:srgbClr val="002C5F"/>
          </a:solidFill>
          <a:latin typeface="Arial" charset="0"/>
          <a:cs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defRPr sz="2400" kern="1200">
          <a:solidFill>
            <a:srgbClr val="002C5F"/>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2100" kern="1200">
          <a:solidFill>
            <a:srgbClr val="002C5F"/>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Wingdings" panose="05000000000000000000" pitchFamily="2" charset="2"/>
        <a:buChar char="§"/>
        <a:defRPr kern="1200">
          <a:solidFill>
            <a:srgbClr val="002C5F"/>
          </a:solidFill>
          <a:latin typeface="Arial" pitchFamily="34" charset="0"/>
          <a:ea typeface="+mn-ea"/>
          <a:cs typeface="Arial" pitchFamily="34" charset="0"/>
        </a:defRPr>
      </a:lvl3pPr>
      <a:lvl4pPr marL="1200150" indent="-171450" algn="l" rtl="0" eaLnBrk="0" fontAlgn="base" hangingPunct="0">
        <a:spcBef>
          <a:spcPct val="20000"/>
        </a:spcBef>
        <a:spcAft>
          <a:spcPct val="0"/>
        </a:spcAft>
        <a:buFont typeface="Wingdings" panose="05000000000000000000" pitchFamily="2" charset="2"/>
        <a:buChar char="§"/>
        <a:defRPr sz="1500" kern="1200">
          <a:solidFill>
            <a:srgbClr val="002C5F"/>
          </a:solidFill>
          <a:latin typeface="Arial" pitchFamily="34" charset="0"/>
          <a:ea typeface="+mn-ea"/>
          <a:cs typeface="Arial" pitchFamily="34" charset="0"/>
        </a:defRPr>
      </a:lvl4pPr>
      <a:lvl5pPr marL="1543050" indent="-171450" algn="l" rtl="0" eaLnBrk="0" fontAlgn="base" hangingPunct="0">
        <a:spcBef>
          <a:spcPct val="20000"/>
        </a:spcBef>
        <a:spcAft>
          <a:spcPct val="0"/>
        </a:spcAft>
        <a:buFont typeface="Wingdings" panose="05000000000000000000" pitchFamily="2" charset="2"/>
        <a:buChar char="§"/>
        <a:defRPr sz="1500" kern="1200">
          <a:solidFill>
            <a:srgbClr val="002C5F"/>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cs typeface="Arial" panose="020B0604020202020204" pitchFamily="34" charset="0"/>
              </a:defRPr>
            </a:lvl1pPr>
          </a:lstStyle>
          <a:p>
            <a:pPr>
              <a:defRPr/>
            </a:pPr>
            <a:fld id="{884EDD19-F424-463B-B851-0AB345C137AD}" type="slidenum">
              <a:rPr lang="en-US"/>
              <a:pPr>
                <a:defRPr/>
              </a:pPr>
              <a:t>‹#›</a:t>
            </a:fld>
            <a:endParaRPr lang="en-US" dirty="0"/>
          </a:p>
        </p:txBody>
      </p:sp>
      <p:sp>
        <p:nvSpPr>
          <p:cNvPr id="14" name="Rectangle 1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3"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latin typeface="Calibri" panose="020F0502020204030204" pitchFamily="34" charset="0"/>
            </a:endParaRPr>
          </a:p>
        </p:txBody>
      </p:sp>
      <p:sp>
        <p:nvSpPr>
          <p:cNvPr id="10" name="Rectangle 9"/>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055" name="Text Placeholder 2"/>
          <p:cNvSpPr>
            <a:spLocks noGrp="1"/>
          </p:cNvSpPr>
          <p:nvPr userDrawn="1">
            <p:ph type="body" idx="1"/>
          </p:nvPr>
        </p:nvSpPr>
        <p:spPr bwMode="auto">
          <a:xfrm>
            <a:off x="838200" y="381000"/>
            <a:ext cx="7848600" cy="533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 Logo"/>
          <p:cNvPicPr>
            <a:picLocks noChangeAspect="1"/>
          </p:cNvPicPr>
          <p:nvPr userDrawn="1"/>
        </p:nvPicPr>
        <p:blipFill>
          <a:blip r:embed="rId4">
            <a:extLst>
              <a:ext uri="{28A0092B-C50C-407E-A947-70E740481C1C}">
                <a14:useLocalDpi xmlns:a14="http://schemas.microsoft.com/office/drawing/2010/main" val="0"/>
              </a:ext>
            </a:extLst>
          </a:blip>
          <a:srcRect r="74248"/>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b="1" dirty="0" smtClean="0">
                <a:solidFill>
                  <a:schemeClr val="bg1"/>
                </a:solidFill>
                <a:cs typeface="Arial" panose="020B0604020202020204" pitchFamily="34" charset="0"/>
              </a:rPr>
              <a:t>JAN is a service of the U.S. Department of Labor’s </a:t>
            </a:r>
          </a:p>
          <a:p>
            <a:pPr eaLnBrk="1" hangingPunct="1">
              <a:defRPr/>
            </a:pPr>
            <a:r>
              <a:rPr lang="en-US" b="1" dirty="0" smtClean="0">
                <a:solidFill>
                  <a:schemeClr val="bg1"/>
                </a:solidFill>
                <a:cs typeface="Arial" panose="020B0604020202020204" pitchFamily="34" charset="0"/>
              </a:rPr>
              <a:t>Office of Disability Employment Policy. </a:t>
            </a:r>
          </a:p>
        </p:txBody>
      </p:sp>
    </p:spTree>
  </p:cSld>
  <p:clrMap bg1="lt1" tx1="dk1" bg2="lt2" tx2="dk2" accent1="accent1" accent2="accent2" accent3="accent3" accent4="accent4" accent5="accent5" accent6="accent6" hlink="hlink" folHlink="folHlink"/>
  <p:sldLayoutIdLst>
    <p:sldLayoutId id="2147486061" r:id="rId1"/>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template.gif"/>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A3A4C477-D2EC-4519-9DD6-9AF7738A968E}"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3080" name="Picture 20" descr="odeplogo2.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082" name="Picture 11" descr="JAN Logo&#10;&#10;Job Accommodation Network"/>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49" r:id="rId1"/>
    <p:sldLayoutId id="2147486062" r:id="rId2"/>
    <p:sldLayoutId id="2147486063" r:id="rId3"/>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959154BE-F5F4-430A-97DF-D815CA548428}"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410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4104"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4106"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64" r:id="rId1"/>
    <p:sldLayoutId id="2147486065" r:id="rId2"/>
    <p:sldLayoutId id="2147486066" r:id="rId3"/>
    <p:sldLayoutId id="2147486067"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solidFill>
                  <a:srgbClr val="FFFFFF"/>
                </a:solidFill>
                <a:latin typeface="Arial" panose="020B0604020202020204" pitchFamily="34" charset="0"/>
                <a:cs typeface="Arial" panose="020B0604020202020204" pitchFamily="34" charset="0"/>
              </a:defRPr>
            </a:lvl1pPr>
          </a:lstStyle>
          <a:p>
            <a:pPr>
              <a:defRPr/>
            </a:pPr>
            <a:fld id="{FCB6CDA1-1D64-4262-AB48-0F6A8E52BAEE}"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7"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5128"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5130"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68" r:id="rId1"/>
    <p:sldLayoutId id="2147486069" r:id="rId2"/>
    <p:sldLayoutId id="2147486070" r:id="rId3"/>
    <p:sldLayoutId id="2147486071" r:id="rId4"/>
  </p:sldLayoutIdLst>
  <p:transition spd="slow">
    <p:zoom/>
  </p:transition>
  <p:hf hdr="0" ftr="0" dt="0"/>
  <p:txStyles>
    <p:titleStyle>
      <a:lvl1pPr algn="l" rtl="0" eaLnBrk="0" fontAlgn="base" hangingPunct="0">
        <a:spcBef>
          <a:spcPct val="0"/>
        </a:spcBef>
        <a:spcAft>
          <a:spcPct val="0"/>
        </a:spcAft>
        <a:defRPr sz="24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2C5F"/>
          </a:solidFill>
          <a:latin typeface="Arial" charset="0"/>
          <a:cs typeface="Arial" charset="0"/>
        </a:defRPr>
      </a:lvl2pPr>
      <a:lvl3pPr algn="l" rtl="0" eaLnBrk="0" fontAlgn="base" hangingPunct="0">
        <a:spcBef>
          <a:spcPct val="0"/>
        </a:spcBef>
        <a:spcAft>
          <a:spcPct val="0"/>
        </a:spcAft>
        <a:defRPr sz="2400" b="1">
          <a:solidFill>
            <a:srgbClr val="002C5F"/>
          </a:solidFill>
          <a:latin typeface="Arial" charset="0"/>
          <a:cs typeface="Arial" charset="0"/>
        </a:defRPr>
      </a:lvl3pPr>
      <a:lvl4pPr algn="l" rtl="0" eaLnBrk="0" fontAlgn="base" hangingPunct="0">
        <a:spcBef>
          <a:spcPct val="0"/>
        </a:spcBef>
        <a:spcAft>
          <a:spcPct val="0"/>
        </a:spcAft>
        <a:defRPr sz="2400" b="1">
          <a:solidFill>
            <a:srgbClr val="002C5F"/>
          </a:solidFill>
          <a:latin typeface="Arial" charset="0"/>
          <a:cs typeface="Arial" charset="0"/>
        </a:defRPr>
      </a:lvl4pPr>
      <a:lvl5pPr algn="l" rtl="0" eaLnBrk="0" fontAlgn="base" hangingPunct="0">
        <a:spcBef>
          <a:spcPct val="0"/>
        </a:spcBef>
        <a:spcAft>
          <a:spcPct val="0"/>
        </a:spcAft>
        <a:defRPr sz="2400" b="1">
          <a:solidFill>
            <a:srgbClr val="002C5F"/>
          </a:solidFill>
          <a:latin typeface="Arial" charset="0"/>
          <a:cs typeface="Arial" charset="0"/>
        </a:defRPr>
      </a:lvl5pPr>
      <a:lvl6pPr marL="342900" algn="l" rtl="0" fontAlgn="base">
        <a:spcBef>
          <a:spcPct val="0"/>
        </a:spcBef>
        <a:spcAft>
          <a:spcPct val="0"/>
        </a:spcAft>
        <a:defRPr sz="2400" b="1">
          <a:solidFill>
            <a:srgbClr val="002C5F"/>
          </a:solidFill>
          <a:latin typeface="Arial" charset="0"/>
          <a:cs typeface="Arial" charset="0"/>
        </a:defRPr>
      </a:lvl6pPr>
      <a:lvl7pPr marL="685800" algn="l" rtl="0" fontAlgn="base">
        <a:spcBef>
          <a:spcPct val="0"/>
        </a:spcBef>
        <a:spcAft>
          <a:spcPct val="0"/>
        </a:spcAft>
        <a:defRPr sz="2400" b="1">
          <a:solidFill>
            <a:srgbClr val="002C5F"/>
          </a:solidFill>
          <a:latin typeface="Arial" charset="0"/>
          <a:cs typeface="Arial" charset="0"/>
        </a:defRPr>
      </a:lvl7pPr>
      <a:lvl8pPr marL="1028700" algn="l" rtl="0" fontAlgn="base">
        <a:spcBef>
          <a:spcPct val="0"/>
        </a:spcBef>
        <a:spcAft>
          <a:spcPct val="0"/>
        </a:spcAft>
        <a:defRPr sz="2400" b="1">
          <a:solidFill>
            <a:srgbClr val="002C5F"/>
          </a:solidFill>
          <a:latin typeface="Arial" charset="0"/>
          <a:cs typeface="Arial" charset="0"/>
        </a:defRPr>
      </a:lvl8pPr>
      <a:lvl9pPr marL="1371600" algn="l" rtl="0" fontAlgn="base">
        <a:spcBef>
          <a:spcPct val="0"/>
        </a:spcBef>
        <a:spcAft>
          <a:spcPct val="0"/>
        </a:spcAft>
        <a:defRPr sz="2400" b="1">
          <a:solidFill>
            <a:srgbClr val="002C5F"/>
          </a:solidFill>
          <a:latin typeface="Arial" charset="0"/>
          <a:cs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defRPr sz="2400" kern="1200">
          <a:solidFill>
            <a:srgbClr val="002C5F"/>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2100" kern="1200">
          <a:solidFill>
            <a:srgbClr val="002C5F"/>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Wingdings" panose="05000000000000000000" pitchFamily="2" charset="2"/>
        <a:buChar char="§"/>
        <a:defRPr kern="1200">
          <a:solidFill>
            <a:srgbClr val="002C5F"/>
          </a:solidFill>
          <a:latin typeface="Arial" pitchFamily="34" charset="0"/>
          <a:ea typeface="+mn-ea"/>
          <a:cs typeface="Arial" pitchFamily="34" charset="0"/>
        </a:defRPr>
      </a:lvl3pPr>
      <a:lvl4pPr marL="1200150" indent="-171450" algn="l" rtl="0" eaLnBrk="0" fontAlgn="base" hangingPunct="0">
        <a:spcBef>
          <a:spcPct val="20000"/>
        </a:spcBef>
        <a:spcAft>
          <a:spcPct val="0"/>
        </a:spcAft>
        <a:buFont typeface="Wingdings" panose="05000000000000000000" pitchFamily="2" charset="2"/>
        <a:buChar char="§"/>
        <a:defRPr sz="1500" kern="1200">
          <a:solidFill>
            <a:srgbClr val="002C5F"/>
          </a:solidFill>
          <a:latin typeface="Arial" pitchFamily="34" charset="0"/>
          <a:ea typeface="+mn-ea"/>
          <a:cs typeface="Arial" pitchFamily="34" charset="0"/>
        </a:defRPr>
      </a:lvl4pPr>
      <a:lvl5pPr marL="1543050" indent="-171450" algn="l" rtl="0" eaLnBrk="0" fontAlgn="base" hangingPunct="0">
        <a:spcBef>
          <a:spcPct val="20000"/>
        </a:spcBef>
        <a:spcAft>
          <a:spcPct val="0"/>
        </a:spcAft>
        <a:buFont typeface="Wingdings" panose="05000000000000000000" pitchFamily="2" charset="2"/>
        <a:buChar char="§"/>
        <a:defRPr sz="1500" kern="1200">
          <a:solidFill>
            <a:srgbClr val="002C5F"/>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template.gif"/>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a:solidFill>
                  <a:srgbClr val="FFFFFF"/>
                </a:solidFill>
                <a:latin typeface="Arial" panose="020B0604020202020204" pitchFamily="34" charset="0"/>
                <a:cs typeface="Arial" panose="020B0604020202020204" pitchFamily="34" charset="0"/>
              </a:defRPr>
            </a:lvl1pPr>
          </a:lstStyle>
          <a:p>
            <a:pPr>
              <a:defRPr/>
            </a:pPr>
            <a:fld id="{8CDD58F4-4B7C-4C01-9E21-4489D934F4F1}"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6151"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6152" name="Picture 20" descr="odeplogo2.jp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6154" name="Picture 11" descr="JAN Logo&#10;&#10;Job Accommodation Network"/>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72" r:id="rId1"/>
    <p:sldLayoutId id="2147486073" r:id="rId2"/>
    <p:sldLayoutId id="2147486074" r:id="rId3"/>
    <p:sldLayoutId id="2147486075" r:id="rId4"/>
    <p:sldLayoutId id="2147486076" r:id="rId5"/>
    <p:sldLayoutId id="2147486050" r:id="rId6"/>
  </p:sldLayoutIdLst>
  <p:transition spd="slow">
    <p:zoom/>
  </p:transition>
  <p:hf hdr="0" ftr="0" dt="0"/>
  <p:txStyles>
    <p:titleStyle>
      <a:lvl1pPr algn="l" rtl="0" eaLnBrk="0" fontAlgn="base" hangingPunct="0">
        <a:spcBef>
          <a:spcPct val="0"/>
        </a:spcBef>
        <a:spcAft>
          <a:spcPct val="0"/>
        </a:spcAft>
        <a:defRPr sz="24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2C5F"/>
          </a:solidFill>
          <a:latin typeface="Arial" charset="0"/>
          <a:cs typeface="Arial" charset="0"/>
        </a:defRPr>
      </a:lvl2pPr>
      <a:lvl3pPr algn="l" rtl="0" eaLnBrk="0" fontAlgn="base" hangingPunct="0">
        <a:spcBef>
          <a:spcPct val="0"/>
        </a:spcBef>
        <a:spcAft>
          <a:spcPct val="0"/>
        </a:spcAft>
        <a:defRPr sz="2400" b="1">
          <a:solidFill>
            <a:srgbClr val="002C5F"/>
          </a:solidFill>
          <a:latin typeface="Arial" charset="0"/>
          <a:cs typeface="Arial" charset="0"/>
        </a:defRPr>
      </a:lvl3pPr>
      <a:lvl4pPr algn="l" rtl="0" eaLnBrk="0" fontAlgn="base" hangingPunct="0">
        <a:spcBef>
          <a:spcPct val="0"/>
        </a:spcBef>
        <a:spcAft>
          <a:spcPct val="0"/>
        </a:spcAft>
        <a:defRPr sz="2400" b="1">
          <a:solidFill>
            <a:srgbClr val="002C5F"/>
          </a:solidFill>
          <a:latin typeface="Arial" charset="0"/>
          <a:cs typeface="Arial" charset="0"/>
        </a:defRPr>
      </a:lvl4pPr>
      <a:lvl5pPr algn="l" rtl="0" eaLnBrk="0" fontAlgn="base" hangingPunct="0">
        <a:spcBef>
          <a:spcPct val="0"/>
        </a:spcBef>
        <a:spcAft>
          <a:spcPct val="0"/>
        </a:spcAft>
        <a:defRPr sz="2400" b="1">
          <a:solidFill>
            <a:srgbClr val="002C5F"/>
          </a:solidFill>
          <a:latin typeface="Arial" charset="0"/>
          <a:cs typeface="Arial" charset="0"/>
        </a:defRPr>
      </a:lvl5pPr>
      <a:lvl6pPr marL="342900" algn="l" rtl="0" fontAlgn="base">
        <a:spcBef>
          <a:spcPct val="0"/>
        </a:spcBef>
        <a:spcAft>
          <a:spcPct val="0"/>
        </a:spcAft>
        <a:defRPr sz="2400" b="1">
          <a:solidFill>
            <a:srgbClr val="002C5F"/>
          </a:solidFill>
          <a:latin typeface="Arial" charset="0"/>
          <a:cs typeface="Arial" charset="0"/>
        </a:defRPr>
      </a:lvl6pPr>
      <a:lvl7pPr marL="685800" algn="l" rtl="0" fontAlgn="base">
        <a:spcBef>
          <a:spcPct val="0"/>
        </a:spcBef>
        <a:spcAft>
          <a:spcPct val="0"/>
        </a:spcAft>
        <a:defRPr sz="2400" b="1">
          <a:solidFill>
            <a:srgbClr val="002C5F"/>
          </a:solidFill>
          <a:latin typeface="Arial" charset="0"/>
          <a:cs typeface="Arial" charset="0"/>
        </a:defRPr>
      </a:lvl7pPr>
      <a:lvl8pPr marL="1028700" algn="l" rtl="0" fontAlgn="base">
        <a:spcBef>
          <a:spcPct val="0"/>
        </a:spcBef>
        <a:spcAft>
          <a:spcPct val="0"/>
        </a:spcAft>
        <a:defRPr sz="2400" b="1">
          <a:solidFill>
            <a:srgbClr val="002C5F"/>
          </a:solidFill>
          <a:latin typeface="Arial" charset="0"/>
          <a:cs typeface="Arial" charset="0"/>
        </a:defRPr>
      </a:lvl8pPr>
      <a:lvl9pPr marL="1371600" algn="l" rtl="0" fontAlgn="base">
        <a:spcBef>
          <a:spcPct val="0"/>
        </a:spcBef>
        <a:spcAft>
          <a:spcPct val="0"/>
        </a:spcAft>
        <a:defRPr sz="2400" b="1">
          <a:solidFill>
            <a:srgbClr val="002C5F"/>
          </a:solidFill>
          <a:latin typeface="Arial" charset="0"/>
          <a:cs typeface="Arial" charset="0"/>
        </a:defRPr>
      </a:lvl9pPr>
    </p:titleStyle>
    <p:bodyStyle>
      <a:lvl1pPr marL="257175" indent="-257175" algn="l" rtl="0" eaLnBrk="0" fontAlgn="base" hangingPunct="0">
        <a:spcBef>
          <a:spcPct val="20000"/>
        </a:spcBef>
        <a:spcAft>
          <a:spcPct val="0"/>
        </a:spcAft>
        <a:buFont typeface="Wingdings" panose="05000000000000000000" pitchFamily="2" charset="2"/>
        <a:defRPr sz="2400" kern="1200">
          <a:solidFill>
            <a:srgbClr val="002C5F"/>
          </a:solidFill>
          <a:latin typeface="Arial" pitchFamily="34" charset="0"/>
          <a:ea typeface="+mn-ea"/>
          <a:cs typeface="Arial" pitchFamily="34" charset="0"/>
        </a:defRPr>
      </a:lvl1pPr>
      <a:lvl2pPr marL="557213" indent="-214313" algn="l" rtl="0" eaLnBrk="0" fontAlgn="base" hangingPunct="0">
        <a:spcBef>
          <a:spcPct val="20000"/>
        </a:spcBef>
        <a:spcAft>
          <a:spcPct val="0"/>
        </a:spcAft>
        <a:buFont typeface="Wingdings" panose="05000000000000000000" pitchFamily="2" charset="2"/>
        <a:buChar char="§"/>
        <a:defRPr sz="2100" kern="1200">
          <a:solidFill>
            <a:srgbClr val="002C5F"/>
          </a:solidFill>
          <a:latin typeface="Arial" pitchFamily="34" charset="0"/>
          <a:ea typeface="+mn-ea"/>
          <a:cs typeface="Arial" pitchFamily="34" charset="0"/>
        </a:defRPr>
      </a:lvl2pPr>
      <a:lvl3pPr marL="857250" indent="-171450" algn="l" rtl="0" eaLnBrk="0" fontAlgn="base" hangingPunct="0">
        <a:spcBef>
          <a:spcPct val="20000"/>
        </a:spcBef>
        <a:spcAft>
          <a:spcPct val="0"/>
        </a:spcAft>
        <a:buFont typeface="Wingdings" panose="05000000000000000000" pitchFamily="2" charset="2"/>
        <a:buChar char="§"/>
        <a:defRPr kern="1200">
          <a:solidFill>
            <a:srgbClr val="002C5F"/>
          </a:solidFill>
          <a:latin typeface="Arial" pitchFamily="34" charset="0"/>
          <a:ea typeface="+mn-ea"/>
          <a:cs typeface="Arial" pitchFamily="34" charset="0"/>
        </a:defRPr>
      </a:lvl3pPr>
      <a:lvl4pPr marL="1200150" indent="-171450" algn="l" rtl="0" eaLnBrk="0" fontAlgn="base" hangingPunct="0">
        <a:spcBef>
          <a:spcPct val="20000"/>
        </a:spcBef>
        <a:spcAft>
          <a:spcPct val="0"/>
        </a:spcAft>
        <a:buFont typeface="Wingdings" panose="05000000000000000000" pitchFamily="2" charset="2"/>
        <a:buChar char="§"/>
        <a:defRPr sz="1500" kern="1200">
          <a:solidFill>
            <a:srgbClr val="002C5F"/>
          </a:solidFill>
          <a:latin typeface="Arial" pitchFamily="34" charset="0"/>
          <a:ea typeface="+mn-ea"/>
          <a:cs typeface="Arial" pitchFamily="34" charset="0"/>
        </a:defRPr>
      </a:lvl4pPr>
      <a:lvl5pPr marL="1543050" indent="-171450" algn="l" rtl="0" eaLnBrk="0" fontAlgn="base" hangingPunct="0">
        <a:spcBef>
          <a:spcPct val="20000"/>
        </a:spcBef>
        <a:spcAft>
          <a:spcPct val="0"/>
        </a:spcAft>
        <a:buFont typeface="Wingdings" panose="05000000000000000000" pitchFamily="2" charset="2"/>
        <a:buChar char="§"/>
        <a:defRPr sz="1500" kern="1200">
          <a:solidFill>
            <a:srgbClr val="002C5F"/>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descr="template.gif"/>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655E2F74-A405-4776-A998-CE61087B7AD0}"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smtClean="0">
              <a:solidFill>
                <a:srgbClr val="000000"/>
              </a:solidFill>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17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7176" name="Picture 20" descr="odeplogo2.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178" name="Picture 11" descr="JAN Logo&#10;&#10;Job Accommodation Network"/>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Lst>
  <p:transition spd="slow">
    <p:zoom/>
  </p:transition>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template.gif"/>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F267E742-EB0B-4652-9494-F87B236EE400}" type="slidenum">
              <a:rPr lang="en-US" altLang="en-US"/>
              <a:pPr>
                <a:defRPr/>
              </a:pPr>
              <a:t>‹#›</a:t>
            </a:fld>
            <a:endParaRPr lang="en-US" alt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8199"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8200" name="Picture 20" descr="odeplogo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8202" name="Picture 11" descr="JAN Logo&#10;&#10;Job Accommodation Network"/>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51" r:id="rId1"/>
    <p:sldLayoutId id="2147486081" r:id="rId2"/>
    <p:sldLayoutId id="2147486082" r:id="rId3"/>
    <p:sldLayoutId id="2147486083" r:id="rId4"/>
    <p:sldLayoutId id="2147486084" r:id="rId5"/>
    <p:sldLayoutId id="2147486085" r:id="rId6"/>
    <p:sldLayoutId id="2147486086" r:id="rId7"/>
    <p:sldLayoutId id="2147486087" r:id="rId8"/>
    <p:sldLayoutId id="2147486088" r:id="rId9"/>
    <p:sldLayoutId id="2147486089" r:id="rId10"/>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cs typeface="Arial" panose="020B0604020202020204" pitchFamily="34" charset="0"/>
              </a:defRPr>
            </a:lvl1pPr>
          </a:lstStyle>
          <a:p>
            <a:pPr>
              <a:defRPr/>
            </a:pPr>
            <a:fld id="{5093B319-E7DA-4A17-B0CD-B84F8AF05D52}" type="slidenum">
              <a:rPr lang="en-US"/>
              <a:pPr>
                <a:defRPr/>
              </a:pPr>
              <a:t>‹#›</a:t>
            </a:fld>
            <a:endParaRPr lang="en-US" dirty="0"/>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3077"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smtClean="0">
              <a:solidFill>
                <a:srgbClr val="000000"/>
              </a:solidFill>
              <a:latin typeface="Calibri" panose="020F0502020204030204" pitchFamily="34" charset="0"/>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9223"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9224"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9226"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6052" r:id="rId1"/>
    <p:sldLayoutId id="2147486090" r:id="rId2"/>
    <p:sldLayoutId id="2147486091" r:id="rId3"/>
    <p:sldLayoutId id="2147486092" r:id="rId4"/>
    <p:sldLayoutId id="2147486093" r:id="rId5"/>
    <p:sldLayoutId id="2147486094" r:id="rId6"/>
    <p:sldLayoutId id="2147486095" r:id="rId7"/>
  </p:sldLayoutIdLst>
  <p:hf hdr="0" ftr="0" dt="0"/>
  <p:txStyles>
    <p:title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hyperlink" Target="https://www.eeoc.gov/eeoc/newsroom/release/archive/9-29-09.html" TargetMode="External"/><Relationship Id="rId3" Type="http://schemas.openxmlformats.org/officeDocument/2006/relationships/hyperlink" Target="https://content.govdelivery.com/accounts/USEEOC/bulletins/1b58c3d" TargetMode="External"/><Relationship Id="rId7" Type="http://schemas.openxmlformats.org/officeDocument/2006/relationships/hyperlink" Target="https://www.eeoc.gov/eeoc/newsroom/release/11-9-12.cfm"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hyperlink" Target="https://www.eeoc.gov/eeoc/newsroom/release/12-18-12.cfm" TargetMode="External"/><Relationship Id="rId5" Type="http://schemas.openxmlformats.org/officeDocument/2006/relationships/hyperlink" Target="https://www.eeoc.gov/eeoc/newsroom/release/8-8-17.cfm" TargetMode="External"/><Relationship Id="rId10" Type="http://schemas.openxmlformats.org/officeDocument/2006/relationships/hyperlink" Target="http://media.ca11.uscourts.gov/opinions/unpub/files/201710391.pdf" TargetMode="External"/><Relationship Id="rId4" Type="http://schemas.openxmlformats.org/officeDocument/2006/relationships/hyperlink" Target="https://www.eeoc.gov/eeoc/newsroom/release/5-13-16.cfm" TargetMode="External"/><Relationship Id="rId9" Type="http://schemas.openxmlformats.org/officeDocument/2006/relationships/hyperlink" Target="http://media.ca7.uscourts.gov/cgi-bin/rssExec.pl?Submit=Display&amp;Path=Y2017/D09-20/C:15-3754:J:Sykes:aut:T:fnOp:N:2032346:S: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47.xml"/><Relationship Id="rId5" Type="http://schemas.openxmlformats.org/officeDocument/2006/relationships/image" Target="../media/image38.jpeg"/><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A8CD03-F98D-41B2-8D0E-CDDF5418ACDA}" type="slidenum">
              <a:rPr lang="en-US" altLang="en-US" sz="1400" smtClean="0">
                <a:solidFill>
                  <a:schemeClr val="bg1"/>
                </a:solidFill>
              </a:rPr>
              <a:pPr>
                <a:spcBef>
                  <a:spcPct val="0"/>
                </a:spcBef>
                <a:buFontTx/>
                <a:buNone/>
              </a:pPr>
              <a:t>1</a:t>
            </a:fld>
            <a:endParaRPr lang="en-US" altLang="en-US" sz="1400" smtClean="0">
              <a:solidFill>
                <a:schemeClr val="bg1"/>
              </a:solidFill>
            </a:endParaRPr>
          </a:p>
        </p:txBody>
      </p:sp>
      <p:sp>
        <p:nvSpPr>
          <p:cNvPr id="31747" name="Content Placeholder 2"/>
          <p:cNvSpPr>
            <a:spLocks noGrp="1"/>
          </p:cNvSpPr>
          <p:nvPr>
            <p:ph idx="1"/>
          </p:nvPr>
        </p:nvSpPr>
        <p:spPr>
          <a:xfrm>
            <a:off x="3276600" y="2514600"/>
            <a:ext cx="5410200" cy="3200400"/>
          </a:xfrm>
          <a:noFill/>
          <a:extLst>
            <a:ext uri="{909E8E84-426E-40DD-AFC4-6F175D3DCCD1}">
              <a14:hiddenFill xmlns:a14="http://schemas.microsoft.com/office/drawing/2010/main">
                <a:solidFill>
                  <a:schemeClr val="bg1"/>
                </a:solidFill>
              </a14:hiddenFill>
            </a:ext>
          </a:extLst>
        </p:spPr>
        <p:txBody>
          <a:bodyPr>
            <a:normAutofit fontScale="92500" lnSpcReduction="20000"/>
          </a:bodyPr>
          <a:lstStyle/>
          <a:p>
            <a:pPr marL="0" indent="0">
              <a:spcAft>
                <a:spcPts val="1200"/>
              </a:spcAft>
              <a:defRPr/>
            </a:pPr>
            <a:r>
              <a:rPr lang="en-US" altLang="en-US" sz="3300" dirty="0"/>
              <a:t>Give Us Your Challenging, Your Bewildering, </a:t>
            </a:r>
            <a:r>
              <a:rPr lang="en-US" altLang="en-US" sz="3300" dirty="0" smtClean="0"/>
              <a:t/>
            </a:r>
            <a:br>
              <a:rPr lang="en-US" altLang="en-US" sz="3300" dirty="0" smtClean="0"/>
            </a:br>
            <a:r>
              <a:rPr lang="en-US" altLang="en-US" sz="3300" dirty="0" smtClean="0"/>
              <a:t>Your </a:t>
            </a:r>
            <a:r>
              <a:rPr lang="en-US" altLang="en-US" sz="3300" dirty="0"/>
              <a:t>Unusual</a:t>
            </a:r>
            <a:r>
              <a:rPr lang="en-US" altLang="en-US" sz="3300" dirty="0" smtClean="0"/>
              <a:t>…</a:t>
            </a:r>
            <a:br>
              <a:rPr lang="en-US" altLang="en-US" sz="3300" dirty="0" smtClean="0"/>
            </a:br>
            <a:r>
              <a:rPr lang="en-US" altLang="en-US" sz="3300" dirty="0" smtClean="0"/>
              <a:t>ADA Issues</a:t>
            </a:r>
          </a:p>
          <a:p>
            <a:pPr marL="0" indent="0">
              <a:spcAft>
                <a:spcPts val="300"/>
              </a:spcAft>
              <a:defRPr/>
            </a:pPr>
            <a:r>
              <a:rPr lang="en-US" altLang="en-US" sz="1900" b="0" dirty="0" smtClean="0"/>
              <a:t>JAN Webcast Series</a:t>
            </a:r>
            <a:br>
              <a:rPr lang="en-US" altLang="en-US" sz="1900" b="0" dirty="0" smtClean="0"/>
            </a:br>
            <a:r>
              <a:rPr lang="en-US" altLang="en-US" sz="1900" b="0" dirty="0" smtClean="0"/>
              <a:t>November 14, 2017</a:t>
            </a:r>
            <a:br>
              <a:rPr lang="en-US" altLang="en-US" sz="1900" b="0" dirty="0" smtClean="0"/>
            </a:br>
            <a:endParaRPr lang="en-US" altLang="en-US" sz="1900" b="0" dirty="0" smtClean="0"/>
          </a:p>
          <a:p>
            <a:pPr>
              <a:defRPr/>
            </a:pPr>
            <a:r>
              <a:rPr lang="en-US" altLang="en-US" sz="1700" b="0" dirty="0" smtClean="0"/>
              <a:t>Tracie DeFreitas, M.S., CLMS</a:t>
            </a:r>
          </a:p>
          <a:p>
            <a:pPr>
              <a:defRPr/>
            </a:pPr>
            <a:r>
              <a:rPr lang="en-US" altLang="en-US" sz="1700" b="0" dirty="0" smtClean="0"/>
              <a:t>Lead Consultant, ADA Specialist</a:t>
            </a:r>
          </a:p>
          <a:p>
            <a:pPr>
              <a:defRPr/>
            </a:pPr>
            <a:endParaRPr lang="en-US" altLang="en-US" sz="1300" b="0" dirty="0" smtClean="0"/>
          </a:p>
          <a:p>
            <a:pPr algn="r">
              <a:defRPr/>
            </a:pPr>
            <a:endParaRPr lang="en-US" altLang="en-US" sz="1700" b="0" dirty="0" smtClean="0"/>
          </a:p>
        </p:txBody>
      </p:sp>
      <p:grpSp>
        <p:nvGrpSpPr>
          <p:cNvPr id="79876" name="Group 1" descr="Employees with disabilities"/>
          <p:cNvGrpSpPr>
            <a:grpSpLocks/>
          </p:cNvGrpSpPr>
          <p:nvPr/>
        </p:nvGrpSpPr>
        <p:grpSpPr bwMode="auto">
          <a:xfrm>
            <a:off x="1143000" y="914400"/>
            <a:ext cx="1981200" cy="4032250"/>
            <a:chOff x="1143000" y="914400"/>
            <a:chExt cx="1981200" cy="4032250"/>
          </a:xfrm>
        </p:grpSpPr>
        <p:pic>
          <p:nvPicPr>
            <p:cNvPr id="4" name="Picture 3" descr="meet-2.jpg"/>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5" name="Picture 4" descr="meet-6.jpg"/>
            <p:cNvPicPr>
              <a:picLocks noChangeAspect="1"/>
            </p:cNvPicPr>
            <p:nvPr/>
          </p:nvPicPr>
          <p:blipFill>
            <a:blip r:embed="rId4"/>
            <a:srcRect l="52667" b="7701"/>
            <a:stretch>
              <a:fillRect/>
            </a:stretch>
          </p:blipFill>
          <p:spPr>
            <a:xfrm>
              <a:off x="2209800" y="1746250"/>
              <a:ext cx="914400" cy="1292225"/>
            </a:xfrm>
            <a:prstGeom prst="rect">
              <a:avLst/>
            </a:prstGeom>
            <a:effectLst>
              <a:outerShdw blurRad="50800" dist="38100" dir="18900000" algn="bl" rotWithShape="0">
                <a:prstClr val="black">
                  <a:alpha val="40000"/>
                </a:prstClr>
              </a:outerShdw>
            </a:effectLst>
          </p:spPr>
        </p:pic>
        <p:pic>
          <p:nvPicPr>
            <p:cNvPr id="6" name="Picture 5" descr="meet-8.jpg"/>
            <p:cNvPicPr>
              <a:picLocks noChangeAspect="1"/>
            </p:cNvPicPr>
            <p:nvPr/>
          </p:nvPicPr>
          <p:blipFill>
            <a:blip r:embed="rId5"/>
            <a:srcRect l="46000" r="4667" b="9540"/>
            <a:stretch>
              <a:fillRect/>
            </a:stretch>
          </p:blipFill>
          <p:spPr>
            <a:xfrm>
              <a:off x="1143000" y="2279650"/>
              <a:ext cx="914400" cy="1216025"/>
            </a:xfrm>
            <a:prstGeom prst="rect">
              <a:avLst/>
            </a:prstGeom>
            <a:effectLst>
              <a:outerShdw blurRad="50800" dist="38100" dir="8100000" algn="tr" rotWithShape="0">
                <a:prstClr val="black">
                  <a:alpha val="40000"/>
                </a:prstClr>
              </a:outerShdw>
            </a:effectLst>
          </p:spPr>
        </p:pic>
        <p:pic>
          <p:nvPicPr>
            <p:cNvPr id="7" name="Picture 6" descr="meet-5.jpg"/>
            <p:cNvPicPr>
              <a:picLocks noChangeAspect="1"/>
            </p:cNvPicPr>
            <p:nvPr/>
          </p:nvPicPr>
          <p:blipFill>
            <a:blip r:embed="rId6"/>
            <a:srcRect l="44667" b="7701"/>
            <a:stretch>
              <a:fillRect/>
            </a:stretch>
          </p:blipFill>
          <p:spPr>
            <a:xfrm>
              <a:off x="2209800" y="3182938"/>
              <a:ext cx="914400" cy="1104900"/>
            </a:xfrm>
            <a:prstGeom prst="rect">
              <a:avLst/>
            </a:prstGeom>
            <a:effectLst>
              <a:outerShdw blurRad="50800" dist="38100" algn="l" rotWithShape="0">
                <a:prstClr val="black">
                  <a:alpha val="40000"/>
                </a:prstClr>
              </a:outerShdw>
            </a:effectLst>
          </p:spPr>
        </p:pic>
        <p:pic>
          <p:nvPicPr>
            <p:cNvPr id="8" name="Picture 7" descr="Antavon.jpg"/>
            <p:cNvPicPr>
              <a:picLocks noChangeAspect="1"/>
            </p:cNvPicPr>
            <p:nvPr/>
          </p:nvPicPr>
          <p:blipFill>
            <a:blip r:embed="rId7"/>
            <a:stretch>
              <a:fillRect/>
            </a:stretch>
          </p:blipFill>
          <p:spPr>
            <a:xfrm>
              <a:off x="1143000" y="3649663"/>
              <a:ext cx="914400" cy="1296987"/>
            </a:xfrm>
            <a:prstGeom prst="rect">
              <a:avLst/>
            </a:prstGeom>
            <a:effectLst>
              <a:outerShdw blurRad="50800" dist="38100" dir="8100000" algn="tr" rotWithShape="0">
                <a:prstClr val="black">
                  <a:alpha val="40000"/>
                </a:prstClr>
              </a:outerShdw>
            </a:effectLst>
          </p:spPr>
        </p:pic>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Content Placeholder 1"/>
          <p:cNvSpPr>
            <a:spLocks noGrp="1"/>
          </p:cNvSpPr>
          <p:nvPr>
            <p:ph sz="half" idx="1"/>
          </p:nvPr>
        </p:nvSpPr>
        <p:spPr/>
        <p:txBody>
          <a:bodyPr/>
          <a:lstStyle/>
          <a:p>
            <a:pPr marL="0" indent="0"/>
            <a:r>
              <a:rPr lang="en-US" altLang="en-US" sz="2300" b="0" smtClean="0"/>
              <a:t>Kate informs her employer, </a:t>
            </a:r>
            <a:r>
              <a:rPr lang="en-US" altLang="en-US" sz="2300" b="0" i="1" smtClean="0"/>
              <a:t>InTheSpotLight Productions</a:t>
            </a:r>
            <a:r>
              <a:rPr lang="en-US" altLang="en-US" sz="2300" b="0" smtClean="0"/>
              <a:t>, that she is experiencing frequent panic attacks that are affecting her ability to get to work on-time, concentrate, and meet casting deadlines. She mentions that she may need an accommodation because she has an anxiety disorder.</a:t>
            </a:r>
          </a:p>
          <a:p>
            <a:pPr marL="0" indent="0"/>
            <a:endParaRPr lang="en-US" altLang="en-US" sz="2200" b="0" smtClean="0"/>
          </a:p>
        </p:txBody>
      </p:sp>
      <p:sp>
        <p:nvSpPr>
          <p:cNvPr id="96259" name="Content Placeholder 2"/>
          <p:cNvSpPr>
            <a:spLocks noGrp="1"/>
          </p:cNvSpPr>
          <p:nvPr>
            <p:ph sz="half" idx="2"/>
          </p:nvPr>
        </p:nvSpPr>
        <p:spPr>
          <a:xfrm>
            <a:off x="4876800" y="1524000"/>
            <a:ext cx="3657600" cy="4800600"/>
          </a:xfrm>
        </p:spPr>
        <p:txBody>
          <a:bodyPr/>
          <a:lstStyle/>
          <a:p>
            <a:pPr marL="342900" indent="-342900">
              <a:buFont typeface="Wingdings" panose="05000000000000000000" pitchFamily="2" charset="2"/>
              <a:buChar char="§"/>
            </a:pPr>
            <a:r>
              <a:rPr lang="en-US" altLang="en-US" sz="2400" smtClean="0"/>
              <a:t>When can employers request disability-related information from employees </a:t>
            </a:r>
            <a:br>
              <a:rPr lang="en-US" altLang="en-US" sz="2400" smtClean="0"/>
            </a:br>
            <a:r>
              <a:rPr lang="en-US" altLang="en-US" sz="2400" smtClean="0"/>
              <a:t>who request accommodation?</a:t>
            </a:r>
            <a:endParaRPr lang="en-US" altLang="en-US" sz="2400" b="0" smtClean="0"/>
          </a:p>
          <a:p>
            <a:pPr marL="342900" indent="-342900">
              <a:buFont typeface="Wingdings" panose="05000000000000000000" pitchFamily="2" charset="2"/>
              <a:buChar char="§"/>
            </a:pPr>
            <a:endParaRPr lang="en-US" altLang="en-US" sz="2400" smtClean="0"/>
          </a:p>
        </p:txBody>
      </p:sp>
      <p:sp>
        <p:nvSpPr>
          <p:cNvPr id="4" name="Slide Number Placeholder 3"/>
          <p:cNvSpPr>
            <a:spLocks noGrp="1"/>
          </p:cNvSpPr>
          <p:nvPr>
            <p:ph type="sldNum" sz="quarter" idx="10"/>
          </p:nvPr>
        </p:nvSpPr>
        <p:spPr/>
        <p:txBody>
          <a:bodyPr/>
          <a:lstStyle/>
          <a:p>
            <a:pPr>
              <a:defRPr/>
            </a:pPr>
            <a:fld id="{0D81AEA0-2A61-4B63-8904-65F9F85EFCC7}" type="slidenum">
              <a:rPr lang="en-US" smtClean="0"/>
              <a:pPr>
                <a:defRPr/>
              </a:pPr>
              <a:t>10</a:t>
            </a:fld>
            <a:endParaRPr lang="en-US" dirty="0"/>
          </a:p>
        </p:txBody>
      </p:sp>
      <p:sp>
        <p:nvSpPr>
          <p:cNvPr id="5" name="Title 1"/>
          <p:cNvSpPr txBox="1">
            <a:spLocks/>
          </p:cNvSpPr>
          <p:nvPr/>
        </p:nvSpPr>
        <p:spPr bwMode="auto">
          <a:xfrm>
            <a:off x="838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Disability-Related Inquiries</a:t>
            </a:r>
            <a:endParaRPr lang="en-US" dirty="0">
              <a:latin typeface="Arial" charset="0"/>
              <a:ea typeface="+mn-ea"/>
              <a:cs typeface="Arial" charset="0"/>
            </a:endParaRPr>
          </a:p>
        </p:txBody>
      </p:sp>
      <p:pic>
        <p:nvPicPr>
          <p:cNvPr id="96262" name="Picture 5" descr="figure holding sign: disclos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3924300"/>
            <a:ext cx="203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1"/>
          <p:cNvSpPr>
            <a:spLocks noGrp="1"/>
          </p:cNvSpPr>
          <p:nvPr>
            <p:ph idx="1"/>
          </p:nvPr>
        </p:nvSpPr>
        <p:spPr>
          <a:xfrm>
            <a:off x="838200" y="1295400"/>
            <a:ext cx="7848600" cy="5184775"/>
          </a:xfrm>
        </p:spPr>
        <p:txBody>
          <a:bodyPr/>
          <a:lstStyle/>
          <a:p>
            <a:pPr marL="0" indent="0" eaLnBrk="1" hangingPunct="1">
              <a:spcBef>
                <a:spcPts val="600"/>
              </a:spcBef>
              <a:spcAft>
                <a:spcPts val="600"/>
              </a:spcAft>
              <a:defRPr/>
            </a:pPr>
            <a:endParaRPr lang="en-US" altLang="en-US" sz="800" b="0" dirty="0" smtClean="0"/>
          </a:p>
          <a:p>
            <a:pPr marL="347472" eaLnBrk="1" hangingPunct="1">
              <a:spcBef>
                <a:spcPts val="600"/>
              </a:spcBef>
              <a:spcAft>
                <a:spcPts val="600"/>
              </a:spcAft>
              <a:buFont typeface="Wingdings" panose="05000000000000000000" pitchFamily="2" charset="2"/>
              <a:buChar char="§"/>
              <a:defRPr/>
            </a:pPr>
            <a:r>
              <a:rPr lang="en-US" altLang="en-US" sz="2400" b="0" dirty="0" smtClean="0"/>
              <a:t>Inquiries/exams of employees must be “job-related </a:t>
            </a:r>
            <a:r>
              <a:rPr lang="en-US" altLang="en-US" sz="2400" b="0" dirty="0"/>
              <a:t>and consistent with business </a:t>
            </a:r>
            <a:r>
              <a:rPr lang="en-US" altLang="en-US" sz="2400" b="0" dirty="0" smtClean="0"/>
              <a:t>necessity” </a:t>
            </a:r>
          </a:p>
          <a:p>
            <a:pPr marL="647510" lvl="1" eaLnBrk="1" hangingPunct="1">
              <a:spcBef>
                <a:spcPts val="600"/>
              </a:spcBef>
              <a:spcAft>
                <a:spcPts val="600"/>
              </a:spcAft>
              <a:defRPr/>
            </a:pPr>
            <a:r>
              <a:rPr lang="en-US" altLang="en-US" sz="2200" dirty="0" smtClean="0"/>
              <a:t>When employer </a:t>
            </a:r>
            <a:r>
              <a:rPr lang="en-US" altLang="en-US" sz="2200" i="1" dirty="0"/>
              <a:t>has reasonable belief </a:t>
            </a:r>
            <a:r>
              <a:rPr lang="en-US" altLang="en-US" sz="2200" i="1" dirty="0" smtClean="0"/>
              <a:t>based on objective evidence that</a:t>
            </a:r>
            <a:r>
              <a:rPr lang="en-US" altLang="en-US" sz="2200" dirty="0"/>
              <a:t>:</a:t>
            </a:r>
          </a:p>
          <a:p>
            <a:pPr lvl="2" eaLnBrk="1" hangingPunct="1">
              <a:spcBef>
                <a:spcPts val="600"/>
              </a:spcBef>
              <a:spcAft>
                <a:spcPts val="600"/>
              </a:spcAft>
              <a:buSzPct val="75000"/>
              <a:defRPr/>
            </a:pPr>
            <a:r>
              <a:rPr lang="en-US" altLang="en-US" sz="2000" dirty="0"/>
              <a:t>Performance of job functions will be impaired by a </a:t>
            </a:r>
            <a:br>
              <a:rPr lang="en-US" altLang="en-US" sz="2000" dirty="0"/>
            </a:br>
            <a:r>
              <a:rPr lang="en-US" altLang="en-US" sz="2000" dirty="0" smtClean="0"/>
              <a:t>medical condition; or</a:t>
            </a:r>
            <a:endParaRPr lang="en-US" altLang="en-US" sz="2000" dirty="0"/>
          </a:p>
          <a:p>
            <a:pPr lvl="2" eaLnBrk="1" hangingPunct="1">
              <a:spcBef>
                <a:spcPts val="600"/>
              </a:spcBef>
              <a:spcAft>
                <a:spcPts val="1200"/>
              </a:spcAft>
              <a:buSzPct val="75000"/>
              <a:defRPr/>
            </a:pPr>
            <a:r>
              <a:rPr lang="en-US" altLang="en-US" sz="2000" dirty="0"/>
              <a:t>Employee will pose a direct </a:t>
            </a:r>
            <a:r>
              <a:rPr lang="en-US" altLang="en-US" sz="2000" dirty="0" smtClean="0"/>
              <a:t>threat</a:t>
            </a:r>
          </a:p>
          <a:p>
            <a:pPr marL="347472" indent="-347472" eaLnBrk="1" hangingPunct="1">
              <a:spcBef>
                <a:spcPts val="600"/>
              </a:spcBef>
              <a:spcAft>
                <a:spcPts val="600"/>
              </a:spcAft>
              <a:buSzPct val="100000"/>
              <a:buFont typeface="Wingdings" panose="05000000000000000000" pitchFamily="2" charset="2"/>
              <a:buChar char="§"/>
              <a:defRPr/>
            </a:pPr>
            <a:r>
              <a:rPr lang="en-US" altLang="en-US" sz="2400" b="0" dirty="0" smtClean="0"/>
              <a:t>After </a:t>
            </a:r>
            <a:r>
              <a:rPr lang="en-US" altLang="en-US" sz="2400" b="0" dirty="0"/>
              <a:t>accommodation request, </a:t>
            </a:r>
            <a:r>
              <a:rPr lang="en-US" altLang="en-US" sz="2400" b="0" i="1" dirty="0"/>
              <a:t>when disability and/or need for accommodation are not known or </a:t>
            </a:r>
            <a:r>
              <a:rPr lang="en-US" altLang="en-US" sz="2400" b="0" i="1" dirty="0" smtClean="0"/>
              <a:t>obvious</a:t>
            </a:r>
          </a:p>
          <a:p>
            <a:pPr marL="347472" indent="-347472" eaLnBrk="1" hangingPunct="1">
              <a:spcBef>
                <a:spcPts val="600"/>
              </a:spcBef>
              <a:spcAft>
                <a:spcPts val="600"/>
              </a:spcAft>
              <a:buSzPct val="100000"/>
              <a:buFont typeface="Wingdings" panose="05000000000000000000" pitchFamily="2" charset="2"/>
              <a:buChar char="§"/>
              <a:defRPr/>
            </a:pPr>
            <a:r>
              <a:rPr lang="en-US" altLang="en-US" sz="2400" b="0" dirty="0" smtClean="0"/>
              <a:t>Disclosure is necessary to receive accommodation</a:t>
            </a:r>
            <a:endParaRPr lang="en-US" altLang="en-US" sz="2400" b="0" dirty="0"/>
          </a:p>
          <a:p>
            <a:pPr marL="0" indent="0">
              <a:defRPr/>
            </a:pPr>
            <a:endParaRPr lang="en-US" altLang="en-US" dirty="0"/>
          </a:p>
        </p:txBody>
      </p:sp>
      <p:sp>
        <p:nvSpPr>
          <p:cNvPr id="9830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46D2BC6-6E5B-4EFA-BB64-A60A582CFE18}" type="slidenum">
              <a:rPr lang="en-US" altLang="en-US" sz="1400" smtClean="0">
                <a:solidFill>
                  <a:srgbClr val="FFFFFF"/>
                </a:solidFill>
              </a:rPr>
              <a:pPr fontAlgn="base">
                <a:spcBef>
                  <a:spcPct val="0"/>
                </a:spcBef>
                <a:spcAft>
                  <a:spcPct val="0"/>
                </a:spcAft>
                <a:buFontTx/>
                <a:buNone/>
              </a:pPr>
              <a:t>11</a:t>
            </a:fld>
            <a:endParaRPr lang="en-US" altLang="en-US" sz="1400" smtClean="0">
              <a:solidFill>
                <a:srgbClr val="FFFFFF"/>
              </a:solidFill>
            </a:endParaRPr>
          </a:p>
        </p:txBody>
      </p:sp>
      <p:sp>
        <p:nvSpPr>
          <p:cNvPr id="6" name="Title 1"/>
          <p:cNvSpPr txBox="1">
            <a:spLocks/>
          </p:cNvSpPr>
          <p:nvPr/>
        </p:nvSpPr>
        <p:spPr bwMode="auto">
          <a:xfrm>
            <a:off x="838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Disability-Related Inquiries</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sz="half" idx="1"/>
          </p:nvPr>
        </p:nvSpPr>
        <p:spPr/>
        <p:txBody>
          <a:bodyPr/>
          <a:lstStyle/>
          <a:p>
            <a:pPr marL="347472" indent="-347472">
              <a:spcAft>
                <a:spcPts val="600"/>
              </a:spcAft>
              <a:buFont typeface="Wingdings" panose="05000000000000000000" pitchFamily="2" charset="2"/>
              <a:buChar char="§"/>
              <a:defRPr/>
            </a:pPr>
            <a:r>
              <a:rPr lang="en-US" sz="2400" dirty="0" smtClean="0">
                <a:latin typeface="Arial" charset="0"/>
                <a:cs typeface="Arial" charset="0"/>
              </a:rPr>
              <a:t>What information may be needed to process an accommodation request?</a:t>
            </a:r>
          </a:p>
          <a:p>
            <a:pPr>
              <a:spcAft>
                <a:spcPts val="600"/>
              </a:spcAft>
              <a:buFont typeface="Wingdings" panose="05000000000000000000" pitchFamily="2" charset="2"/>
              <a:buChar char="§"/>
              <a:defRPr/>
            </a:pPr>
            <a:endParaRPr lang="en-US" b="0" dirty="0">
              <a:latin typeface="Arial" charset="0"/>
              <a:cs typeface="Arial" charset="0"/>
            </a:endParaRPr>
          </a:p>
          <a:p>
            <a:pPr>
              <a:spcAft>
                <a:spcPts val="600"/>
              </a:spcAft>
              <a:buFont typeface="Wingdings" panose="05000000000000000000" pitchFamily="2" charset="2"/>
              <a:buChar char="§"/>
              <a:defRPr/>
            </a:pPr>
            <a:endParaRPr lang="en-US" b="0" dirty="0" smtClean="0">
              <a:latin typeface="Arial" charset="0"/>
              <a:cs typeface="Arial" charset="0"/>
            </a:endParaRPr>
          </a:p>
        </p:txBody>
      </p:sp>
      <p:sp>
        <p:nvSpPr>
          <p:cNvPr id="5" name="Content Placeholder 4"/>
          <p:cNvSpPr>
            <a:spLocks noGrp="1"/>
          </p:cNvSpPr>
          <p:nvPr>
            <p:ph sz="half" idx="2"/>
          </p:nvPr>
        </p:nvSpPr>
        <p:spPr>
          <a:xfrm>
            <a:off x="4803775" y="1524000"/>
            <a:ext cx="3730625" cy="4800600"/>
          </a:xfrm>
        </p:spPr>
        <p:txBody>
          <a:bodyPr/>
          <a:lstStyle/>
          <a:p>
            <a:pPr marL="347472" indent="-347472">
              <a:spcBef>
                <a:spcPts val="24"/>
              </a:spcBef>
              <a:spcAft>
                <a:spcPts val="1200"/>
              </a:spcAft>
              <a:buFont typeface="Wingdings" panose="05000000000000000000" pitchFamily="2" charset="2"/>
              <a:buChar char="§"/>
              <a:defRPr/>
            </a:pPr>
            <a:r>
              <a:rPr lang="en-US" sz="2400" b="0" dirty="0" smtClean="0"/>
              <a:t>Details about the impairment</a:t>
            </a:r>
            <a:endParaRPr lang="en-US" sz="2400" b="0" dirty="0"/>
          </a:p>
          <a:p>
            <a:pPr marL="347472" indent="-347472">
              <a:spcBef>
                <a:spcPts val="24"/>
              </a:spcBef>
              <a:spcAft>
                <a:spcPts val="1200"/>
              </a:spcAft>
              <a:buFont typeface="Wingdings" panose="05000000000000000000" pitchFamily="2" charset="2"/>
              <a:buChar char="§"/>
              <a:defRPr/>
            </a:pPr>
            <a:r>
              <a:rPr lang="en-US" sz="2400" b="0" dirty="0" smtClean="0"/>
              <a:t>Specific limitations</a:t>
            </a:r>
            <a:endParaRPr lang="en-US" sz="2400" b="0" dirty="0"/>
          </a:p>
          <a:p>
            <a:pPr marL="347472" indent="-347472">
              <a:spcBef>
                <a:spcPts val="24"/>
              </a:spcBef>
              <a:spcAft>
                <a:spcPts val="1200"/>
              </a:spcAft>
              <a:buFont typeface="Wingdings" panose="05000000000000000000" pitchFamily="2" charset="2"/>
              <a:buChar char="§"/>
              <a:defRPr/>
            </a:pPr>
            <a:r>
              <a:rPr lang="en-US" sz="2400" b="0" dirty="0"/>
              <a:t>Issues affecting performance of job duties/meeting </a:t>
            </a:r>
            <a:r>
              <a:rPr lang="en-US" sz="2400" b="0" dirty="0" smtClean="0"/>
              <a:t>standards/accessing </a:t>
            </a:r>
            <a:r>
              <a:rPr lang="en-US" sz="2400" b="0" dirty="0"/>
              <a:t>benefits, etc.</a:t>
            </a:r>
          </a:p>
          <a:p>
            <a:pPr marL="347472" indent="-347472">
              <a:spcBef>
                <a:spcPts val="24"/>
              </a:spcBef>
              <a:spcAft>
                <a:spcPts val="1200"/>
              </a:spcAft>
              <a:buFont typeface="Wingdings" panose="05000000000000000000" pitchFamily="2" charset="2"/>
              <a:buChar char="§"/>
              <a:defRPr/>
            </a:pPr>
            <a:r>
              <a:rPr lang="en-US" sz="2400" b="0" dirty="0" smtClean="0"/>
              <a:t>Accommodation </a:t>
            </a:r>
            <a:r>
              <a:rPr lang="en-US" sz="2400" b="0" dirty="0"/>
              <a:t>solutions</a:t>
            </a:r>
          </a:p>
          <a:p>
            <a:pPr>
              <a:spcBef>
                <a:spcPts val="24"/>
              </a:spcBef>
              <a:spcAft>
                <a:spcPts val="1200"/>
              </a:spcAft>
              <a:defRPr/>
            </a:pPr>
            <a:endParaRPr lang="en-US" dirty="0"/>
          </a:p>
        </p:txBody>
      </p:sp>
      <p:sp>
        <p:nvSpPr>
          <p:cNvPr id="37892" name="Slide Number Placeholder 1"/>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fld id="{E930BE76-2036-47D3-B293-227DB09F269A}" type="slidenum">
              <a:rPr lang="en-US" smtClean="0">
                <a:solidFill>
                  <a:srgbClr val="FFFFFF"/>
                </a:solidFill>
                <a:cs typeface="Arial" charset="0"/>
              </a:rPr>
              <a:pPr eaLnBrk="1" fontAlgn="base" hangingPunct="1">
                <a:spcBef>
                  <a:spcPct val="0"/>
                </a:spcBef>
                <a:spcAft>
                  <a:spcPct val="0"/>
                </a:spcAft>
                <a:defRPr/>
              </a:pPr>
              <a:t>12</a:t>
            </a:fld>
            <a:endParaRPr lang="en-US" smtClean="0">
              <a:solidFill>
                <a:srgbClr val="FFFFFF"/>
              </a:solidFill>
              <a:cs typeface="Arial" charset="0"/>
            </a:endParaRPr>
          </a:p>
        </p:txBody>
      </p:sp>
      <p:pic>
        <p:nvPicPr>
          <p:cNvPr id="100357" name="Picture 6" descr="tall stack of folders/pap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52800"/>
            <a:ext cx="234315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838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Disability-Related Inquiries</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Content Placeholder 8"/>
          <p:cNvSpPr>
            <a:spLocks noGrp="1"/>
          </p:cNvSpPr>
          <p:nvPr>
            <p:ph sz="half" idx="1"/>
          </p:nvPr>
        </p:nvSpPr>
        <p:spPr/>
        <p:txBody>
          <a:bodyPr/>
          <a:lstStyle/>
          <a:p>
            <a:pPr marL="346075" indent="-346075" eaLnBrk="1" hangingPunct="1">
              <a:spcAft>
                <a:spcPct val="15000"/>
              </a:spcAft>
              <a:buFont typeface="Wingdings" panose="05000000000000000000" pitchFamily="2" charset="2"/>
              <a:buChar char="§"/>
            </a:pPr>
            <a:r>
              <a:rPr lang="en-US" altLang="en-US" sz="2200" smtClean="0"/>
              <a:t>If work-related modifications like flexible scheduling, ergonomic equipment, or telework are available to employees without disabilities, can medical information be required from employees with disabilities who request access to the same modifications? </a:t>
            </a:r>
            <a:endParaRPr kumimoji="1" lang="en-US" altLang="en-US" sz="2200" smtClean="0"/>
          </a:p>
        </p:txBody>
      </p:sp>
      <p:sp>
        <p:nvSpPr>
          <p:cNvPr id="102403" name="Content Placeholder 9"/>
          <p:cNvSpPr>
            <a:spLocks noGrp="1"/>
          </p:cNvSpPr>
          <p:nvPr>
            <p:ph sz="half" idx="2"/>
          </p:nvPr>
        </p:nvSpPr>
        <p:spPr>
          <a:xfrm>
            <a:off x="4803775" y="1524000"/>
            <a:ext cx="3730625" cy="4800600"/>
          </a:xfrm>
        </p:spPr>
        <p:txBody>
          <a:bodyPr/>
          <a:lstStyle/>
          <a:p>
            <a:pPr marL="346075" indent="-346075" eaLnBrk="1" hangingPunct="1">
              <a:spcBef>
                <a:spcPct val="25000"/>
              </a:spcBef>
              <a:spcAft>
                <a:spcPts val="1200"/>
              </a:spcAft>
              <a:buFont typeface="Wingdings" panose="05000000000000000000" pitchFamily="2" charset="2"/>
              <a:buChar char="§"/>
            </a:pPr>
            <a:r>
              <a:rPr lang="en-US" altLang="en-US" sz="2400" b="0" smtClean="0"/>
              <a:t>No, not to receive </a:t>
            </a:r>
            <a:r>
              <a:rPr lang="en-US" altLang="en-US" sz="2400" b="0" i="1" smtClean="0"/>
              <a:t>the same</a:t>
            </a:r>
            <a:r>
              <a:rPr lang="en-US" altLang="en-US" sz="2400" b="0" smtClean="0"/>
              <a:t> modifications or benefits as those </a:t>
            </a:r>
            <a:r>
              <a:rPr lang="en-US" altLang="en-US" sz="2400" b="0" i="1" smtClean="0"/>
              <a:t>without</a:t>
            </a:r>
            <a:r>
              <a:rPr lang="en-US" altLang="en-US" sz="2400" b="0" smtClean="0"/>
              <a:t> disabilities</a:t>
            </a:r>
          </a:p>
          <a:p>
            <a:pPr marL="346075" indent="-346075" eaLnBrk="1" hangingPunct="1">
              <a:spcBef>
                <a:spcPct val="25000"/>
              </a:spcBef>
              <a:spcAft>
                <a:spcPts val="1200"/>
              </a:spcAft>
              <a:buFont typeface="Wingdings" panose="05000000000000000000" pitchFamily="2" charset="2"/>
              <a:buChar char="§"/>
            </a:pPr>
            <a:r>
              <a:rPr lang="en-US" altLang="en-US" sz="2400" b="0" smtClean="0"/>
              <a:t>IWDs should not have to jump through </a:t>
            </a:r>
            <a:r>
              <a:rPr lang="en-US" altLang="en-US" sz="2400" b="0" i="1" smtClean="0"/>
              <a:t>unnecessary</a:t>
            </a:r>
            <a:r>
              <a:rPr lang="en-US" altLang="en-US" sz="2400" b="0" smtClean="0"/>
              <a:t> hoops due to disability</a:t>
            </a:r>
          </a:p>
        </p:txBody>
      </p:sp>
      <p:sp>
        <p:nvSpPr>
          <p:cNvPr id="10240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D3F5FFDA-361A-4161-A0BC-F0109775F0EE}" type="slidenum">
              <a:rPr lang="en-US" altLang="en-US" sz="1400" smtClean="0">
                <a:solidFill>
                  <a:srgbClr val="FFFFFF"/>
                </a:solidFill>
              </a:rPr>
              <a:pPr fontAlgn="base">
                <a:spcBef>
                  <a:spcPct val="0"/>
                </a:spcBef>
                <a:spcAft>
                  <a:spcPct val="0"/>
                </a:spcAft>
                <a:buFontTx/>
                <a:buNone/>
              </a:pPr>
              <a:t>13</a:t>
            </a:fld>
            <a:endParaRPr lang="en-US" altLang="en-US" sz="1400" smtClean="0">
              <a:solidFill>
                <a:srgbClr val="FFFFFF"/>
              </a:solidFill>
            </a:endParaRPr>
          </a:p>
        </p:txBody>
      </p:sp>
      <p:pic>
        <p:nvPicPr>
          <p:cNvPr id="102405" name="Picture 1" descr="dog jumping through hoo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4876800"/>
            <a:ext cx="17462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838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Disability-Related Inquiries</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95400"/>
            <a:ext cx="7848600" cy="5184775"/>
          </a:xfrm>
        </p:spPr>
        <p:txBody>
          <a:bodyPr/>
          <a:lstStyle/>
          <a:p>
            <a:pPr marL="0" indent="0">
              <a:spcBef>
                <a:spcPts val="0"/>
              </a:spcBef>
              <a:defRPr/>
            </a:pPr>
            <a:r>
              <a:rPr lang="en-US" sz="2400" b="0" dirty="0" smtClean="0"/>
              <a:t>Jack, a project manager for </a:t>
            </a:r>
            <a:r>
              <a:rPr lang="en-US" sz="2400" b="0" i="1" dirty="0" err="1" smtClean="0"/>
              <a:t>WeBuildForYou</a:t>
            </a:r>
            <a:r>
              <a:rPr lang="en-US" sz="2400" b="0" dirty="0" smtClean="0"/>
              <a:t>, successfully completed an alcoholism treatment program and has been accommodated for the past 5 months with intermittent time off for counseling and to attend AA meetings</a:t>
            </a:r>
            <a:r>
              <a:rPr lang="en-US" sz="2400" b="0" dirty="0"/>
              <a:t>. Documentation states he will need this accommodation </a:t>
            </a:r>
            <a:r>
              <a:rPr lang="en-US" sz="2400" b="0" dirty="0" smtClean="0"/>
              <a:t>for 12 months, </a:t>
            </a:r>
            <a:r>
              <a:rPr lang="en-US" sz="2400" b="0" dirty="0"/>
              <a:t>but his employer </a:t>
            </a:r>
            <a:r>
              <a:rPr lang="en-US" sz="2400" b="0" dirty="0" smtClean="0"/>
              <a:t>wants </a:t>
            </a:r>
            <a:r>
              <a:rPr lang="en-US" sz="2400" b="0" dirty="0"/>
              <a:t>an updated note every </a:t>
            </a:r>
            <a:r>
              <a:rPr lang="en-US" sz="2400" b="0" dirty="0" smtClean="0"/>
              <a:t>4 </a:t>
            </a:r>
            <a:r>
              <a:rPr lang="en-US" sz="2400" b="0" dirty="0"/>
              <a:t>months</a:t>
            </a:r>
            <a:r>
              <a:rPr lang="en-US" sz="2400" b="0" dirty="0" smtClean="0"/>
              <a:t>.</a:t>
            </a:r>
          </a:p>
          <a:p>
            <a:pPr marL="0" indent="0">
              <a:spcBef>
                <a:spcPts val="0"/>
              </a:spcBef>
              <a:defRPr/>
            </a:pPr>
            <a:endParaRPr lang="en-US" sz="2200" b="0" dirty="0"/>
          </a:p>
          <a:p>
            <a:pPr marL="342900" indent="-342900">
              <a:spcBef>
                <a:spcPts val="0"/>
              </a:spcBef>
              <a:buFont typeface="Wingdings" panose="05000000000000000000" pitchFamily="2" charset="2"/>
              <a:buChar char="§"/>
              <a:defRPr/>
            </a:pPr>
            <a:r>
              <a:rPr lang="en-US" altLang="en-US" sz="2400" dirty="0"/>
              <a:t>Can employers request </a:t>
            </a:r>
            <a:r>
              <a:rPr lang="en-US" altLang="en-US" sz="2400" dirty="0" smtClean="0"/>
              <a:t/>
            </a:r>
            <a:br>
              <a:rPr lang="en-US" altLang="en-US" sz="2400" dirty="0" smtClean="0"/>
            </a:br>
            <a:r>
              <a:rPr lang="en-US" altLang="en-US" sz="2400" dirty="0" smtClean="0"/>
              <a:t>updated disability-related </a:t>
            </a:r>
            <a:br>
              <a:rPr lang="en-US" altLang="en-US" sz="2400" dirty="0" smtClean="0"/>
            </a:br>
            <a:r>
              <a:rPr lang="en-US" altLang="en-US" sz="2400" dirty="0" smtClean="0"/>
              <a:t>information on </a:t>
            </a:r>
            <a:r>
              <a:rPr lang="en-US" altLang="en-US" sz="2400" dirty="0"/>
              <a:t>a </a:t>
            </a:r>
            <a:r>
              <a:rPr lang="en-US" altLang="en-US" sz="2400" dirty="0" smtClean="0"/>
              <a:t>periodic</a:t>
            </a:r>
            <a:br>
              <a:rPr lang="en-US" altLang="en-US" sz="2400" dirty="0" smtClean="0"/>
            </a:br>
            <a:r>
              <a:rPr lang="en-US" altLang="en-US" sz="2400" dirty="0" smtClean="0"/>
              <a:t>or </a:t>
            </a:r>
            <a:r>
              <a:rPr lang="en-US" altLang="en-US" sz="2400" dirty="0"/>
              <a:t>annual basis?</a:t>
            </a:r>
          </a:p>
          <a:p>
            <a:pPr marL="0" indent="0">
              <a:spcBef>
                <a:spcPts val="0"/>
              </a:spcBef>
              <a:defRPr/>
            </a:pPr>
            <a:endParaRPr lang="en-US" sz="2200" b="0" dirty="0"/>
          </a:p>
          <a:p>
            <a:pPr marL="0" indent="0">
              <a:spcBef>
                <a:spcPts val="0"/>
              </a:spcBef>
              <a:defRPr/>
            </a:pPr>
            <a:endParaRPr lang="en-US" sz="2200" b="0" dirty="0"/>
          </a:p>
        </p:txBody>
      </p:sp>
      <p:sp>
        <p:nvSpPr>
          <p:cNvPr id="4" name="Slide Number Placeholder 3"/>
          <p:cNvSpPr>
            <a:spLocks noGrp="1"/>
          </p:cNvSpPr>
          <p:nvPr>
            <p:ph type="sldNum" sz="quarter" idx="10"/>
          </p:nvPr>
        </p:nvSpPr>
        <p:spPr/>
        <p:txBody>
          <a:bodyPr/>
          <a:lstStyle/>
          <a:p>
            <a:pPr>
              <a:defRPr/>
            </a:pPr>
            <a:fld id="{5101262A-A0FC-4BB5-BFDE-6B783A7DC7FD}" type="slidenum">
              <a:rPr lang="en-US" smtClean="0"/>
              <a:pPr>
                <a:defRPr/>
              </a:pPr>
              <a:t>14</a:t>
            </a:fld>
            <a:endParaRPr lang="en-US" dirty="0"/>
          </a:p>
        </p:txBody>
      </p:sp>
      <p:sp>
        <p:nvSpPr>
          <p:cNvPr id="6" name="Title 1"/>
          <p:cNvSpPr txBox="1">
            <a:spLocks/>
          </p:cNvSpPr>
          <p:nvPr/>
        </p:nvSpPr>
        <p:spPr bwMode="auto">
          <a:xfrm>
            <a:off x="838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Disability-Related Inquiries</a:t>
            </a:r>
            <a:endParaRPr lang="en-US" dirty="0">
              <a:latin typeface="Arial" charset="0"/>
              <a:ea typeface="+mn-ea"/>
              <a:cs typeface="Arial" charset="0"/>
            </a:endParaRPr>
          </a:p>
        </p:txBody>
      </p:sp>
      <p:pic>
        <p:nvPicPr>
          <p:cNvPr id="104453" name="Picture 2" descr="medical information for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4191000"/>
            <a:ext cx="251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1"/>
          <p:cNvSpPr>
            <a:spLocks noGrp="1"/>
          </p:cNvSpPr>
          <p:nvPr>
            <p:ph idx="1"/>
          </p:nvPr>
        </p:nvSpPr>
        <p:spPr>
          <a:xfrm>
            <a:off x="838200" y="1295400"/>
            <a:ext cx="7848600" cy="5184775"/>
          </a:xfrm>
        </p:spPr>
        <p:txBody>
          <a:bodyPr/>
          <a:lstStyle/>
          <a:p>
            <a:pPr marL="342900" indent="-342900">
              <a:spcAft>
                <a:spcPts val="1200"/>
              </a:spcAft>
              <a:buFont typeface="Wingdings" panose="05000000000000000000" pitchFamily="2" charset="2"/>
              <a:buChar char="§"/>
            </a:pPr>
            <a:r>
              <a:rPr lang="en-US" altLang="en-US" sz="2400" b="0" smtClean="0"/>
              <a:t>Only under </a:t>
            </a:r>
            <a:r>
              <a:rPr lang="en-US" altLang="en-US" sz="2400" b="0" i="1" smtClean="0"/>
              <a:t>limited</a:t>
            </a:r>
            <a:r>
              <a:rPr lang="en-US" altLang="en-US" sz="2400" b="0" smtClean="0"/>
              <a:t> circumstances</a:t>
            </a:r>
          </a:p>
          <a:p>
            <a:pPr marL="342900" indent="-342900">
              <a:spcAft>
                <a:spcPts val="1200"/>
              </a:spcAft>
              <a:buFont typeface="Wingdings" panose="05000000000000000000" pitchFamily="2" charset="2"/>
              <a:buChar char="§"/>
            </a:pPr>
            <a:r>
              <a:rPr lang="en-US" altLang="en-US" sz="2400" b="0" smtClean="0"/>
              <a:t>Disability-related inquiries must be “job-related and consistent with business necessity” </a:t>
            </a:r>
          </a:p>
          <a:p>
            <a:pPr marL="342900" indent="-342900">
              <a:spcAft>
                <a:spcPts val="600"/>
              </a:spcAft>
              <a:buFont typeface="Wingdings" panose="05000000000000000000" pitchFamily="2" charset="2"/>
              <a:buChar char="§"/>
            </a:pPr>
            <a:r>
              <a:rPr lang="en-US" altLang="en-US" sz="2400" b="0" smtClean="0"/>
              <a:t>Is sufficient medical documentation already available?</a:t>
            </a:r>
          </a:p>
          <a:p>
            <a:pPr marL="642938" lvl="1" indent="-342900">
              <a:spcAft>
                <a:spcPts val="1200"/>
              </a:spcAft>
            </a:pPr>
            <a:r>
              <a:rPr lang="en-US" altLang="en-US" sz="2200" smtClean="0"/>
              <a:t>Alcoholism; will need accommodation for 12 months</a:t>
            </a:r>
          </a:p>
          <a:p>
            <a:pPr marL="342900" indent="-342900">
              <a:spcAft>
                <a:spcPts val="1200"/>
              </a:spcAft>
              <a:buFont typeface="Wingdings" panose="05000000000000000000" pitchFamily="2" charset="2"/>
              <a:buChar char="§"/>
            </a:pPr>
            <a:r>
              <a:rPr lang="en-US" altLang="en-US" sz="2400" b="0" smtClean="0"/>
              <a:t>Be aware of what is already known about impairment and need for accommodation</a:t>
            </a:r>
          </a:p>
          <a:p>
            <a:pPr marL="342900" indent="-342900">
              <a:spcAft>
                <a:spcPts val="1200"/>
              </a:spcAft>
              <a:buFont typeface="Wingdings" panose="05000000000000000000" pitchFamily="2" charset="2"/>
              <a:buChar char="§"/>
            </a:pPr>
            <a:r>
              <a:rPr lang="en-US" altLang="en-US" sz="2400" b="0" smtClean="0"/>
              <a:t>Anticipated changes in impairment; no duration of impairment or need for accommodation; continuing need for accommodation beyond what is documented; change in ability to accommodate</a:t>
            </a:r>
          </a:p>
        </p:txBody>
      </p:sp>
      <p:sp>
        <p:nvSpPr>
          <p:cNvPr id="3" name="Slide Number Placeholder 2"/>
          <p:cNvSpPr>
            <a:spLocks noGrp="1"/>
          </p:cNvSpPr>
          <p:nvPr>
            <p:ph type="sldNum" sz="quarter" idx="10"/>
          </p:nvPr>
        </p:nvSpPr>
        <p:spPr/>
        <p:txBody>
          <a:bodyPr/>
          <a:lstStyle/>
          <a:p>
            <a:pPr>
              <a:defRPr/>
            </a:pPr>
            <a:fld id="{214A9F15-7377-4C6C-9773-FEC2D6C6AB5C}" type="slidenum">
              <a:rPr lang="en-US" smtClean="0"/>
              <a:pPr>
                <a:defRPr/>
              </a:pPr>
              <a:t>15</a:t>
            </a:fld>
            <a:endParaRPr lang="en-US" dirty="0"/>
          </a:p>
        </p:txBody>
      </p:sp>
      <p:sp>
        <p:nvSpPr>
          <p:cNvPr id="4" name="Title 1"/>
          <p:cNvSpPr txBox="1">
            <a:spLocks/>
          </p:cNvSpPr>
          <p:nvPr/>
        </p:nvSpPr>
        <p:spPr bwMode="auto">
          <a:xfrm>
            <a:off x="838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Disability-Related Inquiries</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Content Placeholder 1"/>
          <p:cNvSpPr>
            <a:spLocks noGrp="1"/>
          </p:cNvSpPr>
          <p:nvPr>
            <p:ph idx="1"/>
          </p:nvPr>
        </p:nvSpPr>
        <p:spPr>
          <a:xfrm>
            <a:off x="838200" y="1295400"/>
            <a:ext cx="7848600" cy="5184775"/>
          </a:xfrm>
        </p:spPr>
        <p:txBody>
          <a:bodyPr/>
          <a:lstStyle/>
          <a:p>
            <a:pPr marL="346075" indent="-346075">
              <a:spcBef>
                <a:spcPts val="25"/>
              </a:spcBef>
              <a:spcAft>
                <a:spcPts val="1200"/>
              </a:spcAft>
              <a:buFont typeface="Wingdings" panose="05000000000000000000" pitchFamily="2" charset="2"/>
              <a:buChar char="§"/>
            </a:pPr>
            <a:r>
              <a:rPr lang="en-US" altLang="en-US" sz="2400" b="0" smtClean="0"/>
              <a:t>Allowing use of accrued leave, as-needed</a:t>
            </a:r>
          </a:p>
          <a:p>
            <a:pPr marL="346075" indent="-346075">
              <a:spcBef>
                <a:spcPts val="25"/>
              </a:spcBef>
              <a:spcAft>
                <a:spcPts val="1200"/>
              </a:spcAft>
              <a:buFont typeface="Wingdings" panose="05000000000000000000" pitchFamily="2" charset="2"/>
              <a:buChar char="§"/>
            </a:pPr>
            <a:r>
              <a:rPr lang="en-US" altLang="en-US" sz="2400" b="0" smtClean="0"/>
              <a:t>Allowing use of unpaid leave when paid leave exhausts – FMLA and/or ADA</a:t>
            </a:r>
          </a:p>
          <a:p>
            <a:pPr marL="346075" indent="-346075">
              <a:spcBef>
                <a:spcPts val="25"/>
              </a:spcBef>
              <a:spcAft>
                <a:spcPts val="1200"/>
              </a:spcAft>
              <a:buFont typeface="Wingdings" panose="05000000000000000000" pitchFamily="2" charset="2"/>
              <a:buChar char="§"/>
            </a:pPr>
            <a:r>
              <a:rPr lang="en-US" altLang="en-US" sz="2400" b="0" smtClean="0"/>
              <a:t>Allowing intermittent and/or extended leave</a:t>
            </a:r>
            <a:endParaRPr lang="en-US" altLang="en-US" sz="2400" b="0" i="1" smtClean="0"/>
          </a:p>
          <a:p>
            <a:pPr marL="346075" indent="-346075">
              <a:spcBef>
                <a:spcPts val="25"/>
              </a:spcBef>
              <a:spcAft>
                <a:spcPts val="1200"/>
              </a:spcAft>
              <a:buFont typeface="Wingdings" panose="05000000000000000000" pitchFamily="2" charset="2"/>
              <a:buChar char="§"/>
            </a:pPr>
            <a:r>
              <a:rPr lang="en-US" altLang="en-US" sz="2400" b="0" smtClean="0"/>
              <a:t>Allowing time to be made-up</a:t>
            </a:r>
          </a:p>
          <a:p>
            <a:pPr marL="346075" indent="-346075">
              <a:spcBef>
                <a:spcPts val="25"/>
              </a:spcBef>
              <a:spcAft>
                <a:spcPts val="1200"/>
              </a:spcAft>
              <a:buFont typeface="Wingdings" panose="05000000000000000000" pitchFamily="2" charset="2"/>
              <a:buChar char="§"/>
            </a:pPr>
            <a:r>
              <a:rPr lang="en-US" altLang="en-US" sz="2400" b="0" smtClean="0"/>
              <a:t>Modifying attendance policy to allow </a:t>
            </a:r>
            <a:br>
              <a:rPr lang="en-US" altLang="en-US" sz="2400" b="0" smtClean="0"/>
            </a:br>
            <a:r>
              <a:rPr lang="en-US" altLang="en-US" sz="2400" b="0" smtClean="0"/>
              <a:t>absences related to medical </a:t>
            </a:r>
            <a:br>
              <a:rPr lang="en-US" altLang="en-US" sz="2400" b="0" smtClean="0"/>
            </a:br>
            <a:r>
              <a:rPr lang="en-US" altLang="en-US" sz="2400" b="0" smtClean="0"/>
              <a:t>impairment</a:t>
            </a:r>
          </a:p>
          <a:p>
            <a:pPr marL="346075" indent="-346075">
              <a:spcBef>
                <a:spcPts val="25"/>
              </a:spcBef>
              <a:spcAft>
                <a:spcPts val="1200"/>
              </a:spcAft>
              <a:buFont typeface="Wingdings" panose="05000000000000000000" pitchFamily="2" charset="2"/>
              <a:buChar char="§"/>
            </a:pPr>
            <a:r>
              <a:rPr lang="en-US" altLang="en-US" sz="2400" b="0" smtClean="0"/>
              <a:t>Providing ADA leave beyond</a:t>
            </a:r>
            <a:br>
              <a:rPr lang="en-US" altLang="en-US" sz="2400" b="0" smtClean="0"/>
            </a:br>
            <a:r>
              <a:rPr lang="en-US" altLang="en-US" sz="2400" b="0" smtClean="0"/>
              <a:t>FMLA leave</a:t>
            </a:r>
          </a:p>
        </p:txBody>
      </p:sp>
      <p:sp>
        <p:nvSpPr>
          <p:cNvPr id="1075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927D791-7EC0-4A40-AC97-09D6535D556E}" type="slidenum">
              <a:rPr lang="en-US" altLang="en-US" sz="1400" smtClean="0">
                <a:solidFill>
                  <a:srgbClr val="FFFFFF"/>
                </a:solidFill>
              </a:rPr>
              <a:pPr>
                <a:spcBef>
                  <a:spcPct val="0"/>
                </a:spcBef>
                <a:buFontTx/>
                <a:buNone/>
              </a:pPr>
              <a:t>16</a:t>
            </a:fld>
            <a:endParaRPr lang="en-US" altLang="en-US" sz="1400" smtClean="0">
              <a:solidFill>
                <a:srgbClr val="FFFFFF"/>
              </a:solidFill>
            </a:endParaRPr>
          </a:p>
        </p:txBody>
      </p:sp>
      <p:sp>
        <p:nvSpPr>
          <p:cNvPr id="107524" name="Title 1"/>
          <p:cNvSpPr txBox="1">
            <a:spLocks/>
          </p:cNvSpPr>
          <p:nvPr/>
        </p:nvSpPr>
        <p:spPr bwMode="auto">
          <a:xfrm>
            <a:off x="838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a:t>Providing Leave</a:t>
            </a:r>
            <a:endParaRPr lang="en-US" altLang="en-US" sz="3600" b="1"/>
          </a:p>
        </p:txBody>
      </p:sp>
      <p:pic>
        <p:nvPicPr>
          <p:cNvPr id="107525" name="Picture 1" descr="woman holding sign  &quot;out sick tod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267200"/>
            <a:ext cx="17526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a:defRPr/>
            </a:pPr>
            <a:r>
              <a:rPr lang="en-US" dirty="0" smtClean="0"/>
              <a:t>When FMLA leave is requested for a reason related to, </a:t>
            </a:r>
            <a:r>
              <a:rPr lang="en-US" dirty="0"/>
              <a:t>or </a:t>
            </a:r>
            <a:r>
              <a:rPr lang="en-US" dirty="0" smtClean="0"/>
              <a:t>           </a:t>
            </a:r>
            <a:r>
              <a:rPr lang="en-US" dirty="0"/>
              <a:t>possibly related </a:t>
            </a:r>
            <a:r>
              <a:rPr lang="en-US" dirty="0" smtClean="0"/>
              <a:t>to, </a:t>
            </a:r>
            <a:r>
              <a:rPr lang="en-US" dirty="0"/>
              <a:t>a disability, </a:t>
            </a:r>
            <a:r>
              <a:rPr lang="en-US" dirty="0" smtClean="0"/>
              <a:t>can an employer </a:t>
            </a:r>
            <a:r>
              <a:rPr lang="en-US" dirty="0"/>
              <a:t>treat </a:t>
            </a:r>
            <a:r>
              <a:rPr lang="en-US" dirty="0" smtClean="0"/>
              <a:t>the request </a:t>
            </a:r>
            <a:r>
              <a:rPr lang="en-US" dirty="0"/>
              <a:t>as a request for </a:t>
            </a:r>
            <a:r>
              <a:rPr lang="en-US" dirty="0" smtClean="0"/>
              <a:t>leave under both FMLA and ADA?</a:t>
            </a:r>
          </a:p>
          <a:p>
            <a:pPr>
              <a:defRPr/>
            </a:pPr>
            <a:endParaRPr lang="en-US" dirty="0"/>
          </a:p>
        </p:txBody>
      </p:sp>
      <p:sp>
        <p:nvSpPr>
          <p:cNvPr id="5" name="Content Placeholder 4"/>
          <p:cNvSpPr>
            <a:spLocks noGrp="1"/>
          </p:cNvSpPr>
          <p:nvPr>
            <p:ph sz="half" idx="2"/>
          </p:nvPr>
        </p:nvSpPr>
        <p:spPr>
          <a:xfrm>
            <a:off x="4803775" y="1524000"/>
            <a:ext cx="3730625" cy="4800600"/>
          </a:xfrm>
        </p:spPr>
        <p:txBody>
          <a:bodyPr/>
          <a:lstStyle/>
          <a:p>
            <a:pPr marL="342900" indent="-342900">
              <a:spcAft>
                <a:spcPts val="1200"/>
              </a:spcAft>
              <a:buFont typeface="Wingdings" panose="05000000000000000000" pitchFamily="2" charset="2"/>
              <a:buChar char="§"/>
              <a:defRPr/>
            </a:pPr>
            <a:r>
              <a:rPr lang="en-US" b="0" dirty="0" smtClean="0"/>
              <a:t>Yes, can consider </a:t>
            </a:r>
            <a:r>
              <a:rPr lang="en-US" b="0" dirty="0"/>
              <a:t>this a request for ADA reasonable accommodation </a:t>
            </a:r>
            <a:r>
              <a:rPr lang="en-US" b="0" dirty="0" smtClean="0"/>
              <a:t>and </a:t>
            </a:r>
            <a:r>
              <a:rPr lang="en-US" b="0" dirty="0"/>
              <a:t>FMLA </a:t>
            </a:r>
            <a:r>
              <a:rPr lang="en-US" b="0" dirty="0" smtClean="0"/>
              <a:t>leave; be consistent</a:t>
            </a:r>
          </a:p>
          <a:p>
            <a:pPr marL="342900" indent="-342900">
              <a:buFont typeface="Wingdings" panose="05000000000000000000" pitchFamily="2" charset="2"/>
              <a:buChar char="§"/>
              <a:defRPr/>
            </a:pPr>
            <a:r>
              <a:rPr lang="en-US" b="0" dirty="0" smtClean="0"/>
              <a:t>Must </a:t>
            </a:r>
            <a:r>
              <a:rPr lang="en-US" b="0" dirty="0"/>
              <a:t>provide leave under whichever statutory provision provides </a:t>
            </a:r>
            <a:r>
              <a:rPr lang="en-US" b="0" dirty="0" smtClean="0"/>
              <a:t>greater </a:t>
            </a:r>
            <a:r>
              <a:rPr lang="en-US" b="0" dirty="0"/>
              <a:t>rights to employees</a:t>
            </a:r>
          </a:p>
          <a:p>
            <a:pPr>
              <a:defRPr/>
            </a:pPr>
            <a:endParaRPr lang="en-US" b="0" dirty="0"/>
          </a:p>
        </p:txBody>
      </p:sp>
      <p:sp>
        <p:nvSpPr>
          <p:cNvPr id="4" name="Slide Number Placeholder 3"/>
          <p:cNvSpPr>
            <a:spLocks noGrp="1"/>
          </p:cNvSpPr>
          <p:nvPr>
            <p:ph type="sldNum" sz="quarter" idx="10"/>
          </p:nvPr>
        </p:nvSpPr>
        <p:spPr/>
        <p:txBody>
          <a:bodyPr/>
          <a:lstStyle/>
          <a:p>
            <a:pPr>
              <a:defRPr/>
            </a:pPr>
            <a:fld id="{CCC7DCEC-BCE6-48F5-B63D-40118C3FFB16}" type="slidenum">
              <a:rPr lang="en-US" smtClean="0"/>
              <a:pPr>
                <a:defRPr/>
              </a:pPr>
              <a:t>17</a:t>
            </a:fld>
            <a:endParaRPr lang="en-US" dirty="0"/>
          </a:p>
        </p:txBody>
      </p:sp>
      <p:sp>
        <p:nvSpPr>
          <p:cNvPr id="6" name="Title 1"/>
          <p:cNvSpPr txBox="1">
            <a:spLocks/>
          </p:cNvSpPr>
          <p:nvPr/>
        </p:nvSpPr>
        <p:spPr bwMode="auto">
          <a:xfrm>
            <a:off x="838200" y="38893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Providing Leave</a:t>
            </a:r>
            <a:endParaRPr lang="en-US" dirty="0">
              <a:latin typeface="Arial" charset="0"/>
              <a:ea typeface="+mn-ea"/>
              <a:cs typeface="Arial" charset="0"/>
            </a:endParaRPr>
          </a:p>
        </p:txBody>
      </p:sp>
      <p:pic>
        <p:nvPicPr>
          <p:cNvPr id="109574" name="Picture 2" descr="leave polic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6813" y="4729163"/>
            <a:ext cx="2366962"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p:cNvSpPr>
            <a:spLocks noGrp="1"/>
          </p:cNvSpPr>
          <p:nvPr>
            <p:ph sz="half" idx="2"/>
          </p:nvPr>
        </p:nvSpPr>
        <p:spPr>
          <a:xfrm>
            <a:off x="4648200" y="1524000"/>
            <a:ext cx="3886200" cy="4800600"/>
          </a:xfrm>
        </p:spPr>
        <p:txBody>
          <a:bodyPr/>
          <a:lstStyle/>
          <a:p>
            <a:pPr marL="342900" indent="-342900">
              <a:buFont typeface="Wingdings" panose="05000000000000000000" pitchFamily="2" charset="2"/>
              <a:buChar char="§"/>
            </a:pPr>
            <a:r>
              <a:rPr lang="en-US" altLang="en-US" sz="2400" smtClean="0"/>
              <a:t>Is there a duration of leave that is required </a:t>
            </a:r>
            <a:br>
              <a:rPr lang="en-US" altLang="en-US" sz="2400" smtClean="0"/>
            </a:br>
            <a:r>
              <a:rPr lang="en-US" altLang="en-US" sz="2400" smtClean="0"/>
              <a:t>to be granted as an ADA accommodation?</a:t>
            </a:r>
          </a:p>
          <a:p>
            <a:pPr marL="342900" indent="-342900">
              <a:buFont typeface="Wingdings" panose="05000000000000000000" pitchFamily="2" charset="2"/>
              <a:buChar char="§"/>
            </a:pPr>
            <a:endParaRPr lang="en-US" altLang="en-US" sz="2400" smtClean="0"/>
          </a:p>
        </p:txBody>
      </p:sp>
      <p:sp>
        <p:nvSpPr>
          <p:cNvPr id="4" name="Slide Number Placeholder 3"/>
          <p:cNvSpPr>
            <a:spLocks noGrp="1"/>
          </p:cNvSpPr>
          <p:nvPr>
            <p:ph type="sldNum" sz="quarter" idx="10"/>
          </p:nvPr>
        </p:nvSpPr>
        <p:spPr/>
        <p:txBody>
          <a:bodyPr/>
          <a:lstStyle/>
          <a:p>
            <a:pPr>
              <a:defRPr/>
            </a:pPr>
            <a:fld id="{4F993142-B405-4006-8676-B87C4B286211}" type="slidenum">
              <a:rPr lang="en-US" smtClean="0"/>
              <a:pPr>
                <a:defRPr/>
              </a:pPr>
              <a:t>18</a:t>
            </a:fld>
            <a:endParaRPr lang="en-US" dirty="0"/>
          </a:p>
        </p:txBody>
      </p:sp>
      <p:sp>
        <p:nvSpPr>
          <p:cNvPr id="6" name="Title 1"/>
          <p:cNvSpPr txBox="1">
            <a:spLocks/>
          </p:cNvSpPr>
          <p:nvPr/>
        </p:nvSpPr>
        <p:spPr bwMode="auto">
          <a:xfrm>
            <a:off x="838200" y="38893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Providing Leave</a:t>
            </a:r>
            <a:endParaRPr lang="en-US" dirty="0">
              <a:latin typeface="Arial" charset="0"/>
              <a:ea typeface="+mn-ea"/>
              <a:cs typeface="Arial" charset="0"/>
            </a:endParaRPr>
          </a:p>
        </p:txBody>
      </p:sp>
      <p:sp>
        <p:nvSpPr>
          <p:cNvPr id="110597" name="Content Placeholder 1"/>
          <p:cNvSpPr>
            <a:spLocks noGrp="1"/>
          </p:cNvSpPr>
          <p:nvPr>
            <p:ph sz="half" idx="1"/>
          </p:nvPr>
        </p:nvSpPr>
        <p:spPr/>
        <p:txBody>
          <a:bodyPr/>
          <a:lstStyle/>
          <a:p>
            <a:pPr marL="0" indent="0">
              <a:spcBef>
                <a:spcPct val="0"/>
              </a:spcBef>
            </a:pPr>
            <a:r>
              <a:rPr lang="en-US" altLang="en-US" sz="2400" b="0" smtClean="0"/>
              <a:t>Randall has a history of receiving treatment for major depressive disorder. Recently, his symptoms have become severe and his healthcare provider has placed him on leave for 2 months. He is not FMLA eligible.</a:t>
            </a:r>
          </a:p>
        </p:txBody>
      </p:sp>
      <p:pic>
        <p:nvPicPr>
          <p:cNvPr id="110598" name="Picture 7" descr="calenda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3" y="3581400"/>
            <a:ext cx="3406775" cy="255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3"/>
          <p:cNvSpPr>
            <a:spLocks noGrp="1"/>
          </p:cNvSpPr>
          <p:nvPr>
            <p:ph sz="half" idx="1"/>
          </p:nvPr>
        </p:nvSpPr>
        <p:spPr/>
        <p:txBody>
          <a:bodyPr/>
          <a:lstStyle/>
          <a:p>
            <a:pPr marL="346075" indent="-346075">
              <a:spcBef>
                <a:spcPts val="25"/>
              </a:spcBef>
              <a:spcAft>
                <a:spcPts val="1200"/>
              </a:spcAft>
              <a:buFont typeface="Wingdings" panose="05000000000000000000" pitchFamily="2" charset="2"/>
              <a:buChar char="§"/>
            </a:pPr>
            <a:r>
              <a:rPr lang="en-US" altLang="en-US" sz="2400" b="0" smtClean="0"/>
              <a:t>No required duration of leave under ADA </a:t>
            </a:r>
          </a:p>
          <a:p>
            <a:pPr marL="346075" indent="-346075">
              <a:spcBef>
                <a:spcPts val="25"/>
              </a:spcBef>
              <a:spcAft>
                <a:spcPts val="1200"/>
              </a:spcAft>
              <a:buFont typeface="Wingdings" panose="05000000000000000000" pitchFamily="2" charset="2"/>
              <a:buChar char="§"/>
            </a:pPr>
            <a:r>
              <a:rPr lang="en-US" altLang="en-US" sz="2400" b="0" smtClean="0"/>
              <a:t>Employer has discretion to determine how much leave is </a:t>
            </a:r>
            <a:r>
              <a:rPr lang="en-US" altLang="en-US" sz="2400" b="0" i="1" smtClean="0"/>
              <a:t>reasonable</a:t>
            </a:r>
          </a:p>
          <a:p>
            <a:pPr marL="346075" indent="-346075">
              <a:spcBef>
                <a:spcPts val="25"/>
              </a:spcBef>
              <a:spcAft>
                <a:spcPts val="1200"/>
              </a:spcAft>
              <a:buFont typeface="Wingdings" panose="05000000000000000000" pitchFamily="2" charset="2"/>
              <a:buChar char="§"/>
            </a:pPr>
            <a:r>
              <a:rPr lang="en-US" altLang="en-US" sz="2400" b="0" smtClean="0"/>
              <a:t>Requires case-by-case </a:t>
            </a:r>
            <a:br>
              <a:rPr lang="en-US" altLang="en-US" sz="2400" b="0" smtClean="0"/>
            </a:br>
            <a:r>
              <a:rPr lang="en-US" altLang="en-US" sz="2400" b="0" smtClean="0"/>
              <a:t>analysis</a:t>
            </a:r>
          </a:p>
          <a:p>
            <a:pPr marL="346075" indent="-346075">
              <a:spcBef>
                <a:spcPts val="25"/>
              </a:spcBef>
              <a:spcAft>
                <a:spcPts val="1200"/>
              </a:spcAft>
              <a:buFont typeface="Wingdings" panose="05000000000000000000" pitchFamily="2" charset="2"/>
              <a:buChar char="§"/>
            </a:pPr>
            <a:r>
              <a:rPr lang="en-US" altLang="en-US" sz="2400" b="0" smtClean="0"/>
              <a:t>Must not create an undue hardship for the employer</a:t>
            </a:r>
          </a:p>
        </p:txBody>
      </p:sp>
      <p:sp>
        <p:nvSpPr>
          <p:cNvPr id="2" name="Content Placeholder 1"/>
          <p:cNvSpPr>
            <a:spLocks noGrp="1"/>
          </p:cNvSpPr>
          <p:nvPr>
            <p:ph sz="half" idx="2"/>
          </p:nvPr>
        </p:nvSpPr>
        <p:spPr>
          <a:xfrm>
            <a:off x="4803775" y="1524000"/>
            <a:ext cx="3730625" cy="4800600"/>
          </a:xfrm>
        </p:spPr>
        <p:txBody>
          <a:bodyPr/>
          <a:lstStyle/>
          <a:p>
            <a:pPr marL="285750" indent="-285750">
              <a:buFont typeface="Wingdings" panose="05000000000000000000" pitchFamily="2" charset="2"/>
              <a:buChar char="§"/>
              <a:defRPr/>
            </a:pPr>
            <a:r>
              <a:rPr lang="en-US" sz="2400" dirty="0" smtClean="0"/>
              <a:t>Practical guidance:</a:t>
            </a:r>
          </a:p>
          <a:p>
            <a:pPr>
              <a:spcAft>
                <a:spcPts val="1200"/>
              </a:spcAft>
              <a:defRPr/>
            </a:pPr>
            <a:r>
              <a:rPr lang="en-US" sz="2400" b="0" dirty="0"/>
              <a:t>	</a:t>
            </a:r>
            <a:r>
              <a:rPr lang="en-US" sz="2400" b="0" dirty="0" smtClean="0"/>
              <a:t>Accurately </a:t>
            </a:r>
            <a:r>
              <a:rPr lang="en-US" sz="2400" b="0" dirty="0"/>
              <a:t>and objectively document the impact of the </a:t>
            </a:r>
            <a:r>
              <a:rPr lang="en-US" sz="2400" b="0" dirty="0" smtClean="0"/>
              <a:t>absence </a:t>
            </a:r>
            <a:r>
              <a:rPr lang="en-US" sz="2400" b="0" dirty="0"/>
              <a:t>on business </a:t>
            </a:r>
            <a:r>
              <a:rPr lang="en-US" sz="2400" b="0" dirty="0" smtClean="0"/>
              <a:t>operations or finances</a:t>
            </a:r>
          </a:p>
          <a:p>
            <a:pPr marL="342900" lvl="1" indent="0" algn="ctr">
              <a:buFont typeface="Wingdings" panose="05000000000000000000" pitchFamily="2" charset="2"/>
              <a:buNone/>
              <a:defRPr/>
            </a:pPr>
            <a:r>
              <a:rPr lang="en-US" sz="2400" i="1" dirty="0"/>
              <a:t>Document </a:t>
            </a:r>
            <a:r>
              <a:rPr lang="en-US" sz="2400" i="1" dirty="0" smtClean="0"/>
              <a:t>facts</a:t>
            </a:r>
            <a:r>
              <a:rPr lang="en-US" sz="2400" i="1" dirty="0"/>
              <a:t>, </a:t>
            </a:r>
            <a:r>
              <a:rPr lang="en-US" sz="2400" i="1" dirty="0" smtClean="0"/>
              <a:t/>
            </a:r>
            <a:br>
              <a:rPr lang="en-US" sz="2400" i="1" dirty="0" smtClean="0"/>
            </a:br>
            <a:r>
              <a:rPr lang="en-US" sz="2400" i="1" dirty="0" smtClean="0"/>
              <a:t>not feelings!</a:t>
            </a:r>
            <a:endParaRPr lang="en-US" sz="2400" dirty="0"/>
          </a:p>
        </p:txBody>
      </p:sp>
      <p:sp>
        <p:nvSpPr>
          <p:cNvPr id="11264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41F77857-36AE-4896-B38E-8827B57D605A}" type="slidenum">
              <a:rPr lang="en-US" altLang="en-US" sz="1400" smtClean="0">
                <a:solidFill>
                  <a:srgbClr val="FFFFFF"/>
                </a:solidFill>
              </a:rPr>
              <a:pPr fontAlgn="base">
                <a:spcBef>
                  <a:spcPct val="0"/>
                </a:spcBef>
                <a:spcAft>
                  <a:spcPct val="0"/>
                </a:spcAft>
                <a:buFontTx/>
                <a:buNone/>
              </a:pPr>
              <a:t>19</a:t>
            </a:fld>
            <a:endParaRPr lang="en-US" altLang="en-US" sz="1400" smtClean="0">
              <a:solidFill>
                <a:srgbClr val="FFFFFF"/>
              </a:solidFill>
            </a:endParaRPr>
          </a:p>
        </p:txBody>
      </p:sp>
      <p:pic>
        <p:nvPicPr>
          <p:cNvPr id="112645" name="Picture 2" descr="figure reading file while sitting on high stack of fold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7088" y="4876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838200" y="38893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Providing Leave</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Content Placeholder 4"/>
          <p:cNvSpPr>
            <a:spLocks noGrp="1"/>
          </p:cNvSpPr>
          <p:nvPr>
            <p:ph idx="1"/>
          </p:nvPr>
        </p:nvSpPr>
        <p:spPr>
          <a:xfrm>
            <a:off x="838200" y="1295400"/>
            <a:ext cx="7848600" cy="5184775"/>
          </a:xfrm>
        </p:spPr>
        <p:txBody>
          <a:bodyPr/>
          <a:lstStyle/>
          <a:p>
            <a:pPr marL="347472" indent="-347472">
              <a:spcBef>
                <a:spcPts val="24"/>
              </a:spcBef>
              <a:spcAft>
                <a:spcPts val="1200"/>
              </a:spcAft>
              <a:buFont typeface="Wingdings" panose="05000000000000000000" pitchFamily="2" charset="2"/>
              <a:buChar char="§"/>
              <a:defRPr/>
            </a:pPr>
            <a:r>
              <a:rPr lang="en-US" altLang="en-US" b="0" dirty="0" smtClean="0"/>
              <a:t>ADA Basics</a:t>
            </a:r>
          </a:p>
          <a:p>
            <a:pPr marL="347472" indent="-347472">
              <a:spcBef>
                <a:spcPts val="24"/>
              </a:spcBef>
              <a:spcAft>
                <a:spcPts val="1200"/>
              </a:spcAft>
              <a:buFont typeface="Wingdings" panose="05000000000000000000" pitchFamily="2" charset="2"/>
              <a:buChar char="§"/>
              <a:defRPr/>
            </a:pPr>
            <a:r>
              <a:rPr lang="en-US" altLang="en-US" b="0" dirty="0" smtClean="0"/>
              <a:t>Navigating ADA Land</a:t>
            </a:r>
          </a:p>
          <a:p>
            <a:pPr marL="347472" indent="-347472">
              <a:spcBef>
                <a:spcPts val="24"/>
              </a:spcBef>
              <a:spcAft>
                <a:spcPts val="1200"/>
              </a:spcAft>
              <a:buFont typeface="Wingdings" panose="05000000000000000000" pitchFamily="2" charset="2"/>
              <a:buChar char="§"/>
              <a:defRPr/>
            </a:pPr>
            <a:r>
              <a:rPr lang="en-US" altLang="en-US" b="0" dirty="0" smtClean="0"/>
              <a:t>Give Us Your Challenging, </a:t>
            </a:r>
            <a:br>
              <a:rPr lang="en-US" altLang="en-US" b="0" dirty="0" smtClean="0"/>
            </a:br>
            <a:r>
              <a:rPr lang="en-US" altLang="en-US" b="0" dirty="0" smtClean="0"/>
              <a:t>Your Bewildering, </a:t>
            </a:r>
            <a:br>
              <a:rPr lang="en-US" altLang="en-US" b="0" dirty="0" smtClean="0"/>
            </a:br>
            <a:r>
              <a:rPr lang="en-US" altLang="en-US" b="0" dirty="0" smtClean="0"/>
              <a:t>Your Unusual…</a:t>
            </a:r>
            <a:br>
              <a:rPr lang="en-US" altLang="en-US" b="0" dirty="0" smtClean="0"/>
            </a:br>
            <a:r>
              <a:rPr lang="en-US" altLang="en-US" b="0" dirty="0" smtClean="0"/>
              <a:t>ADA Issues</a:t>
            </a:r>
          </a:p>
          <a:p>
            <a:pPr marL="0" indent="-347472">
              <a:spcBef>
                <a:spcPts val="24"/>
              </a:spcBef>
              <a:spcAft>
                <a:spcPts val="1200"/>
              </a:spcAft>
              <a:defRPr/>
            </a:pPr>
            <a:endParaRPr lang="en-US" altLang="en-US" b="0" dirty="0" smtClean="0"/>
          </a:p>
        </p:txBody>
      </p:sp>
      <p:sp>
        <p:nvSpPr>
          <p:cNvPr id="8192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6D39723-D109-4661-8EC3-E6A7D17C178E}" type="slidenum">
              <a:rPr lang="en-US" altLang="en-US" sz="1400" smtClean="0">
                <a:solidFill>
                  <a:schemeClr val="bg1"/>
                </a:solidFill>
              </a:rPr>
              <a:pPr>
                <a:spcBef>
                  <a:spcPct val="0"/>
                </a:spcBef>
                <a:buFontTx/>
                <a:buNone/>
              </a:pPr>
              <a:t>2</a:t>
            </a:fld>
            <a:endParaRPr lang="en-US" altLang="en-US" sz="1400" smtClean="0">
              <a:solidFill>
                <a:schemeClr val="bg1"/>
              </a:solidFill>
            </a:endParaRPr>
          </a:p>
        </p:txBody>
      </p:sp>
      <p:sp>
        <p:nvSpPr>
          <p:cNvPr id="8" name="Title 1"/>
          <p:cNvSpPr txBox="1">
            <a:spLocks/>
          </p:cNvSpPr>
          <p:nvPr/>
        </p:nvSpPr>
        <p:spPr bwMode="auto">
          <a:xfrm>
            <a:off x="762000" y="3810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t>Discussion Topics</a:t>
            </a:r>
            <a:endParaRPr lang="en-US" dirty="0">
              <a:ea typeface="+mn-ea"/>
            </a:endParaRPr>
          </a:p>
        </p:txBody>
      </p:sp>
      <p:pic>
        <p:nvPicPr>
          <p:cNvPr id="81925" name="Picture 1" descr="question conversation bubbles: where? what? how? who? why? wh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3810000"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p:txBody>
          <a:bodyPr/>
          <a:lstStyle/>
          <a:p>
            <a:pPr marL="0" indent="0" eaLnBrk="1" hangingPunct="1">
              <a:spcBef>
                <a:spcPts val="25"/>
              </a:spcBef>
              <a:spcAft>
                <a:spcPts val="1200"/>
              </a:spcAft>
              <a:defRPr/>
            </a:pPr>
            <a:endParaRPr lang="en-US" altLang="en-US" i="1" dirty="0" smtClean="0"/>
          </a:p>
          <a:p>
            <a:pPr marL="0" indent="0" eaLnBrk="1" hangingPunct="1">
              <a:spcBef>
                <a:spcPts val="25"/>
              </a:spcBef>
              <a:spcAft>
                <a:spcPts val="1200"/>
              </a:spcAft>
              <a:defRPr/>
            </a:pPr>
            <a:r>
              <a:rPr lang="en-US" altLang="en-US" i="1" dirty="0" smtClean="0"/>
              <a:t>Sew What</a:t>
            </a:r>
            <a:r>
              <a:rPr lang="en-US" altLang="en-US" dirty="0" smtClean="0"/>
              <a:t>, a textiles manufacturer, automatically terminates any employee who requires more than </a:t>
            </a:r>
            <a:br>
              <a:rPr lang="en-US" altLang="en-US" dirty="0" smtClean="0"/>
            </a:br>
            <a:r>
              <a:rPr lang="en-US" altLang="en-US" dirty="0" smtClean="0"/>
              <a:t>twelve weeks of continuous leave.</a:t>
            </a:r>
          </a:p>
          <a:p>
            <a:pPr marL="0">
              <a:spcAft>
                <a:spcPts val="1200"/>
              </a:spcAft>
              <a:defRPr/>
            </a:pPr>
            <a:r>
              <a:rPr lang="en-US" b="1" dirty="0" smtClean="0"/>
              <a:t>Are </a:t>
            </a:r>
            <a:r>
              <a:rPr lang="en-US" b="1" dirty="0"/>
              <a:t>employers permitted to </a:t>
            </a:r>
            <a:r>
              <a:rPr lang="en-US" b="1" dirty="0" smtClean="0"/>
              <a:t/>
            </a:r>
            <a:br>
              <a:rPr lang="en-US" b="1" dirty="0" smtClean="0"/>
            </a:br>
            <a:r>
              <a:rPr lang="en-US" b="1" dirty="0" smtClean="0"/>
              <a:t>have policies </a:t>
            </a:r>
            <a:r>
              <a:rPr lang="en-US" b="1" dirty="0"/>
              <a:t>that establish </a:t>
            </a:r>
            <a:br>
              <a:rPr lang="en-US" b="1" dirty="0"/>
            </a:br>
            <a:r>
              <a:rPr lang="en-US" b="1" dirty="0"/>
              <a:t>a maximum amount of </a:t>
            </a:r>
            <a:r>
              <a:rPr lang="en-US" b="1" dirty="0" smtClean="0"/>
              <a:t>leave </a:t>
            </a:r>
            <a:br>
              <a:rPr lang="en-US" b="1" dirty="0" smtClean="0"/>
            </a:br>
            <a:r>
              <a:rPr lang="en-US" b="1" dirty="0" smtClean="0"/>
              <a:t>that can be taken by all </a:t>
            </a:r>
            <a:br>
              <a:rPr lang="en-US" b="1" dirty="0" smtClean="0"/>
            </a:br>
            <a:r>
              <a:rPr lang="en-US" b="1" dirty="0" smtClean="0"/>
              <a:t>employees, regardless of the </a:t>
            </a:r>
            <a:br>
              <a:rPr lang="en-US" b="1" dirty="0" smtClean="0"/>
            </a:br>
            <a:r>
              <a:rPr lang="en-US" b="1" dirty="0" smtClean="0"/>
              <a:t>reason for the need for leave?</a:t>
            </a:r>
            <a:endParaRPr lang="en-US" b="1" dirty="0"/>
          </a:p>
          <a:p>
            <a:pPr marL="346075" indent="-346075" eaLnBrk="1" hangingPunct="1">
              <a:spcBef>
                <a:spcPts val="25"/>
              </a:spcBef>
              <a:spcAft>
                <a:spcPts val="600"/>
              </a:spcAft>
              <a:buFont typeface="Wingdings" panose="05000000000000000000" pitchFamily="2" charset="2"/>
              <a:buChar char="§"/>
              <a:defRPr/>
            </a:pPr>
            <a:endParaRPr lang="en-US" altLang="en-US" dirty="0" smtClean="0"/>
          </a:p>
        </p:txBody>
      </p:sp>
      <p:sp>
        <p:nvSpPr>
          <p:cNvPr id="11469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a:spcBef>
                <a:spcPct val="0"/>
              </a:spcBef>
              <a:buFontTx/>
              <a:buNone/>
            </a:pPr>
            <a:fld id="{D46F727A-3545-4E85-B1C2-E009B5381A77}" type="slidenum">
              <a:rPr lang="en-US" altLang="en-US" sz="1400" smtClean="0">
                <a:solidFill>
                  <a:srgbClr val="FFFFFF"/>
                </a:solidFill>
              </a:rPr>
              <a:pPr>
                <a:spcBef>
                  <a:spcPct val="0"/>
                </a:spcBef>
                <a:buFontTx/>
                <a:buNone/>
              </a:pPr>
              <a:t>20</a:t>
            </a:fld>
            <a:endParaRPr lang="en-US" altLang="en-US" sz="1400" smtClean="0">
              <a:solidFill>
                <a:srgbClr val="FFFFFF"/>
              </a:solidFill>
            </a:endParaRPr>
          </a:p>
        </p:txBody>
      </p:sp>
      <p:sp>
        <p:nvSpPr>
          <p:cNvPr id="6" name="Title 1"/>
          <p:cNvSpPr txBox="1">
            <a:spLocks/>
          </p:cNvSpPr>
          <p:nvPr/>
        </p:nvSpPr>
        <p:spPr bwMode="auto">
          <a:xfrm>
            <a:off x="838200" y="38893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Providing Leave</a:t>
            </a:r>
            <a:endParaRPr lang="en-US" dirty="0">
              <a:latin typeface="Arial" charset="0"/>
              <a:ea typeface="+mn-ea"/>
              <a:cs typeface="Arial" charset="0"/>
            </a:endParaRPr>
          </a:p>
        </p:txBody>
      </p:sp>
      <p:pic>
        <p:nvPicPr>
          <p:cNvPr id="114693" name="Picture 1" descr="hour g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200400"/>
            <a:ext cx="24257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1"/>
          <p:cNvSpPr>
            <a:spLocks noGrp="1"/>
          </p:cNvSpPr>
          <p:nvPr>
            <p:ph sz="half" idx="1"/>
          </p:nvPr>
        </p:nvSpPr>
        <p:spPr>
          <a:xfrm>
            <a:off x="914400" y="1524000"/>
            <a:ext cx="3889375" cy="4800600"/>
          </a:xfrm>
        </p:spPr>
        <p:txBody>
          <a:bodyPr/>
          <a:lstStyle/>
          <a:p>
            <a:pPr marL="346075" indent="-346075">
              <a:spcBef>
                <a:spcPts val="25"/>
              </a:spcBef>
              <a:spcAft>
                <a:spcPts val="1200"/>
              </a:spcAft>
              <a:buFont typeface="Wingdings" panose="05000000000000000000" pitchFamily="2" charset="2"/>
              <a:buChar char="§"/>
            </a:pPr>
            <a:r>
              <a:rPr lang="en-US" altLang="en-US" sz="2400" b="0" smtClean="0"/>
              <a:t>Policy may establish </a:t>
            </a:r>
            <a:br>
              <a:rPr lang="en-US" altLang="en-US" sz="2400" b="0" smtClean="0"/>
            </a:br>
            <a:r>
              <a:rPr lang="en-US" altLang="en-US" sz="2400" b="0" smtClean="0"/>
              <a:t>a maximum amount of leave </a:t>
            </a:r>
          </a:p>
          <a:p>
            <a:pPr marL="346075" indent="-346075">
              <a:spcBef>
                <a:spcPts val="25"/>
              </a:spcBef>
              <a:spcAft>
                <a:spcPts val="1200"/>
              </a:spcAft>
              <a:buFont typeface="Wingdings" panose="05000000000000000000" pitchFamily="2" charset="2"/>
              <a:buChar char="§"/>
            </a:pPr>
            <a:r>
              <a:rPr lang="en-US" altLang="en-US" sz="2400" b="0" u="sng" smtClean="0"/>
              <a:t>But</a:t>
            </a:r>
            <a:r>
              <a:rPr lang="en-US" altLang="en-US" sz="2400" b="0" i="1" smtClean="0"/>
              <a:t>, </a:t>
            </a:r>
            <a:r>
              <a:rPr lang="en-US" altLang="en-US" sz="2400" b="0" smtClean="0"/>
              <a:t>EEOC says </a:t>
            </a:r>
            <a:r>
              <a:rPr lang="en-US" altLang="en-US" sz="2400" b="0" i="1" smtClean="0"/>
              <a:t>may </a:t>
            </a:r>
            <a:r>
              <a:rPr lang="en-US" altLang="en-US" sz="2400" b="0" smtClean="0"/>
              <a:t>be required to make an exception to policy to extend leave as  accommodation, </a:t>
            </a:r>
            <a:br>
              <a:rPr lang="en-US" altLang="en-US" sz="2400" b="0" smtClean="0"/>
            </a:br>
            <a:r>
              <a:rPr lang="en-US" altLang="en-US" sz="2400" b="0" i="1" smtClean="0"/>
              <a:t>barring undue hardship</a:t>
            </a:r>
          </a:p>
        </p:txBody>
      </p:sp>
      <p:sp>
        <p:nvSpPr>
          <p:cNvPr id="11673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fld id="{24088238-1CA3-4737-9520-FBFAB55C170B}" type="slidenum">
              <a:rPr lang="en-US" altLang="en-US" sz="1400" smtClean="0">
                <a:solidFill>
                  <a:srgbClr val="FFFFFF"/>
                </a:solidFill>
              </a:rPr>
              <a:pPr fontAlgn="base">
                <a:spcBef>
                  <a:spcPct val="0"/>
                </a:spcBef>
                <a:spcAft>
                  <a:spcPct val="0"/>
                </a:spcAft>
                <a:buFontTx/>
                <a:buNone/>
              </a:pPr>
              <a:t>21</a:t>
            </a:fld>
            <a:endParaRPr lang="en-US" altLang="en-US" sz="1400" smtClean="0">
              <a:solidFill>
                <a:srgbClr val="FFFFFF"/>
              </a:solidFill>
            </a:endParaRPr>
          </a:p>
        </p:txBody>
      </p:sp>
      <p:sp>
        <p:nvSpPr>
          <p:cNvPr id="2" name="Content Placeholder 1"/>
          <p:cNvSpPr>
            <a:spLocks noGrp="1"/>
          </p:cNvSpPr>
          <p:nvPr>
            <p:ph sz="half" idx="2"/>
          </p:nvPr>
        </p:nvSpPr>
        <p:spPr>
          <a:xfrm>
            <a:off x="4803775" y="1524000"/>
            <a:ext cx="3730625" cy="4800600"/>
          </a:xfrm>
        </p:spPr>
        <p:txBody>
          <a:bodyPr/>
          <a:lstStyle/>
          <a:p>
            <a:pPr marL="346075" indent="-346075">
              <a:spcBef>
                <a:spcPts val="25"/>
              </a:spcBef>
              <a:spcAft>
                <a:spcPts val="1200"/>
              </a:spcAft>
              <a:buFont typeface="Wingdings" panose="05000000000000000000" pitchFamily="2" charset="2"/>
              <a:buChar char="§"/>
              <a:defRPr/>
            </a:pPr>
            <a:r>
              <a:rPr lang="en-US" altLang="en-US" sz="2400" dirty="0" smtClean="0"/>
              <a:t>Practical guidance</a:t>
            </a:r>
            <a:r>
              <a:rPr lang="en-US" altLang="en-US" sz="2400" b="0" dirty="0" smtClean="0"/>
              <a:t>: Include </a:t>
            </a:r>
            <a:r>
              <a:rPr lang="en-US" altLang="en-US" sz="2400" b="0" dirty="0"/>
              <a:t>language that employees </a:t>
            </a:r>
            <a:r>
              <a:rPr lang="en-US" altLang="en-US" sz="2400" b="0" i="1" dirty="0"/>
              <a:t>may </a:t>
            </a:r>
            <a:r>
              <a:rPr lang="en-US" altLang="en-US" sz="2400" b="0" dirty="0"/>
              <a:t>be eligible for additional leave </a:t>
            </a:r>
            <a:r>
              <a:rPr lang="en-US" altLang="en-US" sz="2400" b="0" dirty="0" smtClean="0"/>
              <a:t>as an accommodation under ADA, </a:t>
            </a:r>
            <a:r>
              <a:rPr lang="en-US" altLang="en-US" sz="2400" b="0" i="1" dirty="0" smtClean="0"/>
              <a:t>if reasonable</a:t>
            </a:r>
            <a:endParaRPr lang="en-US" altLang="en-US" sz="2400" b="0" i="1" dirty="0"/>
          </a:p>
          <a:p>
            <a:pPr marL="346075" indent="-346075">
              <a:spcBef>
                <a:spcPts val="25"/>
              </a:spcBef>
              <a:spcAft>
                <a:spcPts val="1200"/>
              </a:spcAft>
              <a:buFont typeface="Wingdings" panose="05000000000000000000" pitchFamily="2" charset="2"/>
              <a:buChar char="§"/>
              <a:defRPr/>
            </a:pPr>
            <a:endParaRPr lang="en-US" altLang="en-US" sz="2400" b="0" dirty="0"/>
          </a:p>
          <a:p>
            <a:pPr>
              <a:defRPr/>
            </a:pPr>
            <a:endParaRPr lang="en-US" dirty="0"/>
          </a:p>
        </p:txBody>
      </p:sp>
      <p:sp>
        <p:nvSpPr>
          <p:cNvPr id="7" name="Title 1"/>
          <p:cNvSpPr txBox="1">
            <a:spLocks/>
          </p:cNvSpPr>
          <p:nvPr/>
        </p:nvSpPr>
        <p:spPr bwMode="auto">
          <a:xfrm>
            <a:off x="838200" y="38893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Providing Leave</a:t>
            </a:r>
            <a:endParaRPr lang="en-US" dirty="0">
              <a:latin typeface="Arial" charset="0"/>
              <a:ea typeface="+mn-ea"/>
              <a:cs typeface="Arial" charset="0"/>
            </a:endParaRPr>
          </a:p>
        </p:txBody>
      </p:sp>
      <p:pic>
        <p:nvPicPr>
          <p:cNvPr id="116742" name="Picture 2" descr="sign: benefit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6075" y="4419600"/>
            <a:ext cx="24860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1"/>
          <p:cNvSpPr>
            <a:spLocks noGrp="1"/>
          </p:cNvSpPr>
          <p:nvPr>
            <p:ph sz="half" idx="1"/>
          </p:nvPr>
        </p:nvSpPr>
        <p:spPr/>
        <p:txBody>
          <a:bodyPr/>
          <a:lstStyle/>
          <a:p>
            <a:pPr marL="342900" indent="-342900">
              <a:buFont typeface="Wingdings" panose="05000000000000000000" pitchFamily="2" charset="2"/>
              <a:buChar char="§"/>
            </a:pPr>
            <a:r>
              <a:rPr lang="en-US" altLang="en-US" sz="2400" b="0" smtClean="0"/>
              <a:t>Multiple employers have been forced to defend their maximum or inflexible leave policies:</a:t>
            </a:r>
          </a:p>
          <a:p>
            <a:pPr marL="642938" lvl="1" indent="-342900"/>
            <a:r>
              <a:rPr lang="en-US" altLang="en-US" sz="2200" smtClean="0">
                <a:hlinkClick r:id="rId3"/>
              </a:rPr>
              <a:t>Blood Bank of Hawaii</a:t>
            </a:r>
            <a:r>
              <a:rPr lang="en-US" altLang="en-US" sz="2200" smtClean="0"/>
              <a:t> </a:t>
            </a:r>
          </a:p>
          <a:p>
            <a:pPr marL="642938" lvl="1" indent="-342900"/>
            <a:r>
              <a:rPr lang="en-US" altLang="en-US" sz="2200" smtClean="0">
                <a:hlinkClick r:id="rId4"/>
              </a:rPr>
              <a:t>Lowes</a:t>
            </a:r>
            <a:r>
              <a:rPr lang="en-US" altLang="en-US" sz="2200" smtClean="0"/>
              <a:t> </a:t>
            </a:r>
          </a:p>
          <a:p>
            <a:pPr marL="642938" lvl="1" indent="-342900"/>
            <a:r>
              <a:rPr lang="en-US" altLang="en-US" sz="2200" smtClean="0">
                <a:hlinkClick r:id="rId5"/>
              </a:rPr>
              <a:t>UPS</a:t>
            </a:r>
            <a:endParaRPr lang="en-US" altLang="en-US" sz="2200" smtClean="0"/>
          </a:p>
          <a:p>
            <a:pPr marL="642938" lvl="1" indent="-342900"/>
            <a:r>
              <a:rPr lang="en-US" altLang="en-US" sz="2200" smtClean="0">
                <a:hlinkClick r:id="rId6"/>
              </a:rPr>
              <a:t>Dillard’s Dept. Stores</a:t>
            </a:r>
            <a:endParaRPr lang="en-US" altLang="en-US" sz="2200" smtClean="0"/>
          </a:p>
          <a:p>
            <a:pPr marL="642938" lvl="1" indent="-342900"/>
            <a:r>
              <a:rPr lang="en-US" altLang="en-US" sz="2200" smtClean="0">
                <a:hlinkClick r:id="rId7"/>
              </a:rPr>
              <a:t>Interstate Distributor Co</a:t>
            </a:r>
            <a:r>
              <a:rPr lang="en-US" altLang="en-US" sz="2200" smtClean="0"/>
              <a:t>.</a:t>
            </a:r>
          </a:p>
          <a:p>
            <a:pPr marL="642938" lvl="1" indent="-342900"/>
            <a:r>
              <a:rPr lang="en-US" altLang="en-US" sz="2200" smtClean="0">
                <a:hlinkClick r:id="rId8"/>
              </a:rPr>
              <a:t>Sears Roebuck</a:t>
            </a:r>
            <a:endParaRPr lang="en-US" altLang="en-US" sz="2200" smtClean="0"/>
          </a:p>
        </p:txBody>
      </p:sp>
      <p:sp>
        <p:nvSpPr>
          <p:cNvPr id="118787" name="Content Placeholder 2"/>
          <p:cNvSpPr>
            <a:spLocks noGrp="1"/>
          </p:cNvSpPr>
          <p:nvPr>
            <p:ph sz="half" idx="2"/>
          </p:nvPr>
        </p:nvSpPr>
        <p:spPr>
          <a:xfrm>
            <a:off x="4803775" y="1524000"/>
            <a:ext cx="3730625" cy="4800600"/>
          </a:xfrm>
        </p:spPr>
        <p:txBody>
          <a:bodyPr/>
          <a:lstStyle/>
          <a:p>
            <a:pPr marL="285750" indent="-285750">
              <a:buFont typeface="Wingdings" panose="05000000000000000000" pitchFamily="2" charset="2"/>
              <a:buChar char="§"/>
            </a:pPr>
            <a:r>
              <a:rPr lang="en-US" altLang="en-US" sz="2400" b="0" smtClean="0"/>
              <a:t>Recent Courts disagree with EEOC on extended leave:</a:t>
            </a:r>
          </a:p>
          <a:p>
            <a:pPr marL="585788" lvl="1" indent="-285750"/>
            <a:r>
              <a:rPr lang="en-US" altLang="en-US" sz="2000" smtClean="0">
                <a:hlinkClick r:id="rId9"/>
              </a:rPr>
              <a:t>Severson v. Heartland Woodcraft, Inc</a:t>
            </a:r>
            <a:r>
              <a:rPr lang="en-US" altLang="en-US" sz="2000" smtClean="0"/>
              <a:t> (7</a:t>
            </a:r>
            <a:r>
              <a:rPr lang="en-US" altLang="en-US" sz="2000" baseline="30000" smtClean="0"/>
              <a:t>th</a:t>
            </a:r>
            <a:r>
              <a:rPr lang="en-US" altLang="en-US" sz="2000" smtClean="0"/>
              <a:t> Circuit) "A 'reasonable accommodation' is one that allows the disabled employee to 'perform the essential functions of the employment position.‘ </a:t>
            </a:r>
          </a:p>
          <a:p>
            <a:pPr marL="585788" lvl="1" indent="-285750"/>
            <a:r>
              <a:rPr lang="en-US" altLang="en-US" sz="2000" smtClean="0">
                <a:hlinkClick r:id="rId10"/>
              </a:rPr>
              <a:t>Billups v. Emerald Coast Utilities Auth </a:t>
            </a:r>
            <a:r>
              <a:rPr lang="en-US" altLang="en-US" sz="2000" smtClean="0"/>
              <a:t>(11</a:t>
            </a:r>
            <a:r>
              <a:rPr lang="en-US" altLang="en-US" sz="2000" baseline="30000" smtClean="0"/>
              <a:t>th</a:t>
            </a:r>
            <a:r>
              <a:rPr lang="en-US" altLang="en-US" sz="2000" smtClean="0"/>
              <a:t> Circuit)</a:t>
            </a:r>
          </a:p>
        </p:txBody>
      </p:sp>
      <p:sp>
        <p:nvSpPr>
          <p:cNvPr id="4" name="Slide Number Placeholder 3"/>
          <p:cNvSpPr>
            <a:spLocks noGrp="1"/>
          </p:cNvSpPr>
          <p:nvPr>
            <p:ph type="sldNum" sz="quarter" idx="10"/>
          </p:nvPr>
        </p:nvSpPr>
        <p:spPr/>
        <p:txBody>
          <a:bodyPr/>
          <a:lstStyle/>
          <a:p>
            <a:pPr>
              <a:defRPr/>
            </a:pPr>
            <a:fld id="{C2BEAEDC-7795-4083-BF46-0989A50CC35B}" type="slidenum">
              <a:rPr lang="en-US" smtClean="0"/>
              <a:pPr>
                <a:defRPr/>
              </a:pPr>
              <a:t>22</a:t>
            </a:fld>
            <a:endParaRPr lang="en-US" dirty="0"/>
          </a:p>
        </p:txBody>
      </p:sp>
      <p:sp>
        <p:nvSpPr>
          <p:cNvPr id="6" name="Title 1"/>
          <p:cNvSpPr txBox="1">
            <a:spLocks/>
          </p:cNvSpPr>
          <p:nvPr/>
        </p:nvSpPr>
        <p:spPr bwMode="auto">
          <a:xfrm>
            <a:off x="838200" y="388938"/>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ea typeface="+mn-ea"/>
                <a:cs typeface="Arial" charset="0"/>
              </a:rPr>
              <a:t>Providing Leave</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DF1C092-F447-4C8A-848E-E7E754C5AA94}" type="slidenum">
              <a:rPr lang="en-US" smtClean="0"/>
              <a:pPr>
                <a:defRPr/>
              </a:pPr>
              <a:t>23</a:t>
            </a:fld>
            <a:endParaRPr lang="en-US" dirty="0"/>
          </a:p>
        </p:txBody>
      </p:sp>
      <p:sp>
        <p:nvSpPr>
          <p:cNvPr id="6" name="Title 1"/>
          <p:cNvSpPr txBox="1">
            <a:spLocks/>
          </p:cNvSpPr>
          <p:nvPr/>
        </p:nvSpPr>
        <p:spPr bwMode="auto">
          <a:xfrm>
            <a:off x="5334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Let’s Talk About… Your Questions</a:t>
            </a:r>
            <a:endParaRPr lang="en-US" sz="2800" dirty="0">
              <a:latin typeface="Arial" charset="0"/>
              <a:ea typeface="+mn-ea"/>
              <a:cs typeface="Arial" charset="0"/>
            </a:endParaRPr>
          </a:p>
        </p:txBody>
      </p:sp>
      <p:pic>
        <p:nvPicPr>
          <p:cNvPr id="120836" name="Content Placeholder 2" descr="figure sitting on sideways question mark"/>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14600" y="1676400"/>
            <a:ext cx="4838700" cy="4122738"/>
          </a:xfr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Content Placeholder 5"/>
          <p:cNvSpPr>
            <a:spLocks noGrp="1"/>
          </p:cNvSpPr>
          <p:nvPr>
            <p:ph idx="1"/>
          </p:nvPr>
        </p:nvSpPr>
        <p:spPr>
          <a:xfrm>
            <a:off x="838200" y="1295400"/>
            <a:ext cx="7848600" cy="5184775"/>
          </a:xfrm>
        </p:spPr>
        <p:txBody>
          <a:bodyPr/>
          <a:lstStyle/>
          <a:p>
            <a:pPr marL="0" indent="0">
              <a:spcAft>
                <a:spcPts val="1200"/>
              </a:spcAft>
              <a:defRPr/>
            </a:pPr>
            <a:r>
              <a:rPr lang="en-US" altLang="en-US" sz="2400" b="0" dirty="0" smtClean="0"/>
              <a:t>Kevin sustained a work-related injury to his leg that required multiple surgeries and now physical therapy three times a week. He can schedule one therapy day on the weekend, but he must go two days during the workweek. Kevin requested to modify his schedule to arrive an hour earlier and leave an hour earlier, two days per week.</a:t>
            </a:r>
          </a:p>
          <a:p>
            <a:pPr>
              <a:buFont typeface="Wingdings" panose="05000000000000000000" pitchFamily="2" charset="2"/>
              <a:buChar char="§"/>
              <a:defRPr/>
            </a:pPr>
            <a:r>
              <a:rPr lang="en-US" altLang="en-US" sz="2400" dirty="0" smtClean="0"/>
              <a:t>Must a modified schedule </a:t>
            </a:r>
            <a:br>
              <a:rPr lang="en-US" altLang="en-US" sz="2400" dirty="0" smtClean="0"/>
            </a:br>
            <a:r>
              <a:rPr lang="en-US" altLang="en-US" sz="2400" dirty="0" smtClean="0"/>
              <a:t>be considered as an</a:t>
            </a:r>
            <a:br>
              <a:rPr lang="en-US" altLang="en-US" sz="2400" dirty="0" smtClean="0"/>
            </a:br>
            <a:r>
              <a:rPr lang="en-US" altLang="en-US" sz="2400" dirty="0" smtClean="0"/>
              <a:t>accommodation,</a:t>
            </a:r>
            <a:br>
              <a:rPr lang="en-US" altLang="en-US" sz="2400" dirty="0" smtClean="0"/>
            </a:br>
            <a:r>
              <a:rPr lang="en-US" altLang="en-US" sz="2400" dirty="0" smtClean="0"/>
              <a:t>absent undue hardship? </a:t>
            </a:r>
          </a:p>
        </p:txBody>
      </p:sp>
      <p:sp>
        <p:nvSpPr>
          <p:cNvPr id="1218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B4BC855-DA46-434D-8122-779E3969C21C}" type="slidenum">
              <a:rPr lang="en-US" altLang="en-US" sz="1400" smtClean="0">
                <a:solidFill>
                  <a:srgbClr val="FFFFFF"/>
                </a:solidFill>
              </a:rPr>
              <a:pPr>
                <a:spcBef>
                  <a:spcPct val="0"/>
                </a:spcBef>
                <a:buFontTx/>
                <a:buNone/>
              </a:pPr>
              <a:t>24</a:t>
            </a:fld>
            <a:endParaRPr lang="en-US" altLang="en-US" sz="1400" smtClean="0">
              <a:solidFill>
                <a:srgbClr val="FFFFFF"/>
              </a:solidFill>
            </a:endParaRPr>
          </a:p>
        </p:txBody>
      </p:sp>
      <p:sp>
        <p:nvSpPr>
          <p:cNvPr id="4" name="Title 1"/>
          <p:cNvSpPr txBox="1">
            <a:spLocks/>
          </p:cNvSpPr>
          <p:nvPr/>
        </p:nvSpPr>
        <p:spPr bwMode="auto">
          <a:xfrm>
            <a:off x="7620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cs typeface="Arial" charset="0"/>
              </a:rPr>
              <a:t>Modifying a Schedule</a:t>
            </a:r>
            <a:endParaRPr lang="en-US" dirty="0">
              <a:latin typeface="Arial" charset="0"/>
              <a:ea typeface="+mn-ea"/>
              <a:cs typeface="Arial" charset="0"/>
            </a:endParaRPr>
          </a:p>
        </p:txBody>
      </p:sp>
      <p:pic>
        <p:nvPicPr>
          <p:cNvPr id="121861" name="Picture 2" descr="clock face with skewed hands to demonstrate flexibility"/>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88778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1"/>
          <p:cNvSpPr>
            <a:spLocks noGrp="1"/>
          </p:cNvSpPr>
          <p:nvPr>
            <p:ph idx="1"/>
          </p:nvPr>
        </p:nvSpPr>
        <p:spPr>
          <a:xfrm>
            <a:off x="838200" y="1295400"/>
            <a:ext cx="7848600" cy="5184775"/>
          </a:xfrm>
        </p:spPr>
        <p:txBody>
          <a:bodyPr/>
          <a:lstStyle/>
          <a:p>
            <a:pPr>
              <a:spcBef>
                <a:spcPts val="600"/>
              </a:spcBef>
              <a:spcAft>
                <a:spcPts val="1200"/>
              </a:spcAft>
              <a:buFont typeface="Wingdings" panose="05000000000000000000" pitchFamily="2" charset="2"/>
              <a:buChar char="§"/>
            </a:pPr>
            <a:r>
              <a:rPr lang="en-US" altLang="en-US" sz="2600" b="0" smtClean="0"/>
              <a:t>Adjusting arrival or departure times</a:t>
            </a:r>
          </a:p>
          <a:p>
            <a:pPr>
              <a:spcBef>
                <a:spcPts val="600"/>
              </a:spcBef>
              <a:spcAft>
                <a:spcPts val="1200"/>
              </a:spcAft>
              <a:buFont typeface="Wingdings" panose="05000000000000000000" pitchFamily="2" charset="2"/>
              <a:buChar char="§"/>
            </a:pPr>
            <a:r>
              <a:rPr lang="en-US" altLang="en-US" sz="2600" b="0" smtClean="0"/>
              <a:t>Allowing a “window of arrival”</a:t>
            </a:r>
          </a:p>
          <a:p>
            <a:pPr>
              <a:spcAft>
                <a:spcPts val="1200"/>
              </a:spcAft>
              <a:buFont typeface="Wingdings" panose="05000000000000000000" pitchFamily="2" charset="2"/>
              <a:buChar char="§"/>
            </a:pPr>
            <a:r>
              <a:rPr lang="en-US" altLang="en-US" sz="2600" b="0" smtClean="0"/>
              <a:t>Allowing a flexible schedule</a:t>
            </a:r>
          </a:p>
          <a:p>
            <a:pPr>
              <a:spcAft>
                <a:spcPts val="1200"/>
              </a:spcAft>
              <a:buFont typeface="Wingdings" panose="05000000000000000000" pitchFamily="2" charset="2"/>
              <a:buChar char="§"/>
            </a:pPr>
            <a:r>
              <a:rPr lang="en-US" altLang="en-US" sz="2600" b="0" smtClean="0"/>
              <a:t>Allowing part-time or reduced work schedule</a:t>
            </a:r>
          </a:p>
          <a:p>
            <a:pPr>
              <a:spcAft>
                <a:spcPts val="1200"/>
              </a:spcAft>
              <a:buFont typeface="Wingdings" panose="05000000000000000000" pitchFamily="2" charset="2"/>
              <a:buChar char="§"/>
            </a:pPr>
            <a:r>
              <a:rPr lang="en-US" altLang="en-US" sz="2600" b="0" smtClean="0"/>
              <a:t>Allowing periodic breaks</a:t>
            </a:r>
          </a:p>
          <a:p>
            <a:pPr>
              <a:spcAft>
                <a:spcPts val="1200"/>
              </a:spcAft>
              <a:buFont typeface="Wingdings" panose="05000000000000000000" pitchFamily="2" charset="2"/>
              <a:buChar char="§"/>
            </a:pPr>
            <a:r>
              <a:rPr lang="en-US" altLang="en-US" sz="2600" b="0" smtClean="0"/>
              <a:t>Changing a shift</a:t>
            </a:r>
          </a:p>
          <a:p>
            <a:pPr>
              <a:spcAft>
                <a:spcPts val="1200"/>
              </a:spcAft>
              <a:buFont typeface="Wingdings" panose="05000000000000000000" pitchFamily="2" charset="2"/>
              <a:buChar char="§"/>
            </a:pPr>
            <a:r>
              <a:rPr lang="en-US" altLang="en-US" sz="2600" b="0" smtClean="0"/>
              <a:t>Exclusions from overtime</a:t>
            </a:r>
          </a:p>
          <a:p>
            <a:pPr>
              <a:spcAft>
                <a:spcPts val="1200"/>
              </a:spcAft>
              <a:buFont typeface="Wingdings" panose="05000000000000000000" pitchFamily="2" charset="2"/>
              <a:buChar char="§"/>
            </a:pPr>
            <a:r>
              <a:rPr lang="en-US" altLang="en-US" sz="2600" b="0" smtClean="0"/>
              <a:t>Allowing an employee to use leave</a:t>
            </a:r>
          </a:p>
          <a:p>
            <a:endParaRPr lang="en-US" altLang="en-US" sz="2400" b="0" smtClean="0"/>
          </a:p>
        </p:txBody>
      </p:sp>
      <p:sp>
        <p:nvSpPr>
          <p:cNvPr id="12288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7DE9E3E-4E85-4A6A-A8E5-D799608ED6C4}" type="slidenum">
              <a:rPr lang="en-US" altLang="en-US" sz="1400" smtClean="0">
                <a:solidFill>
                  <a:srgbClr val="FFFFFF"/>
                </a:solidFill>
              </a:rPr>
              <a:pPr>
                <a:spcBef>
                  <a:spcPct val="0"/>
                </a:spcBef>
                <a:buFontTx/>
                <a:buNone/>
              </a:pPr>
              <a:t>25</a:t>
            </a:fld>
            <a:endParaRPr lang="en-US" altLang="en-US" sz="1400" smtClean="0">
              <a:solidFill>
                <a:srgbClr val="FFFFFF"/>
              </a:solidFill>
            </a:endParaRPr>
          </a:p>
        </p:txBody>
      </p:sp>
      <p:sp>
        <p:nvSpPr>
          <p:cNvPr id="5" name="Title 1"/>
          <p:cNvSpPr txBox="1">
            <a:spLocks/>
          </p:cNvSpPr>
          <p:nvPr/>
        </p:nvSpPr>
        <p:spPr bwMode="auto">
          <a:xfrm>
            <a:off x="7620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cs typeface="Arial" charset="0"/>
              </a:rPr>
              <a:t>Modifying a Schedule</a:t>
            </a:r>
            <a:endParaRPr lang="en-US" dirty="0">
              <a:latin typeface="Arial" charset="0"/>
              <a:ea typeface="+mn-ea"/>
              <a:cs typeface="Arial" charset="0"/>
            </a:endParaRPr>
          </a:p>
        </p:txBody>
      </p:sp>
      <p:pic>
        <p:nvPicPr>
          <p:cNvPr id="122885" name="Picture 5" descr="Alarm clock with the time reading &quot;too late&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8350" y="4114800"/>
            <a:ext cx="21717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ontent Placeholder 1"/>
          <p:cNvSpPr>
            <a:spLocks noGrp="1"/>
          </p:cNvSpPr>
          <p:nvPr>
            <p:ph sz="half" idx="1"/>
          </p:nvPr>
        </p:nvSpPr>
        <p:spPr/>
        <p:txBody>
          <a:bodyPr/>
          <a:lstStyle/>
          <a:p>
            <a:pPr marL="347472" indent="-347472">
              <a:spcBef>
                <a:spcPts val="24"/>
              </a:spcBef>
              <a:spcAft>
                <a:spcPts val="1200"/>
              </a:spcAft>
              <a:buFont typeface="Wingdings" panose="05000000000000000000" pitchFamily="2" charset="2"/>
              <a:buChar char="§"/>
              <a:defRPr/>
            </a:pPr>
            <a:r>
              <a:rPr lang="en-US" altLang="en-US" sz="2600" b="0" dirty="0" smtClean="0"/>
              <a:t>Modifying attendance or leave policies</a:t>
            </a:r>
          </a:p>
          <a:p>
            <a:pPr marL="347472" indent="-347472">
              <a:spcBef>
                <a:spcPts val="24"/>
              </a:spcBef>
              <a:spcAft>
                <a:spcPts val="1200"/>
              </a:spcAft>
              <a:buFont typeface="Wingdings" panose="05000000000000000000" pitchFamily="2" charset="2"/>
              <a:buChar char="§"/>
              <a:defRPr/>
            </a:pPr>
            <a:r>
              <a:rPr lang="en-US" altLang="en-US" sz="2600" b="0" dirty="0" smtClean="0"/>
              <a:t>Implementing a food-related policy</a:t>
            </a:r>
          </a:p>
          <a:p>
            <a:pPr marL="347472" indent="-347472">
              <a:spcBef>
                <a:spcPts val="24"/>
              </a:spcBef>
              <a:spcAft>
                <a:spcPts val="1200"/>
              </a:spcAft>
              <a:buFont typeface="Wingdings" panose="05000000000000000000" pitchFamily="2" charset="2"/>
              <a:buChar char="§"/>
              <a:defRPr/>
            </a:pPr>
            <a:r>
              <a:rPr lang="en-US" altLang="en-US" sz="2600" b="0" dirty="0"/>
              <a:t>Modifying a policy related to working from </a:t>
            </a:r>
            <a:r>
              <a:rPr lang="en-US" altLang="en-US" sz="2600" b="0" dirty="0" smtClean="0"/>
              <a:t>home/remotely</a:t>
            </a:r>
            <a:endParaRPr lang="en-US" altLang="en-US" sz="2600" b="0" dirty="0"/>
          </a:p>
          <a:p>
            <a:pPr marL="347472" indent="-347472">
              <a:spcBef>
                <a:spcPts val="24"/>
              </a:spcBef>
              <a:spcAft>
                <a:spcPts val="1200"/>
              </a:spcAft>
              <a:buFont typeface="Wingdings" panose="05000000000000000000" pitchFamily="2" charset="2"/>
              <a:buChar char="§"/>
              <a:defRPr/>
            </a:pPr>
            <a:r>
              <a:rPr lang="en-US" altLang="en-US" b="0" dirty="0"/>
              <a:t>Implementing a policy related to fragrances</a:t>
            </a:r>
            <a:endParaRPr lang="en-US" altLang="en-US" b="0" dirty="0" smtClean="0"/>
          </a:p>
          <a:p>
            <a:pPr marL="457200" indent="-457200">
              <a:spcBef>
                <a:spcPts val="575"/>
              </a:spcBef>
              <a:spcAft>
                <a:spcPts val="1200"/>
              </a:spcAft>
              <a:buFont typeface="Wingdings" panose="05000000000000000000" pitchFamily="2" charset="2"/>
              <a:buChar char="§"/>
              <a:defRPr/>
            </a:pPr>
            <a:endParaRPr lang="en-US" altLang="en-US" b="0" dirty="0" smtClean="0"/>
          </a:p>
        </p:txBody>
      </p:sp>
      <p:sp>
        <p:nvSpPr>
          <p:cNvPr id="62467" name="Content Placeholder 3"/>
          <p:cNvSpPr>
            <a:spLocks noGrp="1"/>
          </p:cNvSpPr>
          <p:nvPr>
            <p:ph sz="half" idx="2"/>
          </p:nvPr>
        </p:nvSpPr>
        <p:spPr>
          <a:xfrm>
            <a:off x="4803775" y="1524000"/>
            <a:ext cx="3730625" cy="4800600"/>
          </a:xfrm>
        </p:spPr>
        <p:txBody>
          <a:bodyPr/>
          <a:lstStyle/>
          <a:p>
            <a:pPr marL="347472" indent="-347472">
              <a:spcBef>
                <a:spcPts val="24"/>
              </a:spcBef>
              <a:spcAft>
                <a:spcPts val="1200"/>
              </a:spcAft>
              <a:buFont typeface="Wingdings" panose="05000000000000000000" pitchFamily="2" charset="2"/>
              <a:buChar char="§"/>
              <a:defRPr/>
            </a:pPr>
            <a:r>
              <a:rPr lang="en-US" altLang="en-US" sz="2600" b="0" dirty="0"/>
              <a:t>Modifying a </a:t>
            </a:r>
            <a:r>
              <a:rPr lang="en-US" altLang="en-US" sz="2600" b="0" dirty="0" smtClean="0"/>
              <a:t/>
            </a:r>
            <a:br>
              <a:rPr lang="en-US" altLang="en-US" sz="2600" b="0" dirty="0" smtClean="0"/>
            </a:br>
            <a:r>
              <a:rPr lang="en-US" altLang="en-US" sz="2600" b="0" dirty="0" smtClean="0"/>
              <a:t>dress </a:t>
            </a:r>
            <a:r>
              <a:rPr lang="en-US" altLang="en-US" sz="2600" b="0" dirty="0"/>
              <a:t>code</a:t>
            </a:r>
          </a:p>
          <a:p>
            <a:pPr marL="347472" indent="-347472">
              <a:spcBef>
                <a:spcPts val="24"/>
              </a:spcBef>
              <a:spcAft>
                <a:spcPts val="1200"/>
              </a:spcAft>
              <a:buFont typeface="Wingdings" panose="05000000000000000000" pitchFamily="2" charset="2"/>
              <a:buChar char="§"/>
              <a:defRPr/>
            </a:pPr>
            <a:r>
              <a:rPr lang="en-US" altLang="en-US" sz="2600" b="0" dirty="0" smtClean="0"/>
              <a:t>Modifying </a:t>
            </a:r>
            <a:r>
              <a:rPr lang="en-US" altLang="en-US" sz="2600" b="0" dirty="0"/>
              <a:t>a “no animals” policy</a:t>
            </a:r>
          </a:p>
          <a:p>
            <a:pPr marL="347472" indent="-347472">
              <a:spcBef>
                <a:spcPts val="24"/>
              </a:spcBef>
              <a:spcAft>
                <a:spcPts val="1200"/>
              </a:spcAft>
              <a:buFont typeface="Wingdings" panose="05000000000000000000" pitchFamily="2" charset="2"/>
              <a:buChar char="§"/>
              <a:defRPr/>
            </a:pPr>
            <a:endParaRPr lang="en-US" altLang="en-US" sz="2600" b="0" dirty="0"/>
          </a:p>
          <a:p>
            <a:pPr marL="0" indent="0">
              <a:defRPr/>
            </a:pPr>
            <a:endParaRPr lang="en-US" altLang="en-US" sz="1200" b="0" dirty="0" smtClean="0"/>
          </a:p>
          <a:p>
            <a:pPr marL="0" indent="0">
              <a:defRPr/>
            </a:pPr>
            <a:endParaRPr lang="en-US" altLang="en-US" b="0" dirty="0" smtClean="0"/>
          </a:p>
        </p:txBody>
      </p:sp>
      <p:sp>
        <p:nvSpPr>
          <p:cNvPr id="12493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BDD87A2-74D9-4EC8-9895-314126097C78}" type="slidenum">
              <a:rPr lang="en-US" altLang="en-US" sz="1400" smtClean="0">
                <a:solidFill>
                  <a:srgbClr val="FFFFFF"/>
                </a:solidFill>
              </a:rPr>
              <a:pPr>
                <a:spcBef>
                  <a:spcPct val="0"/>
                </a:spcBef>
                <a:buFontTx/>
                <a:buNone/>
              </a:pPr>
              <a:t>26</a:t>
            </a:fld>
            <a:endParaRPr lang="en-US" altLang="en-US" sz="1400" smtClean="0">
              <a:solidFill>
                <a:srgbClr val="FFFFFF"/>
              </a:solidFill>
            </a:endParaRPr>
          </a:p>
        </p:txBody>
      </p:sp>
      <p:sp>
        <p:nvSpPr>
          <p:cNvPr id="5"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cs typeface="Arial" charset="0"/>
              </a:rPr>
              <a:t>Modifying or Creating Policies</a:t>
            </a:r>
            <a:endParaRPr lang="en-US" sz="3600" dirty="0">
              <a:latin typeface="Arial" charset="0"/>
              <a:ea typeface="+mn-ea"/>
              <a:cs typeface="Arial" charset="0"/>
            </a:endParaRPr>
          </a:p>
        </p:txBody>
      </p:sp>
      <p:pic>
        <p:nvPicPr>
          <p:cNvPr id="124934" name="Picture 1" descr="labeled folders: polici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338" y="3657600"/>
            <a:ext cx="28575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Content Placeholder 1"/>
          <p:cNvSpPr>
            <a:spLocks noGrp="1"/>
          </p:cNvSpPr>
          <p:nvPr>
            <p:ph idx="1"/>
          </p:nvPr>
        </p:nvSpPr>
        <p:spPr>
          <a:xfrm>
            <a:off x="838200" y="1295400"/>
            <a:ext cx="7848600" cy="5184775"/>
          </a:xfrm>
        </p:spPr>
        <p:txBody>
          <a:bodyPr/>
          <a:lstStyle/>
          <a:p>
            <a:pPr marL="0" indent="0">
              <a:spcAft>
                <a:spcPts val="1200"/>
              </a:spcAft>
              <a:defRPr/>
            </a:pPr>
            <a:r>
              <a:rPr lang="en-US" altLang="en-US" sz="2400" b="0" dirty="0" smtClean="0"/>
              <a:t>Rebecca has diabetes and has requested as an accommodation to bring her service dog, Milo, to work. Milo is trained to alert Rebecca when changes occur in her blood </a:t>
            </a:r>
            <a:r>
              <a:rPr lang="en-US" altLang="en-US" sz="2400" b="0" dirty="0"/>
              <a:t>sugar </a:t>
            </a:r>
            <a:r>
              <a:rPr lang="en-US" altLang="en-US" sz="2400" b="0" dirty="0" smtClean="0"/>
              <a:t>levels, before </a:t>
            </a:r>
            <a:r>
              <a:rPr lang="en-US" altLang="en-US" sz="2400" b="0" dirty="0"/>
              <a:t>they become dangerous</a:t>
            </a:r>
            <a:r>
              <a:rPr lang="en-US" altLang="en-US" sz="2400" b="0" dirty="0" smtClean="0"/>
              <a:t>.</a:t>
            </a:r>
          </a:p>
          <a:p>
            <a:pPr>
              <a:spcAft>
                <a:spcPts val="600"/>
              </a:spcAft>
              <a:buFont typeface="Wingdings" panose="05000000000000000000" pitchFamily="2" charset="2"/>
              <a:buChar char="§"/>
              <a:defRPr/>
            </a:pPr>
            <a:r>
              <a:rPr lang="en-US" altLang="en-US" sz="2400" dirty="0" smtClean="0"/>
              <a:t>Is allowing a service animal</a:t>
            </a:r>
            <a:br>
              <a:rPr lang="en-US" altLang="en-US" sz="2400" dirty="0" smtClean="0"/>
            </a:br>
            <a:r>
              <a:rPr lang="en-US" altLang="en-US" sz="2400" dirty="0" smtClean="0"/>
              <a:t>into the workplace a form </a:t>
            </a:r>
            <a:br>
              <a:rPr lang="en-US" altLang="en-US" sz="2400" dirty="0" smtClean="0"/>
            </a:br>
            <a:r>
              <a:rPr lang="en-US" altLang="en-US" sz="2400" dirty="0" smtClean="0"/>
              <a:t>of accommodation that </a:t>
            </a:r>
            <a:br>
              <a:rPr lang="en-US" altLang="en-US" sz="2400" dirty="0" smtClean="0"/>
            </a:br>
            <a:r>
              <a:rPr lang="en-US" altLang="en-US" sz="2400" dirty="0" smtClean="0"/>
              <a:t>must be considered </a:t>
            </a:r>
            <a:br>
              <a:rPr lang="en-US" altLang="en-US" sz="2400" dirty="0" smtClean="0"/>
            </a:br>
            <a:r>
              <a:rPr lang="en-US" altLang="en-US" sz="2400" dirty="0" smtClean="0"/>
              <a:t>under title I of the ADA?</a:t>
            </a:r>
          </a:p>
        </p:txBody>
      </p:sp>
      <p:sp>
        <p:nvSpPr>
          <p:cNvPr id="12697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E8C820C6-30DF-481C-87DB-4FC1609EA6DD}" type="slidenum">
              <a:rPr lang="en-US" altLang="en-US" sz="1400" smtClean="0">
                <a:solidFill>
                  <a:srgbClr val="FFFFFF"/>
                </a:solidFill>
              </a:rPr>
              <a:pPr>
                <a:spcBef>
                  <a:spcPct val="0"/>
                </a:spcBef>
                <a:buFontTx/>
                <a:buNone/>
              </a:pPr>
              <a:t>27</a:t>
            </a:fld>
            <a:endParaRPr lang="en-US" altLang="en-US" sz="1400" smtClean="0">
              <a:solidFill>
                <a:srgbClr val="FFFFFF"/>
              </a:solidFill>
            </a:endParaRPr>
          </a:p>
        </p:txBody>
      </p:sp>
      <p:pic>
        <p:nvPicPr>
          <p:cNvPr id="12698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67200"/>
            <a:ext cx="33416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Modifying a Policy: Dogs at Work</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1"/>
          <p:cNvSpPr>
            <a:spLocks noGrp="1"/>
          </p:cNvSpPr>
          <p:nvPr>
            <p:ph idx="1"/>
          </p:nvPr>
        </p:nvSpPr>
        <p:spPr>
          <a:xfrm>
            <a:off x="838200" y="1295400"/>
            <a:ext cx="7848600" cy="5184775"/>
          </a:xfrm>
        </p:spPr>
        <p:txBody>
          <a:bodyPr/>
          <a:lstStyle/>
          <a:p>
            <a:pPr>
              <a:spcAft>
                <a:spcPts val="600"/>
              </a:spcAft>
              <a:buFont typeface="Wingdings" panose="05000000000000000000" pitchFamily="2" charset="2"/>
              <a:buChar char="§"/>
            </a:pPr>
            <a:r>
              <a:rPr lang="en-US" altLang="en-US" sz="2400" b="0" smtClean="0"/>
              <a:t>Yes, allowing a service </a:t>
            </a:r>
            <a:r>
              <a:rPr lang="en-US" altLang="en-US" sz="2400" b="0" i="1" smtClean="0"/>
              <a:t>or</a:t>
            </a:r>
            <a:r>
              <a:rPr lang="en-US" altLang="en-US" sz="2400" b="0" smtClean="0"/>
              <a:t> emotional support animal into the workplace can be a form of accommodation</a:t>
            </a:r>
          </a:p>
          <a:p>
            <a:pPr>
              <a:spcAft>
                <a:spcPts val="600"/>
              </a:spcAft>
              <a:buFont typeface="Wingdings" panose="05000000000000000000" pitchFamily="2" charset="2"/>
              <a:buChar char="§"/>
            </a:pPr>
            <a:r>
              <a:rPr lang="en-US" altLang="en-US" sz="2400" b="0" smtClean="0"/>
              <a:t>May be required to modify a “no-animals” policy, </a:t>
            </a:r>
            <a:br>
              <a:rPr lang="en-US" altLang="en-US" sz="2400" b="0" smtClean="0"/>
            </a:br>
            <a:r>
              <a:rPr lang="en-US" altLang="en-US" sz="2400" b="0" smtClean="0"/>
              <a:t>barring undue hardship</a:t>
            </a:r>
          </a:p>
          <a:p>
            <a:pPr>
              <a:spcAft>
                <a:spcPts val="600"/>
              </a:spcAft>
              <a:buFont typeface="Wingdings" panose="05000000000000000000" pitchFamily="2" charset="2"/>
              <a:buChar char="§"/>
            </a:pPr>
            <a:r>
              <a:rPr lang="en-US" altLang="en-US" sz="2400" b="0" smtClean="0"/>
              <a:t>Employee should request to bring the animal into the workplace </a:t>
            </a:r>
            <a:r>
              <a:rPr lang="en-US" altLang="en-US" sz="2400" b="0" i="1" smtClean="0"/>
              <a:t>as an ADA accommodation</a:t>
            </a:r>
            <a:r>
              <a:rPr lang="en-US" altLang="en-US" sz="2400" b="0" smtClean="0"/>
              <a:t>; access is not automatic </a:t>
            </a:r>
            <a:r>
              <a:rPr lang="en-US" altLang="en-US" sz="2400" b="0" u="sng" smtClean="0"/>
              <a:t>at work</a:t>
            </a:r>
          </a:p>
          <a:p>
            <a:pPr>
              <a:spcAft>
                <a:spcPts val="600"/>
              </a:spcAft>
              <a:buFont typeface="Wingdings" panose="05000000000000000000" pitchFamily="2" charset="2"/>
              <a:buChar char="§"/>
            </a:pPr>
            <a:r>
              <a:rPr lang="en-US" altLang="en-US" sz="2400" b="0" smtClean="0"/>
              <a:t>No specific definition of </a:t>
            </a:r>
            <a:br>
              <a:rPr lang="en-US" altLang="en-US" sz="2400" b="0" smtClean="0"/>
            </a:br>
            <a:r>
              <a:rPr lang="en-US" altLang="en-US" sz="2400" b="0" i="1" smtClean="0"/>
              <a:t>service animal </a:t>
            </a:r>
            <a:r>
              <a:rPr lang="en-US" altLang="en-US" sz="2400" b="0" smtClean="0"/>
              <a:t>under ADA title I; </a:t>
            </a:r>
            <a:br>
              <a:rPr lang="en-US" altLang="en-US" sz="2400" b="0" smtClean="0"/>
            </a:br>
            <a:r>
              <a:rPr lang="en-US" altLang="en-US" sz="2400" b="0" smtClean="0"/>
              <a:t>may need to consider allowing </a:t>
            </a:r>
            <a:br>
              <a:rPr lang="en-US" altLang="en-US" sz="2400" b="0" smtClean="0"/>
            </a:br>
            <a:r>
              <a:rPr lang="en-US" altLang="en-US" sz="2400" b="0" smtClean="0"/>
              <a:t>emotional support animal</a:t>
            </a:r>
            <a:r>
              <a:rPr lang="en-US" altLang="en-US" sz="2400" b="0" i="1" smtClean="0"/>
              <a:t>, when </a:t>
            </a:r>
            <a:br>
              <a:rPr lang="en-US" altLang="en-US" sz="2400" b="0" i="1" smtClean="0"/>
            </a:br>
            <a:r>
              <a:rPr lang="en-US" altLang="en-US" sz="2400" b="0" i="1" smtClean="0"/>
              <a:t>reasonable</a:t>
            </a:r>
          </a:p>
        </p:txBody>
      </p:sp>
      <p:sp>
        <p:nvSpPr>
          <p:cNvPr id="12902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8581568-09A5-42D0-87C2-5E65B0FB6601}" type="slidenum">
              <a:rPr lang="en-US" altLang="en-US" sz="1400" smtClean="0">
                <a:solidFill>
                  <a:srgbClr val="FFFFFF"/>
                </a:solidFill>
              </a:rPr>
              <a:pPr>
                <a:spcBef>
                  <a:spcPct val="0"/>
                </a:spcBef>
                <a:buFontTx/>
                <a:buNone/>
              </a:pPr>
              <a:t>28</a:t>
            </a:fld>
            <a:endParaRPr lang="en-US" altLang="en-US" sz="1400" smtClean="0">
              <a:solidFill>
                <a:srgbClr val="FFFFFF"/>
              </a:solidFill>
            </a:endParaRPr>
          </a:p>
        </p:txBody>
      </p:sp>
      <p:pic>
        <p:nvPicPr>
          <p:cNvPr id="129028" name="Picture 8" descr="Tracie and the best baby goat eve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906838"/>
            <a:ext cx="1752600" cy="23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Modifying a Policy: Dogs at Work</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Content Placeholder 1"/>
          <p:cNvSpPr>
            <a:spLocks noGrp="1"/>
          </p:cNvSpPr>
          <p:nvPr>
            <p:ph idx="1"/>
          </p:nvPr>
        </p:nvSpPr>
        <p:spPr>
          <a:xfrm>
            <a:off x="838200" y="1295400"/>
            <a:ext cx="7848600" cy="5184775"/>
          </a:xfrm>
        </p:spPr>
        <p:txBody>
          <a:bodyPr/>
          <a:lstStyle/>
          <a:p>
            <a:pPr>
              <a:spcAft>
                <a:spcPts val="1200"/>
              </a:spcAft>
              <a:buFont typeface="Wingdings" panose="05000000000000000000" pitchFamily="2" charset="2"/>
              <a:buChar char="§"/>
            </a:pPr>
            <a:r>
              <a:rPr lang="en-US" altLang="en-US" sz="2400" b="0" smtClean="0"/>
              <a:t>Beth is 7 months pregnant and has developed placenta previa, which puts her at increased risk of preterm labor. Her healthcare provider placed her on bed rest. She works for a marketing firm that allows telework up to two days a week for qualifying employees. Beth requested to work from home full-time as an accommodation, for the duration of her pregnancy.</a:t>
            </a:r>
          </a:p>
          <a:p>
            <a:pPr>
              <a:spcAft>
                <a:spcPts val="1200"/>
              </a:spcAft>
              <a:buFont typeface="Wingdings" panose="05000000000000000000" pitchFamily="2" charset="2"/>
              <a:buChar char="§"/>
            </a:pPr>
            <a:r>
              <a:rPr lang="en-US" altLang="en-US" sz="2400" smtClean="0"/>
              <a:t>Must full-time telework </a:t>
            </a:r>
            <a:br>
              <a:rPr lang="en-US" altLang="en-US" sz="2400" smtClean="0"/>
            </a:br>
            <a:r>
              <a:rPr lang="en-US" altLang="en-US" sz="2400" smtClean="0"/>
              <a:t>be considered as an </a:t>
            </a:r>
            <a:br>
              <a:rPr lang="en-US" altLang="en-US" sz="2400" smtClean="0"/>
            </a:br>
            <a:r>
              <a:rPr lang="en-US" altLang="en-US" sz="2400" smtClean="0"/>
              <a:t>accommodation? </a:t>
            </a:r>
          </a:p>
        </p:txBody>
      </p:sp>
      <p:sp>
        <p:nvSpPr>
          <p:cNvPr id="13107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2FD6A6F-088F-47EC-A1A0-D4CADD1DFD32}" type="slidenum">
              <a:rPr lang="en-US" altLang="en-US" sz="1400" smtClean="0">
                <a:solidFill>
                  <a:srgbClr val="FFFFFF"/>
                </a:solidFill>
              </a:rPr>
              <a:pPr>
                <a:spcBef>
                  <a:spcPct val="0"/>
                </a:spcBef>
                <a:buFontTx/>
                <a:buNone/>
              </a:pPr>
              <a:t>29</a:t>
            </a:fld>
            <a:endParaRPr lang="en-US" altLang="en-US" sz="1400" smtClean="0">
              <a:solidFill>
                <a:srgbClr val="FFFFFF"/>
              </a:solidFill>
            </a:endParaRPr>
          </a:p>
        </p:txBody>
      </p:sp>
      <p:sp>
        <p:nvSpPr>
          <p:cNvPr id="4"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Modifying a Policy: Telework</a:t>
            </a:r>
            <a:endParaRPr lang="en-US" dirty="0">
              <a:latin typeface="Arial" charset="0"/>
              <a:ea typeface="+mn-ea"/>
              <a:cs typeface="Arial" charset="0"/>
            </a:endParaRPr>
          </a:p>
        </p:txBody>
      </p:sp>
      <p:pic>
        <p:nvPicPr>
          <p:cNvPr id="131077" name="Picture 5" descr="pregnant woman working on laptop in be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67200"/>
            <a:ext cx="25908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normAutofit fontScale="92500" lnSpcReduction="10000"/>
          </a:bodyPr>
          <a:lstStyle/>
          <a:p>
            <a:pPr marL="171450" lvl="1" indent="0" eaLnBrk="1" hangingPunct="1">
              <a:spcAft>
                <a:spcPts val="600"/>
              </a:spcAft>
              <a:buFont typeface="Wingdings" panose="05000000000000000000" pitchFamily="2" charset="2"/>
              <a:buNone/>
              <a:defRPr/>
            </a:pPr>
            <a:r>
              <a:rPr lang="en-US" sz="2600" b="1" dirty="0" smtClean="0"/>
              <a:t>Applies to:</a:t>
            </a:r>
          </a:p>
          <a:p>
            <a:pPr marL="814387" lvl="2" indent="-342900" eaLnBrk="1" hangingPunct="1">
              <a:spcAft>
                <a:spcPts val="600"/>
              </a:spcAft>
              <a:defRPr/>
            </a:pPr>
            <a:r>
              <a:rPr lang="en-US" sz="2300" dirty="0" smtClean="0"/>
              <a:t>Private employers of 15 or more employees</a:t>
            </a:r>
          </a:p>
          <a:p>
            <a:pPr marL="814387" lvl="2" indent="-342900" eaLnBrk="1" hangingPunct="1">
              <a:spcAft>
                <a:spcPts val="600"/>
              </a:spcAft>
              <a:defRPr/>
            </a:pPr>
            <a:r>
              <a:rPr lang="en-US" sz="2300" dirty="0" smtClean="0"/>
              <a:t>State and local governments, </a:t>
            </a:r>
            <a:r>
              <a:rPr lang="en-US" sz="2300" dirty="0"/>
              <a:t>regardless of </a:t>
            </a:r>
            <a:r>
              <a:rPr lang="en-US" sz="2300" dirty="0" smtClean="0"/>
              <a:t># </a:t>
            </a:r>
            <a:r>
              <a:rPr lang="en-US" sz="2300" dirty="0"/>
              <a:t>of </a:t>
            </a:r>
            <a:r>
              <a:rPr lang="en-US" sz="2300" dirty="0" smtClean="0"/>
              <a:t>employees</a:t>
            </a:r>
          </a:p>
          <a:p>
            <a:pPr marL="814387" lvl="2" indent="-342900" eaLnBrk="1" hangingPunct="1">
              <a:spcAft>
                <a:spcPts val="1200"/>
              </a:spcAft>
              <a:defRPr/>
            </a:pPr>
            <a:r>
              <a:rPr lang="en-US" sz="2300" dirty="0"/>
              <a:t>E</a:t>
            </a:r>
            <a:r>
              <a:rPr lang="en-US" sz="2300" dirty="0" smtClean="0"/>
              <a:t>mployment agencies and labor unions</a:t>
            </a:r>
          </a:p>
          <a:p>
            <a:pPr marL="514350" lvl="1" indent="-342900" eaLnBrk="1" hangingPunct="1">
              <a:spcAft>
                <a:spcPts val="1200"/>
              </a:spcAft>
              <a:defRPr/>
            </a:pPr>
            <a:r>
              <a:rPr lang="en-US" sz="2600" dirty="0" smtClean="0"/>
              <a:t>Prohibits disability-based discrimination in all employment practices</a:t>
            </a:r>
          </a:p>
          <a:p>
            <a:pPr marL="514350" lvl="1" indent="-342900" eaLnBrk="1" hangingPunct="1">
              <a:spcAft>
                <a:spcPts val="1200"/>
              </a:spcAft>
              <a:defRPr/>
            </a:pPr>
            <a:r>
              <a:rPr lang="en-US" sz="2600" dirty="0" smtClean="0"/>
              <a:t>Discrimination is prohibited against "qualified individuals with disabilities“</a:t>
            </a:r>
          </a:p>
          <a:p>
            <a:pPr marL="514350" lvl="1" indent="-342900" eaLnBrk="1" hangingPunct="1">
              <a:spcAft>
                <a:spcPts val="600"/>
              </a:spcAft>
              <a:defRPr/>
            </a:pPr>
            <a:r>
              <a:rPr lang="en-US" sz="2600" dirty="0" smtClean="0"/>
              <a:t>Requires reasonable accommodation for </a:t>
            </a:r>
            <a:r>
              <a:rPr lang="en-US" sz="2600" dirty="0"/>
              <a:t>"known" disability of a qualified applicant or employee, </a:t>
            </a:r>
            <a:r>
              <a:rPr lang="en-US" sz="2600" i="1" dirty="0"/>
              <a:t>barring undue hardship</a:t>
            </a:r>
          </a:p>
          <a:p>
            <a:pPr marL="514350" lvl="1" indent="-342900" eaLnBrk="1" hangingPunct="1">
              <a:spcAft>
                <a:spcPts val="600"/>
              </a:spcAft>
              <a:defRPr/>
            </a:pPr>
            <a:endParaRPr lang="en-US" sz="2400" dirty="0" smtClean="0"/>
          </a:p>
          <a:p>
            <a:pPr marL="457200" lvl="1" eaLnBrk="1" hangingPunct="1">
              <a:defRPr/>
            </a:pPr>
            <a:endParaRPr lang="en-US" sz="1800" dirty="0" smtClean="0"/>
          </a:p>
          <a:p>
            <a:pPr eaLnBrk="1" hangingPunct="1">
              <a:defRPr/>
            </a:pPr>
            <a:endParaRPr lang="en-US" dirty="0" smtClean="0"/>
          </a:p>
          <a:p>
            <a:pPr eaLnBrk="1" hangingPunct="1">
              <a:defRPr/>
            </a:pPr>
            <a:endParaRPr lang="en-US" dirty="0" smtClean="0"/>
          </a:p>
        </p:txBody>
      </p:sp>
      <p:sp>
        <p:nvSpPr>
          <p:cNvPr id="78850" name="Title 1"/>
          <p:cNvSpPr>
            <a:spLocks noGrp="1"/>
          </p:cNvSpPr>
          <p:nvPr>
            <p:ph type="ctrTitle" idx="4294967295"/>
          </p:nvPr>
        </p:nvSpPr>
        <p:spPr>
          <a:xfrm>
            <a:off x="762000" y="381000"/>
            <a:ext cx="7924800" cy="762000"/>
          </a:xfrm>
        </p:spPr>
        <p:txBody>
          <a:bodyPr/>
          <a:lstStyle/>
          <a:p>
            <a:pPr>
              <a:defRPr/>
            </a:pPr>
            <a:r>
              <a:rPr lang="en-US" sz="3200" dirty="0" smtClean="0"/>
              <a:t>ADA Basics</a:t>
            </a:r>
            <a:endParaRPr lang="en-US" sz="3200" dirty="0">
              <a:ea typeface="+mn-ea"/>
            </a:endParaRPr>
          </a:p>
        </p:txBody>
      </p:sp>
      <p:sp>
        <p:nvSpPr>
          <p:cNvPr id="8294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a:spcBef>
                <a:spcPct val="0"/>
              </a:spcBef>
              <a:buFontTx/>
              <a:buNone/>
            </a:pPr>
            <a:fld id="{B4EF1F82-4EB5-48BD-9151-9F5C55EF2C72}"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Content Placeholder 1"/>
          <p:cNvSpPr>
            <a:spLocks noGrp="1"/>
          </p:cNvSpPr>
          <p:nvPr>
            <p:ph sz="half" idx="1"/>
          </p:nvPr>
        </p:nvSpPr>
        <p:spPr/>
        <p:txBody>
          <a:bodyPr/>
          <a:lstStyle/>
          <a:p>
            <a:pPr marL="0" indent="0">
              <a:spcAft>
                <a:spcPts val="1200"/>
              </a:spcAft>
              <a:buFont typeface="Wingdings" panose="05000000000000000000" pitchFamily="2" charset="2"/>
              <a:buChar char="§"/>
            </a:pPr>
            <a:r>
              <a:rPr lang="en-US" altLang="en-US" b="0" smtClean="0"/>
              <a:t>Working remotely/telework can be a form of accommodation, </a:t>
            </a:r>
            <a:br>
              <a:rPr lang="en-US" altLang="en-US" b="0" smtClean="0"/>
            </a:br>
            <a:r>
              <a:rPr lang="en-US" altLang="en-US" b="0" i="1" smtClean="0"/>
              <a:t>when reasonable</a:t>
            </a:r>
          </a:p>
          <a:p>
            <a:pPr marL="0" indent="0">
              <a:spcAft>
                <a:spcPts val="1200"/>
              </a:spcAft>
              <a:buFont typeface="Wingdings" panose="05000000000000000000" pitchFamily="2" charset="2"/>
              <a:buChar char="§"/>
            </a:pPr>
            <a:r>
              <a:rPr lang="en-US" altLang="en-US" b="0" smtClean="0"/>
              <a:t>Changing the location where work is performed may be modifying a workplace policy, </a:t>
            </a:r>
            <a:r>
              <a:rPr lang="en-US" altLang="en-US" b="0" i="1" smtClean="0"/>
              <a:t>even if other employees are not permitted to telework</a:t>
            </a:r>
          </a:p>
        </p:txBody>
      </p:sp>
      <p:sp>
        <p:nvSpPr>
          <p:cNvPr id="132099" name="Content Placeholder 1"/>
          <p:cNvSpPr>
            <a:spLocks noGrp="1"/>
          </p:cNvSpPr>
          <p:nvPr>
            <p:ph sz="half" idx="2"/>
          </p:nvPr>
        </p:nvSpPr>
        <p:spPr>
          <a:xfrm>
            <a:off x="4803775" y="1524000"/>
            <a:ext cx="3730625" cy="4800600"/>
          </a:xfrm>
        </p:spPr>
        <p:txBody>
          <a:bodyPr/>
          <a:lstStyle/>
          <a:p>
            <a:pPr marL="0" indent="0">
              <a:buFont typeface="Wingdings" panose="05000000000000000000" pitchFamily="2" charset="2"/>
              <a:buChar char="§"/>
            </a:pPr>
            <a:r>
              <a:rPr lang="en-US" altLang="en-US" b="0" smtClean="0"/>
              <a:t>Identify essential job duties to determine what functions, </a:t>
            </a:r>
            <a:r>
              <a:rPr lang="en-US" altLang="en-US" b="0" i="1" smtClean="0"/>
              <a:t>any or all</a:t>
            </a:r>
            <a:r>
              <a:rPr lang="en-US" altLang="en-US" b="0" smtClean="0"/>
              <a:t>, can be performed remotely, and </a:t>
            </a:r>
            <a:r>
              <a:rPr lang="en-US" altLang="en-US" b="0" i="1" smtClean="0"/>
              <a:t>to what extent </a:t>
            </a:r>
          </a:p>
          <a:p>
            <a:pPr marL="0" indent="0"/>
            <a:endParaRPr lang="en-US" altLang="en-US" smtClean="0"/>
          </a:p>
        </p:txBody>
      </p:sp>
      <p:sp>
        <p:nvSpPr>
          <p:cNvPr id="132100"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F22FFE4D-B135-4838-8B1D-15D5E7DC60E6}" type="slidenum">
              <a:rPr lang="en-US" altLang="en-US" sz="1400" smtClean="0">
                <a:solidFill>
                  <a:srgbClr val="FFFFFF"/>
                </a:solidFill>
              </a:rPr>
              <a:pPr>
                <a:spcBef>
                  <a:spcPct val="0"/>
                </a:spcBef>
                <a:buFontTx/>
                <a:buNone/>
              </a:pPr>
              <a:t>30</a:t>
            </a:fld>
            <a:endParaRPr lang="en-US" altLang="en-US" sz="1400" smtClean="0">
              <a:solidFill>
                <a:srgbClr val="FFFFFF"/>
              </a:solidFill>
            </a:endParaRPr>
          </a:p>
        </p:txBody>
      </p:sp>
      <p:sp>
        <p:nvSpPr>
          <p:cNvPr id="4"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Modifying a Policy: Telework</a:t>
            </a:r>
            <a:endParaRPr lang="en-US" dirty="0">
              <a:latin typeface="Arial" charset="0"/>
              <a:ea typeface="+mn-ea"/>
              <a:cs typeface="Arial" charset="0"/>
            </a:endParaRPr>
          </a:p>
        </p:txBody>
      </p:sp>
      <p:pic>
        <p:nvPicPr>
          <p:cNvPr id="132102" name="Picture 2" descr="three figures holding puzzle piec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1338" y="3924300"/>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BEECBCB-4A86-4955-A8F7-66CA1B75E22C}" type="slidenum">
              <a:rPr lang="en-US" altLang="en-US" smtClean="0">
                <a:solidFill>
                  <a:srgbClr val="FFFFFF"/>
                </a:solidFill>
              </a:rPr>
              <a:pPr/>
              <a:t>31</a:t>
            </a:fld>
            <a:endParaRPr lang="en-US" altLang="en-US" smtClean="0">
              <a:solidFill>
                <a:srgbClr val="FFFFFF"/>
              </a:solidFill>
            </a:endParaRPr>
          </a:p>
        </p:txBody>
      </p:sp>
      <p:sp>
        <p:nvSpPr>
          <p:cNvPr id="6" name="Title 1"/>
          <p:cNvSpPr txBox="1">
            <a:spLocks/>
          </p:cNvSpPr>
          <p:nvPr/>
        </p:nvSpPr>
        <p:spPr bwMode="auto">
          <a:xfrm>
            <a:off x="5334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Let’s Talk About… Your Questions</a:t>
            </a:r>
            <a:endParaRPr lang="en-US" sz="2800" dirty="0">
              <a:latin typeface="Arial" charset="0"/>
              <a:ea typeface="+mn-ea"/>
              <a:cs typeface="Arial" charset="0"/>
            </a:endParaRPr>
          </a:p>
        </p:txBody>
      </p:sp>
      <p:pic>
        <p:nvPicPr>
          <p:cNvPr id="134148" name="Content Placeholder 7" descr="progressive question marks lead to light bulb"/>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05000" y="1981200"/>
            <a:ext cx="5638800" cy="3614738"/>
          </a:xfr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1"/>
          <p:cNvSpPr>
            <a:spLocks noGrp="1"/>
          </p:cNvSpPr>
          <p:nvPr>
            <p:ph sz="half" idx="1"/>
          </p:nvPr>
        </p:nvSpPr>
        <p:spPr/>
        <p:txBody>
          <a:bodyPr/>
          <a:lstStyle/>
          <a:p>
            <a:pPr marL="347472" indent="-347472">
              <a:spcBef>
                <a:spcPts val="24"/>
              </a:spcBef>
              <a:spcAft>
                <a:spcPts val="1200"/>
              </a:spcAft>
              <a:buFont typeface="Wingdings" panose="05000000000000000000" pitchFamily="2" charset="2"/>
              <a:buChar char="§"/>
              <a:defRPr/>
            </a:pPr>
            <a:r>
              <a:rPr lang="en-US" altLang="en-US" sz="2600" b="0" dirty="0" smtClean="0"/>
              <a:t>Obtaining, modifying, or designing equipment can be an accommodation</a:t>
            </a:r>
          </a:p>
          <a:p>
            <a:pPr marL="347472" indent="-347472">
              <a:spcBef>
                <a:spcPts val="24"/>
              </a:spcBef>
              <a:spcAft>
                <a:spcPts val="1200"/>
              </a:spcAft>
              <a:buFont typeface="Wingdings" panose="05000000000000000000" pitchFamily="2" charset="2"/>
              <a:buChar char="§"/>
              <a:defRPr/>
            </a:pPr>
            <a:r>
              <a:rPr lang="en-US" altLang="en-US" sz="2600" b="0" dirty="0" smtClean="0"/>
              <a:t>Who </a:t>
            </a:r>
            <a:r>
              <a:rPr lang="en-US" altLang="en-US" sz="2600" b="0" dirty="0"/>
              <a:t>owns equipment</a:t>
            </a:r>
          </a:p>
          <a:p>
            <a:pPr marL="347472" indent="-347472">
              <a:spcBef>
                <a:spcPts val="24"/>
              </a:spcBef>
              <a:spcAft>
                <a:spcPts val="1200"/>
              </a:spcAft>
              <a:buFont typeface="Wingdings" panose="05000000000000000000" pitchFamily="2" charset="2"/>
              <a:buChar char="§"/>
              <a:defRPr/>
            </a:pPr>
            <a:r>
              <a:rPr lang="en-US" altLang="en-US" sz="2600" b="0" dirty="0" smtClean="0"/>
              <a:t>Personal use items</a:t>
            </a:r>
          </a:p>
          <a:p>
            <a:pPr marL="347472" indent="-347472">
              <a:spcBef>
                <a:spcPts val="24"/>
              </a:spcBef>
              <a:spcAft>
                <a:spcPts val="1200"/>
              </a:spcAft>
              <a:buFont typeface="Wingdings" panose="05000000000000000000" pitchFamily="2" charset="2"/>
              <a:buChar char="§"/>
              <a:defRPr/>
            </a:pPr>
            <a:r>
              <a:rPr lang="en-US" altLang="en-US" sz="2600" b="0" dirty="0"/>
              <a:t>Transferring </a:t>
            </a:r>
            <a:r>
              <a:rPr lang="en-US" altLang="en-US" sz="2600" b="0" dirty="0" smtClean="0"/>
              <a:t>equipment to other departments</a:t>
            </a:r>
          </a:p>
          <a:p>
            <a:pPr marL="347472" indent="-347472">
              <a:spcBef>
                <a:spcPts val="24"/>
              </a:spcBef>
              <a:spcAft>
                <a:spcPts val="1200"/>
              </a:spcAft>
              <a:buFont typeface="Wingdings" panose="05000000000000000000" pitchFamily="2" charset="2"/>
              <a:buChar char="§"/>
              <a:defRPr/>
            </a:pPr>
            <a:endParaRPr lang="en-US" altLang="en-US" sz="2600" b="0" dirty="0" smtClean="0"/>
          </a:p>
          <a:p>
            <a:pPr marL="857250" lvl="1" indent="-457200">
              <a:spcBef>
                <a:spcPts val="575"/>
              </a:spcBef>
              <a:defRPr/>
            </a:pPr>
            <a:endParaRPr lang="en-US" altLang="en-US" sz="2200" dirty="0" smtClean="0"/>
          </a:p>
          <a:p>
            <a:pPr marL="457200" indent="-457200">
              <a:spcBef>
                <a:spcPts val="575"/>
              </a:spcBef>
              <a:spcAft>
                <a:spcPts val="1200"/>
              </a:spcAft>
              <a:buFont typeface="Wingdings" panose="05000000000000000000" pitchFamily="2" charset="2"/>
              <a:buChar char="§"/>
              <a:defRPr/>
            </a:pPr>
            <a:endParaRPr lang="en-US" altLang="en-US" sz="2600" b="0" dirty="0" smtClean="0"/>
          </a:p>
          <a:p>
            <a:pPr marL="457200" indent="-457200">
              <a:spcBef>
                <a:spcPts val="575"/>
              </a:spcBef>
              <a:spcAft>
                <a:spcPts val="1200"/>
              </a:spcAft>
              <a:buFont typeface="Wingdings" panose="05000000000000000000" pitchFamily="2" charset="2"/>
              <a:buChar char="§"/>
              <a:defRPr/>
            </a:pPr>
            <a:endParaRPr lang="en-US" altLang="en-US" sz="2600" b="0" dirty="0" smtClean="0"/>
          </a:p>
          <a:p>
            <a:pPr marL="457200" indent="-457200">
              <a:spcBef>
                <a:spcPts val="575"/>
              </a:spcBef>
              <a:spcAft>
                <a:spcPts val="1200"/>
              </a:spcAft>
              <a:buFont typeface="Wingdings" panose="05000000000000000000" pitchFamily="2" charset="2"/>
              <a:buChar char="§"/>
              <a:defRPr/>
            </a:pPr>
            <a:endParaRPr lang="en-US" altLang="en-US" sz="2600" b="0" dirty="0" smtClean="0"/>
          </a:p>
        </p:txBody>
      </p:sp>
      <p:sp>
        <p:nvSpPr>
          <p:cNvPr id="129027" name="Content Placeholder 1"/>
          <p:cNvSpPr>
            <a:spLocks noGrp="1"/>
          </p:cNvSpPr>
          <p:nvPr>
            <p:ph sz="half" idx="2"/>
          </p:nvPr>
        </p:nvSpPr>
        <p:spPr>
          <a:xfrm>
            <a:off x="4803775" y="1524000"/>
            <a:ext cx="3730625" cy="4800600"/>
          </a:xfrm>
        </p:spPr>
        <p:txBody>
          <a:bodyPr/>
          <a:lstStyle/>
          <a:p>
            <a:pPr marL="347472" indent="-347472">
              <a:spcBef>
                <a:spcPts val="24"/>
              </a:spcBef>
              <a:spcAft>
                <a:spcPts val="1200"/>
              </a:spcAft>
              <a:buFont typeface="Wingdings" panose="05000000000000000000" pitchFamily="2" charset="2"/>
              <a:buChar char="§"/>
              <a:defRPr/>
            </a:pPr>
            <a:r>
              <a:rPr lang="en-US" altLang="en-US" sz="2600" b="0" dirty="0"/>
              <a:t>Equipment for telework</a:t>
            </a:r>
          </a:p>
          <a:p>
            <a:pPr marL="0" indent="0">
              <a:buFont typeface="Wingdings" panose="05000000000000000000" pitchFamily="2" charset="2"/>
              <a:buChar char="§"/>
              <a:defRPr/>
            </a:pPr>
            <a:endParaRPr lang="en-US" altLang="en-US" dirty="0" smtClean="0"/>
          </a:p>
        </p:txBody>
      </p:sp>
      <p:sp>
        <p:nvSpPr>
          <p:cNvPr id="135172"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09A54EEA-F4DA-48A2-BF96-E4F96522BB4C}" type="slidenum">
              <a:rPr lang="en-US" altLang="en-US" sz="1400" smtClean="0">
                <a:solidFill>
                  <a:srgbClr val="FFFFFF"/>
                </a:solidFill>
              </a:rPr>
              <a:pPr>
                <a:spcBef>
                  <a:spcPct val="0"/>
                </a:spcBef>
                <a:buFontTx/>
                <a:buNone/>
              </a:pPr>
              <a:t>32</a:t>
            </a:fld>
            <a:endParaRPr lang="en-US" altLang="en-US" sz="1400" smtClean="0">
              <a:solidFill>
                <a:srgbClr val="FFFFFF"/>
              </a:solidFill>
            </a:endParaRPr>
          </a:p>
        </p:txBody>
      </p:sp>
      <p:sp>
        <p:nvSpPr>
          <p:cNvPr id="135173"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a:t>Providing Equipment</a:t>
            </a:r>
            <a:endParaRPr lang="en-US" altLang="en-US" sz="3600" b="1"/>
          </a:p>
        </p:txBody>
      </p:sp>
      <p:pic>
        <p:nvPicPr>
          <p:cNvPr id="4" name="Picture 3" descr="ergo 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00" y="2808287"/>
            <a:ext cx="1400175" cy="1905000"/>
          </a:xfrm>
          <a:prstGeom prst="rect">
            <a:avLst/>
          </a:prstGeom>
          <a:effectLst>
            <a:softEdge rad="0"/>
          </a:effectLst>
        </p:spPr>
      </p:pic>
      <p:pic>
        <p:nvPicPr>
          <p:cNvPr id="135175" name="Picture 7" descr="iPad"/>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2988" y="4835525"/>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6" name="TextBox 9" descr="*JAN does not recommend or endorse products."/>
          <p:cNvSpPr txBox="1">
            <a:spLocks noChangeArrowheads="1"/>
          </p:cNvSpPr>
          <p:nvPr/>
        </p:nvSpPr>
        <p:spPr bwMode="auto">
          <a:xfrm>
            <a:off x="920750" y="6096000"/>
            <a:ext cx="3727450"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en-US" sz="1100" b="1"/>
              <a:t>*JAN does not recommend or endorse products.</a:t>
            </a:r>
          </a:p>
        </p:txBody>
      </p:sp>
      <p:pic>
        <p:nvPicPr>
          <p:cNvPr id="135177" name="Picture 1" descr="anti-fatigue matt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6863" y="307975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3"/>
          <p:cNvSpPr>
            <a:spLocks noGrp="1"/>
          </p:cNvSpPr>
          <p:nvPr>
            <p:ph idx="1"/>
          </p:nvPr>
        </p:nvSpPr>
        <p:spPr>
          <a:xfrm>
            <a:off x="838200" y="1295400"/>
            <a:ext cx="7848600" cy="5184775"/>
          </a:xfrm>
        </p:spPr>
        <p:txBody>
          <a:bodyPr/>
          <a:lstStyle/>
          <a:p>
            <a:pPr marL="0" indent="0">
              <a:spcAft>
                <a:spcPts val="1200"/>
              </a:spcAft>
              <a:defRPr/>
            </a:pPr>
            <a:r>
              <a:rPr lang="en-US" altLang="en-US" sz="2400" b="0" dirty="0" smtClean="0"/>
              <a:t>Toby has degenerative disc disease and experiences significant discomfort after sitting for long periods of time. He requested an adjustable workstation in order to alternate between sitting and standing.</a:t>
            </a:r>
          </a:p>
          <a:p>
            <a:pPr>
              <a:spcAft>
                <a:spcPts val="1200"/>
              </a:spcAft>
              <a:buFont typeface="Wingdings" panose="05000000000000000000" pitchFamily="2" charset="2"/>
              <a:buChar char="§"/>
              <a:defRPr/>
            </a:pPr>
            <a:r>
              <a:rPr lang="en-US" altLang="en-US" sz="2400" dirty="0"/>
              <a:t>If </a:t>
            </a:r>
            <a:r>
              <a:rPr lang="en-US" altLang="en-US" sz="2400" dirty="0" smtClean="0"/>
              <a:t>an adjustable workstation </a:t>
            </a:r>
            <a:br>
              <a:rPr lang="en-US" altLang="en-US" sz="2400" dirty="0" smtClean="0"/>
            </a:br>
            <a:r>
              <a:rPr lang="en-US" altLang="en-US" sz="2400" dirty="0" smtClean="0"/>
              <a:t>is made available </a:t>
            </a:r>
            <a:r>
              <a:rPr lang="en-US" altLang="en-US" sz="2400" dirty="0"/>
              <a:t>to any </a:t>
            </a:r>
            <a:r>
              <a:rPr lang="en-US" altLang="en-US" sz="2400" dirty="0" smtClean="0"/>
              <a:t/>
            </a:r>
            <a:br>
              <a:rPr lang="en-US" altLang="en-US" sz="2400" dirty="0" smtClean="0"/>
            </a:br>
            <a:r>
              <a:rPr lang="en-US" altLang="en-US" sz="2400" dirty="0" smtClean="0"/>
              <a:t>employee who </a:t>
            </a:r>
            <a:r>
              <a:rPr lang="en-US" altLang="en-US" sz="2400" dirty="0"/>
              <a:t>requests one, </a:t>
            </a:r>
            <a:r>
              <a:rPr lang="en-US" altLang="en-US" sz="2400" dirty="0" smtClean="0"/>
              <a:t/>
            </a:r>
            <a:br>
              <a:rPr lang="en-US" altLang="en-US" sz="2400" dirty="0" smtClean="0"/>
            </a:br>
            <a:r>
              <a:rPr lang="en-US" altLang="en-US" sz="2400" dirty="0" smtClean="0"/>
              <a:t>can an employees who needs </a:t>
            </a:r>
            <a:r>
              <a:rPr lang="en-US" altLang="en-US" sz="2400" dirty="0"/>
              <a:t>the </a:t>
            </a:r>
            <a:r>
              <a:rPr lang="en-US" altLang="en-US" sz="2400" dirty="0" smtClean="0"/>
              <a:t/>
            </a:r>
            <a:br>
              <a:rPr lang="en-US" altLang="en-US" sz="2400" dirty="0" smtClean="0"/>
            </a:br>
            <a:r>
              <a:rPr lang="en-US" altLang="en-US" sz="2400" dirty="0" smtClean="0"/>
              <a:t>workstation </a:t>
            </a:r>
            <a:r>
              <a:rPr lang="en-US" altLang="en-US" sz="2400" dirty="0"/>
              <a:t>for </a:t>
            </a:r>
            <a:r>
              <a:rPr lang="en-US" altLang="en-US" sz="2400" i="1" dirty="0" smtClean="0"/>
              <a:t>medical reasons</a:t>
            </a:r>
            <a:br>
              <a:rPr lang="en-US" altLang="en-US" sz="2400" i="1" dirty="0" smtClean="0"/>
            </a:br>
            <a:r>
              <a:rPr lang="en-US" altLang="en-US" sz="2400" dirty="0" smtClean="0"/>
              <a:t>be </a:t>
            </a:r>
            <a:r>
              <a:rPr lang="en-US" altLang="en-US" sz="2400" dirty="0"/>
              <a:t>required to </a:t>
            </a:r>
            <a:r>
              <a:rPr lang="en-US" altLang="en-US" sz="2400" dirty="0" smtClean="0"/>
              <a:t>go </a:t>
            </a:r>
            <a:r>
              <a:rPr lang="en-US" altLang="en-US" sz="2400" dirty="0"/>
              <a:t>through the </a:t>
            </a:r>
            <a:r>
              <a:rPr lang="en-US" altLang="en-US" sz="2400" dirty="0" smtClean="0"/>
              <a:t/>
            </a:r>
            <a:br>
              <a:rPr lang="en-US" altLang="en-US" sz="2400" dirty="0" smtClean="0"/>
            </a:br>
            <a:r>
              <a:rPr lang="en-US" altLang="en-US" sz="2400" dirty="0" smtClean="0"/>
              <a:t>interactive process to </a:t>
            </a:r>
            <a:r>
              <a:rPr lang="en-US" altLang="en-US" sz="2400" dirty="0"/>
              <a:t>document </a:t>
            </a:r>
            <a:r>
              <a:rPr lang="en-US" altLang="en-US" sz="2400" dirty="0" smtClean="0"/>
              <a:t/>
            </a:r>
            <a:br>
              <a:rPr lang="en-US" altLang="en-US" sz="2400" dirty="0" smtClean="0"/>
            </a:br>
            <a:r>
              <a:rPr lang="en-US" altLang="en-US" sz="2400" dirty="0" smtClean="0"/>
              <a:t>the request as </a:t>
            </a:r>
            <a:r>
              <a:rPr lang="en-US" altLang="en-US" sz="2400" dirty="0"/>
              <a:t>an accommodation? </a:t>
            </a:r>
          </a:p>
          <a:p>
            <a:pPr marL="0" indent="0">
              <a:spcAft>
                <a:spcPts val="1200"/>
              </a:spcAft>
              <a:defRPr/>
            </a:pPr>
            <a:endParaRPr lang="en-US" altLang="en-US" sz="2400" b="0" dirty="0" smtClean="0"/>
          </a:p>
        </p:txBody>
      </p:sp>
      <p:sp>
        <p:nvSpPr>
          <p:cNvPr id="13721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6A979E6A-DC17-47BF-9C2C-C92222A6CCAD}" type="slidenum">
              <a:rPr lang="en-US" altLang="en-US" sz="1400" smtClean="0">
                <a:solidFill>
                  <a:srgbClr val="FFFFFF"/>
                </a:solidFill>
              </a:rPr>
              <a:pPr>
                <a:spcBef>
                  <a:spcPct val="0"/>
                </a:spcBef>
                <a:buFontTx/>
                <a:buNone/>
              </a:pPr>
              <a:t>33</a:t>
            </a:fld>
            <a:endParaRPr lang="en-US" altLang="en-US" sz="1400" smtClean="0">
              <a:solidFill>
                <a:srgbClr val="FFFFFF"/>
              </a:solidFill>
            </a:endParaRPr>
          </a:p>
        </p:txBody>
      </p:sp>
      <p:pic>
        <p:nvPicPr>
          <p:cNvPr id="137220" name="Content Placeholder 6" descr="desk top adjustable workstation"/>
          <p:cNvPicPr>
            <a:picLocks noGrp="1" noChangeAspect="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48400" y="3302000"/>
            <a:ext cx="2057400" cy="2057400"/>
          </a:xfrm>
        </p:spPr>
      </p:pic>
      <p:sp>
        <p:nvSpPr>
          <p:cNvPr id="137221"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a:t>Providing Equipment</a:t>
            </a:r>
            <a:endParaRPr lang="en-US" altLang="en-US" sz="3600" b="1"/>
          </a:p>
        </p:txBody>
      </p:sp>
      <p:sp>
        <p:nvSpPr>
          <p:cNvPr id="137222" name="TextBox 9" descr="*JAN does not recommend or endorse products."/>
          <p:cNvSpPr txBox="1">
            <a:spLocks noChangeArrowheads="1"/>
          </p:cNvSpPr>
          <p:nvPr/>
        </p:nvSpPr>
        <p:spPr bwMode="auto">
          <a:xfrm>
            <a:off x="920750" y="6096000"/>
            <a:ext cx="3727450" cy="26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ts val="1200"/>
              </a:spcBef>
              <a:buFontTx/>
              <a:buNone/>
            </a:pPr>
            <a:r>
              <a:rPr lang="en-US" altLang="en-US" sz="1100" b="1"/>
              <a:t>*JAN does not recommend or endorse products.</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Content Placeholder 3"/>
          <p:cNvSpPr>
            <a:spLocks noGrp="1"/>
          </p:cNvSpPr>
          <p:nvPr>
            <p:ph idx="1"/>
          </p:nvPr>
        </p:nvSpPr>
        <p:spPr>
          <a:xfrm>
            <a:off x="838200" y="1295400"/>
            <a:ext cx="7848600" cy="5184775"/>
          </a:xfrm>
        </p:spPr>
        <p:txBody>
          <a:bodyPr>
            <a:normAutofit lnSpcReduction="10000"/>
          </a:bodyPr>
          <a:lstStyle/>
          <a:p>
            <a:pPr>
              <a:spcAft>
                <a:spcPts val="1200"/>
              </a:spcAft>
              <a:buFont typeface="Wingdings" panose="05000000000000000000" pitchFamily="2" charset="2"/>
              <a:buChar char="§"/>
              <a:defRPr/>
            </a:pPr>
            <a:r>
              <a:rPr lang="en-US" altLang="en-US" sz="2400" dirty="0" smtClean="0"/>
              <a:t>If all qualified employees can work at home, but the employer </a:t>
            </a:r>
            <a:r>
              <a:rPr lang="en-US" altLang="en-US" sz="2400" u="sng" dirty="0" smtClean="0"/>
              <a:t>does not</a:t>
            </a:r>
            <a:r>
              <a:rPr lang="en-US" altLang="en-US" sz="2400" dirty="0" smtClean="0"/>
              <a:t> generally provide workstation equipment, such as desks and chairs, to work at home, is an employer obligated under the ADA to provide workstation equipment for an employee with a disability when working at home?</a:t>
            </a:r>
          </a:p>
          <a:p>
            <a:pPr>
              <a:spcAft>
                <a:spcPts val="1200"/>
              </a:spcAft>
              <a:buFont typeface="Wingdings" panose="05000000000000000000" pitchFamily="2" charset="2"/>
              <a:buChar char="§"/>
              <a:defRPr/>
            </a:pPr>
            <a:r>
              <a:rPr lang="en-US" altLang="en-US" sz="2400" b="0" i="1" dirty="0" smtClean="0"/>
              <a:t>Generally</a:t>
            </a:r>
            <a:r>
              <a:rPr lang="en-US" altLang="en-US" sz="2400" b="0" dirty="0" smtClean="0"/>
              <a:t>, no.</a:t>
            </a:r>
          </a:p>
          <a:p>
            <a:pPr>
              <a:spcAft>
                <a:spcPts val="1200"/>
              </a:spcAft>
              <a:buFont typeface="Wingdings" panose="05000000000000000000" pitchFamily="2" charset="2"/>
              <a:buChar char="§"/>
              <a:defRPr/>
            </a:pPr>
            <a:r>
              <a:rPr lang="en-US" altLang="en-US" sz="2400" b="0" dirty="0" smtClean="0"/>
              <a:t>Accessing benefit </a:t>
            </a:r>
            <a:br>
              <a:rPr lang="en-US" altLang="en-US" sz="2400" b="0" dirty="0" smtClean="0"/>
            </a:br>
            <a:r>
              <a:rPr lang="en-US" altLang="en-US" sz="2400" b="0" dirty="0" smtClean="0"/>
              <a:t>available to all</a:t>
            </a:r>
          </a:p>
          <a:p>
            <a:pPr>
              <a:spcAft>
                <a:spcPts val="1200"/>
              </a:spcAft>
              <a:buFont typeface="Wingdings" panose="05000000000000000000" pitchFamily="2" charset="2"/>
              <a:buChar char="§"/>
              <a:defRPr/>
            </a:pPr>
            <a:r>
              <a:rPr lang="en-US" altLang="en-US" sz="2400" b="0" dirty="0" smtClean="0"/>
              <a:t>Furniture </a:t>
            </a:r>
            <a:r>
              <a:rPr lang="en-US" altLang="en-US" sz="2400" b="0" dirty="0"/>
              <a:t>in the home, </a:t>
            </a:r>
            <a:r>
              <a:rPr lang="en-US" altLang="en-US" sz="2400" b="0" dirty="0" smtClean="0"/>
              <a:t/>
            </a:r>
            <a:br>
              <a:rPr lang="en-US" altLang="en-US" sz="2400" b="0" dirty="0" smtClean="0"/>
            </a:br>
            <a:r>
              <a:rPr lang="en-US" altLang="en-US" sz="2400" b="0" dirty="0" smtClean="0"/>
              <a:t>even </a:t>
            </a:r>
            <a:r>
              <a:rPr lang="en-US" altLang="en-US" sz="2400" b="0" dirty="0"/>
              <a:t>if used in an </a:t>
            </a:r>
            <a:r>
              <a:rPr lang="en-US" altLang="en-US" sz="2400" b="0" dirty="0" smtClean="0"/>
              <a:t/>
            </a:r>
            <a:br>
              <a:rPr lang="en-US" altLang="en-US" sz="2400" b="0" dirty="0" smtClean="0"/>
            </a:br>
            <a:r>
              <a:rPr lang="en-US" altLang="en-US" sz="2400" b="0" dirty="0" smtClean="0"/>
              <a:t>"</a:t>
            </a:r>
            <a:r>
              <a:rPr lang="en-US" altLang="en-US" sz="2400" b="0" dirty="0"/>
              <a:t>at-home office," </a:t>
            </a:r>
            <a:r>
              <a:rPr lang="en-US" altLang="en-US" sz="2400" b="0" dirty="0" smtClean="0"/>
              <a:t/>
            </a:r>
            <a:br>
              <a:rPr lang="en-US" altLang="en-US" sz="2400" b="0" dirty="0" smtClean="0"/>
            </a:br>
            <a:r>
              <a:rPr lang="en-US" altLang="en-US" sz="2400" b="0" dirty="0" smtClean="0"/>
              <a:t>may be personal </a:t>
            </a:r>
            <a:r>
              <a:rPr lang="en-US" altLang="en-US" sz="2400" b="0" dirty="0"/>
              <a:t>use items </a:t>
            </a:r>
            <a:endParaRPr lang="en-US" altLang="en-US" sz="2400" b="0" dirty="0" smtClean="0"/>
          </a:p>
        </p:txBody>
      </p:sp>
      <p:sp>
        <p:nvSpPr>
          <p:cNvPr id="13926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EF413BCB-EEF5-484B-A1C7-D63D95257474}" type="slidenum">
              <a:rPr lang="en-US" altLang="en-US" sz="1400" smtClean="0">
                <a:solidFill>
                  <a:srgbClr val="FFFFFF"/>
                </a:solidFill>
              </a:rPr>
              <a:pPr>
                <a:spcBef>
                  <a:spcPct val="0"/>
                </a:spcBef>
                <a:buFontTx/>
                <a:buNone/>
              </a:pPr>
              <a:t>34</a:t>
            </a:fld>
            <a:endParaRPr lang="en-US" altLang="en-US" sz="1400" smtClean="0">
              <a:solidFill>
                <a:srgbClr val="FFFFFF"/>
              </a:solidFill>
            </a:endParaRPr>
          </a:p>
        </p:txBody>
      </p:sp>
      <p:sp>
        <p:nvSpPr>
          <p:cNvPr id="139268" name="Title 1"/>
          <p:cNvSpPr txBox="1">
            <a:spLocks/>
          </p:cNvSpPr>
          <p:nvPr/>
        </p:nvSpPr>
        <p:spPr bwMode="auto">
          <a:xfrm>
            <a:off x="6096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b="1"/>
              <a:t>Providing Equipment</a:t>
            </a:r>
          </a:p>
        </p:txBody>
      </p:sp>
      <p:pic>
        <p:nvPicPr>
          <p:cNvPr id="139269" name="Picture 1" descr="man typing at computer workstation with dual monito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657600"/>
            <a:ext cx="3249613"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4B1BC0-F268-42B5-BC46-BA46925E3889}" type="slidenum">
              <a:rPr lang="en-US" altLang="en-US" smtClean="0">
                <a:solidFill>
                  <a:srgbClr val="FFFFFF"/>
                </a:solidFill>
              </a:rPr>
              <a:pPr/>
              <a:t>35</a:t>
            </a:fld>
            <a:endParaRPr lang="en-US" altLang="en-US" smtClean="0">
              <a:solidFill>
                <a:srgbClr val="FFFFFF"/>
              </a:solidFill>
            </a:endParaRPr>
          </a:p>
        </p:txBody>
      </p:sp>
      <p:sp>
        <p:nvSpPr>
          <p:cNvPr id="6" name="Title 1"/>
          <p:cNvSpPr txBox="1">
            <a:spLocks/>
          </p:cNvSpPr>
          <p:nvPr/>
        </p:nvSpPr>
        <p:spPr bwMode="auto">
          <a:xfrm>
            <a:off x="5334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Let’s Talk About… Your Questions</a:t>
            </a:r>
            <a:endParaRPr lang="en-US" sz="2800" dirty="0">
              <a:latin typeface="Arial" charset="0"/>
              <a:ea typeface="+mn-ea"/>
              <a:cs typeface="Arial" charset="0"/>
            </a:endParaRPr>
          </a:p>
        </p:txBody>
      </p:sp>
      <p:pic>
        <p:nvPicPr>
          <p:cNvPr id="141316" name="Content Placeholder 2" descr="questions marks"/>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828800" y="1752600"/>
            <a:ext cx="5791200" cy="4227513"/>
          </a:xfr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CC1251A-D435-47E5-814E-83CB932A5528}" type="slidenum">
              <a:rPr lang="en-US" altLang="en-US" sz="1400" smtClean="0">
                <a:solidFill>
                  <a:srgbClr val="FFFFFF"/>
                </a:solidFill>
              </a:rPr>
              <a:pPr>
                <a:spcBef>
                  <a:spcPct val="0"/>
                </a:spcBef>
                <a:buFontTx/>
                <a:buNone/>
              </a:pPr>
              <a:t>36</a:t>
            </a:fld>
            <a:endParaRPr lang="en-US" altLang="en-US" sz="1400" smtClean="0">
              <a:solidFill>
                <a:srgbClr val="FFFFFF"/>
              </a:solidFill>
            </a:endParaRPr>
          </a:p>
        </p:txBody>
      </p:sp>
      <p:sp>
        <p:nvSpPr>
          <p:cNvPr id="142339" name="Content Placeholder 2"/>
          <p:cNvSpPr>
            <a:spLocks noGrp="1"/>
          </p:cNvSpPr>
          <p:nvPr>
            <p:ph idx="1"/>
          </p:nvPr>
        </p:nvSpPr>
        <p:spPr>
          <a:xfrm>
            <a:off x="800100" y="1257300"/>
            <a:ext cx="7848600" cy="5184775"/>
          </a:xfrm>
        </p:spPr>
        <p:txBody>
          <a:bodyPr/>
          <a:lstStyle/>
          <a:p>
            <a:pPr marL="0" indent="0" algn="ctr" eaLnBrk="1" hangingPunct="1"/>
            <a:r>
              <a:rPr lang="en-US" altLang="en-US" smtClean="0"/>
              <a:t>Contact JAN</a:t>
            </a:r>
          </a:p>
          <a:p>
            <a:pPr marL="0" indent="0" algn="ctr" eaLnBrk="1" hangingPunct="1">
              <a:spcAft>
                <a:spcPts val="300"/>
              </a:spcAft>
            </a:pPr>
            <a:r>
              <a:rPr lang="en-US" altLang="en-US" b="0" smtClean="0"/>
              <a:t>   </a:t>
            </a:r>
            <a:r>
              <a:rPr lang="en-US" altLang="en-US" sz="2400" b="0" smtClean="0"/>
              <a:t>(800) 526-7234 (V) - (877) 781-9403 (TTY)</a:t>
            </a:r>
          </a:p>
          <a:p>
            <a:pPr marL="0" indent="0" algn="ctr" eaLnBrk="1" hangingPunct="1">
              <a:spcAft>
                <a:spcPts val="300"/>
              </a:spcAft>
            </a:pPr>
            <a:r>
              <a:rPr lang="en-US" altLang="en-US" sz="2400" b="0" smtClean="0"/>
              <a:t>AskJAN.org</a:t>
            </a:r>
          </a:p>
          <a:p>
            <a:pPr marL="0" indent="0" algn="ctr" eaLnBrk="1" hangingPunct="1">
              <a:spcAft>
                <a:spcPts val="300"/>
              </a:spcAft>
            </a:pPr>
            <a:r>
              <a:rPr lang="en-US" altLang="en-US" sz="2400" b="0" smtClean="0"/>
              <a:t>jan@askjan.org</a:t>
            </a:r>
          </a:p>
          <a:p>
            <a:pPr marL="0" indent="0" algn="ctr" eaLnBrk="1" hangingPunct="1">
              <a:spcAft>
                <a:spcPts val="300"/>
              </a:spcAft>
            </a:pPr>
            <a:r>
              <a:rPr lang="pt-BR" altLang="en-US" sz="2400" b="0" smtClean="0"/>
              <a:t>(304) 216-8189 via Text</a:t>
            </a:r>
          </a:p>
          <a:p>
            <a:pPr marL="0" indent="0" algn="ctr" eaLnBrk="1" hangingPunct="1">
              <a:spcAft>
                <a:spcPts val="300"/>
              </a:spcAft>
            </a:pPr>
            <a:r>
              <a:rPr lang="pt-BR" altLang="en-US" sz="2400" b="0" smtClean="0"/>
              <a:t>janconsultants via Skype</a:t>
            </a:r>
          </a:p>
          <a:p>
            <a:pPr marL="0" indent="0" algn="ctr" eaLnBrk="1" hangingPunct="1">
              <a:spcAft>
                <a:spcPts val="300"/>
              </a:spcAft>
            </a:pPr>
            <a:endParaRPr lang="en-US" altLang="en-US" sz="2400" smtClean="0"/>
          </a:p>
          <a:p>
            <a:pPr marL="0" indent="0" algn="ctr" eaLnBrk="1" hangingPunct="1"/>
            <a:r>
              <a:rPr lang="en-US" altLang="en-US" sz="2400" smtClean="0"/>
              <a:t>Thank you for attending!</a:t>
            </a:r>
          </a:p>
        </p:txBody>
      </p:sp>
      <p:pic>
        <p:nvPicPr>
          <p:cNvPr id="142340" name="Picture 2" descr="Practical Solutions&#10;Workplace Su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b="1"/>
          </a:p>
        </p:txBody>
      </p:sp>
      <p:pic>
        <p:nvPicPr>
          <p:cNvPr id="142342" name="Picture 6" descr="social media logos&#10;twitter&#10;facebook&#10;linked-in&#10;youtube&#10;second lif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3" name="Picture 7" descr="social media logos&#10;twitter&#10;facebook&#10;linked-in&#10;youtube&#10;second lif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4" name="Picture 8"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5" name="Picture 9"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6" name="Picture 10"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7" name="Picture 11" descr="social media logos&#10;twitter&#10;facebook&#10;linked-in&#10;youtube&#10;second lif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Content Placeholder 2"/>
          <p:cNvSpPr>
            <a:spLocks noGrp="1" noChangeArrowheads="1"/>
          </p:cNvSpPr>
          <p:nvPr>
            <p:ph idx="1"/>
          </p:nvPr>
        </p:nvSpPr>
        <p:spPr/>
        <p:txBody>
          <a:bodyPr/>
          <a:lstStyle/>
          <a:p>
            <a:pPr marL="514350" lvl="1" indent="-342900" eaLnBrk="1" hangingPunct="1">
              <a:spcAft>
                <a:spcPts val="1200"/>
              </a:spcAft>
            </a:pPr>
            <a:r>
              <a:rPr lang="en-US" altLang="en-US" sz="2400" smtClean="0"/>
              <a:t>Duty to provide reasonable accommodation is </a:t>
            </a:r>
            <a:br>
              <a:rPr lang="en-US" altLang="en-US" sz="2400" smtClean="0"/>
            </a:br>
            <a:r>
              <a:rPr lang="en-US" altLang="en-US" sz="2400" smtClean="0"/>
              <a:t>a fundamental statutory requirement</a:t>
            </a:r>
          </a:p>
          <a:p>
            <a:pPr marL="514350" lvl="1" indent="-342900" eaLnBrk="1" hangingPunct="1">
              <a:spcAft>
                <a:spcPts val="1200"/>
              </a:spcAft>
            </a:pPr>
            <a:r>
              <a:rPr lang="en-US" altLang="en-US" sz="2400" smtClean="0"/>
              <a:t>Reasonable accommodation is any change or adjustment to a job or work environment that permits a qualified applicant or employee with a disability to participate in the job application process, to perform the essential functions of a job, or to enjoy benefits and privileges of employment equal to those enjoyed by employees without disabilities</a:t>
            </a:r>
          </a:p>
          <a:p>
            <a:pPr marL="514350" lvl="1" indent="-342900" eaLnBrk="1" hangingPunct="1">
              <a:spcAft>
                <a:spcPts val="1200"/>
              </a:spcAft>
            </a:pPr>
            <a:r>
              <a:rPr lang="en-US" altLang="en-US" sz="2400" smtClean="0"/>
              <a:t>Duty is ongoing and there is no limit on the </a:t>
            </a:r>
            <a:br>
              <a:rPr lang="en-US" altLang="en-US" sz="2400" smtClean="0"/>
            </a:br>
            <a:r>
              <a:rPr lang="en-US" altLang="en-US" sz="2400" smtClean="0"/>
              <a:t>number of requests that must be considered</a:t>
            </a:r>
            <a:endParaRPr lang="en-US" altLang="en-US" sz="1800" smtClean="0"/>
          </a:p>
          <a:p>
            <a:pPr eaLnBrk="1" hangingPunct="1"/>
            <a:endParaRPr lang="en-US" altLang="en-US" smtClean="0"/>
          </a:p>
          <a:p>
            <a:pPr eaLnBrk="1" hangingPunct="1"/>
            <a:endParaRPr lang="en-US" altLang="en-US" smtClean="0"/>
          </a:p>
        </p:txBody>
      </p:sp>
      <p:sp>
        <p:nvSpPr>
          <p:cNvPr id="8499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a:spcBef>
                <a:spcPct val="0"/>
              </a:spcBef>
              <a:buFontTx/>
              <a:buNone/>
            </a:pPr>
            <a:fld id="{9C335104-9BF9-4EF3-9CEA-056196B0EB16}" type="slidenum">
              <a:rPr lang="en-US" altLang="en-US" sz="1400" smtClean="0">
                <a:solidFill>
                  <a:schemeClr val="bg1"/>
                </a:solidFill>
              </a:rPr>
              <a:pPr>
                <a:spcBef>
                  <a:spcPct val="0"/>
                </a:spcBef>
                <a:buFontTx/>
                <a:buNone/>
              </a:pPr>
              <a:t>4</a:t>
            </a:fld>
            <a:endParaRPr lang="en-US" altLang="en-US" sz="1400" smtClean="0">
              <a:solidFill>
                <a:schemeClr val="bg1"/>
              </a:solidFill>
            </a:endParaRPr>
          </a:p>
        </p:txBody>
      </p:sp>
      <p:sp>
        <p:nvSpPr>
          <p:cNvPr id="4" name="Title 1">
            <a:extLst>
              <a:ext uri="{FF2B5EF4-FFF2-40B4-BE49-F238E27FC236}"/>
            </a:extLst>
          </p:cNvPr>
          <p:cNvSpPr txBox="1">
            <a:spLocks/>
          </p:cNvSpPr>
          <p:nvPr/>
        </p:nvSpPr>
        <p:spPr bwMode="auto">
          <a:xfrm>
            <a:off x="762000" y="381000"/>
            <a:ext cx="7924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2C5F"/>
                </a:solidFill>
                <a:latin typeface="Arial" charset="0"/>
                <a:cs typeface="Arial" charset="0"/>
              </a:defRPr>
            </a:lvl2pPr>
            <a:lvl3pPr algn="l" rtl="0" eaLnBrk="0" fontAlgn="base" hangingPunct="0">
              <a:spcBef>
                <a:spcPct val="0"/>
              </a:spcBef>
              <a:spcAft>
                <a:spcPct val="0"/>
              </a:spcAft>
              <a:defRPr sz="2400" b="1">
                <a:solidFill>
                  <a:srgbClr val="002C5F"/>
                </a:solidFill>
                <a:latin typeface="Arial" charset="0"/>
                <a:cs typeface="Arial" charset="0"/>
              </a:defRPr>
            </a:lvl3pPr>
            <a:lvl4pPr algn="l" rtl="0" eaLnBrk="0" fontAlgn="base" hangingPunct="0">
              <a:spcBef>
                <a:spcPct val="0"/>
              </a:spcBef>
              <a:spcAft>
                <a:spcPct val="0"/>
              </a:spcAft>
              <a:defRPr sz="2400" b="1">
                <a:solidFill>
                  <a:srgbClr val="002C5F"/>
                </a:solidFill>
                <a:latin typeface="Arial" charset="0"/>
                <a:cs typeface="Arial" charset="0"/>
              </a:defRPr>
            </a:lvl4pPr>
            <a:lvl5pPr algn="l" rtl="0" eaLnBrk="0" fontAlgn="base" hangingPunct="0">
              <a:spcBef>
                <a:spcPct val="0"/>
              </a:spcBef>
              <a:spcAft>
                <a:spcPct val="0"/>
              </a:spcAft>
              <a:defRPr sz="2400" b="1">
                <a:solidFill>
                  <a:srgbClr val="002C5F"/>
                </a:solidFill>
                <a:latin typeface="Arial" charset="0"/>
                <a:cs typeface="Arial" charset="0"/>
              </a:defRPr>
            </a:lvl5pPr>
            <a:lvl6pPr marL="342900" algn="l" rtl="0" fontAlgn="base">
              <a:spcBef>
                <a:spcPct val="0"/>
              </a:spcBef>
              <a:spcAft>
                <a:spcPct val="0"/>
              </a:spcAft>
              <a:defRPr sz="2400" b="1">
                <a:solidFill>
                  <a:srgbClr val="002C5F"/>
                </a:solidFill>
                <a:latin typeface="Arial" charset="0"/>
                <a:cs typeface="Arial" charset="0"/>
              </a:defRPr>
            </a:lvl6pPr>
            <a:lvl7pPr marL="685800" algn="l" rtl="0" fontAlgn="base">
              <a:spcBef>
                <a:spcPct val="0"/>
              </a:spcBef>
              <a:spcAft>
                <a:spcPct val="0"/>
              </a:spcAft>
              <a:defRPr sz="2400" b="1">
                <a:solidFill>
                  <a:srgbClr val="002C5F"/>
                </a:solidFill>
                <a:latin typeface="Arial" charset="0"/>
                <a:cs typeface="Arial" charset="0"/>
              </a:defRPr>
            </a:lvl7pPr>
            <a:lvl8pPr marL="1028700" algn="l" rtl="0" fontAlgn="base">
              <a:spcBef>
                <a:spcPct val="0"/>
              </a:spcBef>
              <a:spcAft>
                <a:spcPct val="0"/>
              </a:spcAft>
              <a:defRPr sz="2400" b="1">
                <a:solidFill>
                  <a:srgbClr val="002C5F"/>
                </a:solidFill>
                <a:latin typeface="Arial" charset="0"/>
                <a:cs typeface="Arial" charset="0"/>
              </a:defRPr>
            </a:lvl8pPr>
            <a:lvl9pPr marL="1371600" algn="l" rtl="0" fontAlgn="base">
              <a:spcBef>
                <a:spcPct val="0"/>
              </a:spcBef>
              <a:spcAft>
                <a:spcPct val="0"/>
              </a:spcAft>
              <a:defRPr sz="2400" b="1">
                <a:solidFill>
                  <a:srgbClr val="002C5F"/>
                </a:solidFill>
                <a:latin typeface="Arial" charset="0"/>
                <a:cs typeface="Arial" charset="0"/>
              </a:defRPr>
            </a:lvl9pPr>
          </a:lstStyle>
          <a:p>
            <a:pPr>
              <a:defRPr/>
            </a:pPr>
            <a:r>
              <a:rPr lang="en-US" sz="3200" dirty="0" smtClean="0"/>
              <a:t>ADA Basics</a:t>
            </a:r>
            <a:endParaRPr lang="en-US" sz="3200" dirty="0">
              <a:ea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Content Placeholder 4"/>
          <p:cNvSpPr>
            <a:spLocks noGrp="1"/>
          </p:cNvSpPr>
          <p:nvPr>
            <p:ph sz="half" idx="1"/>
          </p:nvPr>
        </p:nvSpPr>
        <p:spPr/>
        <p:txBody>
          <a:bodyPr/>
          <a:lstStyle/>
          <a:p>
            <a:pPr marL="342900" indent="-342900">
              <a:spcAft>
                <a:spcPts val="1200"/>
              </a:spcAft>
              <a:buFont typeface="Wingdings" panose="05000000000000000000" pitchFamily="2" charset="2"/>
              <a:buChar char="§"/>
            </a:pPr>
            <a:r>
              <a:rPr lang="en-US" altLang="en-US" sz="2400" b="0" smtClean="0"/>
              <a:t>Sometimes called </a:t>
            </a:r>
            <a:r>
              <a:rPr lang="en-US" altLang="en-US" sz="2400" b="0" i="1" smtClean="0"/>
              <a:t>workplace adjustments</a:t>
            </a:r>
            <a:r>
              <a:rPr lang="en-US" altLang="en-US" sz="2400" b="0" smtClean="0"/>
              <a:t> or </a:t>
            </a:r>
            <a:r>
              <a:rPr lang="en-US" altLang="en-US" sz="2400" b="0" i="1" smtClean="0"/>
              <a:t>productivity tools</a:t>
            </a:r>
          </a:p>
          <a:p>
            <a:pPr marL="342900" indent="-342900">
              <a:spcAft>
                <a:spcPts val="1200"/>
              </a:spcAft>
              <a:buFont typeface="Wingdings" panose="05000000000000000000" pitchFamily="2" charset="2"/>
              <a:buChar char="§"/>
            </a:pPr>
            <a:r>
              <a:rPr lang="en-US" altLang="en-US" sz="2400" b="0" smtClean="0"/>
              <a:t>Changes in the workplace, or the way job duties are customarily performed, that provide an equal employment opportunity to an individual with a disability (IWD)</a:t>
            </a:r>
          </a:p>
          <a:p>
            <a:pPr marL="342900" indent="-342900">
              <a:spcAft>
                <a:spcPts val="1200"/>
              </a:spcAft>
              <a:buFont typeface="Wingdings" panose="05000000000000000000" pitchFamily="2" charset="2"/>
              <a:buChar char="§"/>
            </a:pPr>
            <a:endParaRPr lang="en-US" altLang="en-US" sz="2400" b="0" i="1" smtClean="0"/>
          </a:p>
        </p:txBody>
      </p:sp>
      <p:sp>
        <p:nvSpPr>
          <p:cNvPr id="45059" name="Content Placeholder 6"/>
          <p:cNvSpPr>
            <a:spLocks noGrp="1"/>
          </p:cNvSpPr>
          <p:nvPr>
            <p:ph sz="half" idx="2"/>
          </p:nvPr>
        </p:nvSpPr>
        <p:spPr>
          <a:xfrm>
            <a:off x="4803775" y="1524000"/>
            <a:ext cx="3730625" cy="4800600"/>
          </a:xfrm>
        </p:spPr>
        <p:txBody>
          <a:bodyPr/>
          <a:lstStyle/>
          <a:p>
            <a:pPr marL="346075" indent="-346075">
              <a:spcAft>
                <a:spcPts val="1200"/>
              </a:spcAft>
              <a:buFont typeface="Wingdings" panose="05000000000000000000" pitchFamily="2" charset="2"/>
              <a:buChar char="§"/>
              <a:defRPr/>
            </a:pPr>
            <a:r>
              <a:rPr lang="en-US" altLang="en-US" sz="2400" dirty="0"/>
              <a:t>What is an accommodation request</a:t>
            </a:r>
            <a:r>
              <a:rPr lang="en-US" altLang="en-US" sz="2400" dirty="0" smtClean="0"/>
              <a:t>?</a:t>
            </a:r>
            <a:endParaRPr lang="en-US" altLang="en-US" sz="2200" dirty="0" smtClean="0"/>
          </a:p>
          <a:p>
            <a:pPr marL="342900" lvl="1" indent="0">
              <a:buFont typeface="Wingdings" panose="05000000000000000000" pitchFamily="2" charset="2"/>
              <a:buNone/>
              <a:defRPr/>
            </a:pPr>
            <a:r>
              <a:rPr lang="en-US" altLang="en-US" sz="2200" dirty="0" smtClean="0"/>
              <a:t>When </a:t>
            </a:r>
            <a:r>
              <a:rPr lang="en-US" altLang="en-US" sz="2200" dirty="0"/>
              <a:t>an applicant or employee requests an adjustment or change at work </a:t>
            </a:r>
            <a:r>
              <a:rPr lang="en-US" altLang="en-US" sz="2200" i="1" dirty="0"/>
              <a:t>for a reason related to a medical impairment</a:t>
            </a:r>
          </a:p>
          <a:p>
            <a:pPr marL="0" indent="0">
              <a:defRPr/>
            </a:pPr>
            <a:endParaRPr lang="en-US" altLang="en-US" dirty="0" smtClean="0"/>
          </a:p>
        </p:txBody>
      </p:sp>
      <p:sp>
        <p:nvSpPr>
          <p:cNvPr id="4" name="Slide Number Placeholder 3"/>
          <p:cNvSpPr>
            <a:spLocks noGrp="1"/>
          </p:cNvSpPr>
          <p:nvPr>
            <p:ph type="sldNum" sz="quarter" idx="10"/>
          </p:nvPr>
        </p:nvSpPr>
        <p:spPr/>
        <p:txBody>
          <a:bodyPr/>
          <a:lstStyle/>
          <a:p>
            <a:pPr>
              <a:defRPr/>
            </a:pPr>
            <a:fld id="{666D2236-34A9-486A-8A8B-7BDA8DBD3C2F}" type="slidenum">
              <a:rPr lang="en-US" smtClean="0"/>
              <a:pPr>
                <a:defRPr/>
              </a:pPr>
              <a:t>5</a:t>
            </a:fld>
            <a:endParaRPr lang="en-US" dirty="0"/>
          </a:p>
        </p:txBody>
      </p:sp>
      <p:sp>
        <p:nvSpPr>
          <p:cNvPr id="6" name="Title 1"/>
          <p:cNvSpPr txBox="1">
            <a:spLocks/>
          </p:cNvSpPr>
          <p:nvPr/>
        </p:nvSpPr>
        <p:spPr bwMode="auto">
          <a:xfrm>
            <a:off x="782638" y="430213"/>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cs typeface="Arial" charset="0"/>
              </a:rPr>
              <a:t>Reasonable Accommodation</a:t>
            </a:r>
            <a:endParaRPr lang="en-US" dirty="0">
              <a:latin typeface="Arial" charset="0"/>
              <a:ea typeface="+mn-ea"/>
              <a:cs typeface="Arial" charset="0"/>
            </a:endParaRPr>
          </a:p>
        </p:txBody>
      </p:sp>
      <p:pic>
        <p:nvPicPr>
          <p:cNvPr id="87046" name="Picture 1" descr="figure building path to success using puzzle piec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9588" y="4678363"/>
            <a:ext cx="21590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p:txBody>
          <a:bodyPr>
            <a:normAutofit fontScale="92500" lnSpcReduction="10000"/>
          </a:bodyPr>
          <a:lstStyle/>
          <a:p>
            <a:pPr marL="0" indent="0" eaLnBrk="1" hangingPunct="1">
              <a:spcAft>
                <a:spcPts val="1200"/>
              </a:spcAft>
              <a:defRPr/>
            </a:pPr>
            <a:r>
              <a:rPr lang="en-US" b="1" dirty="0" smtClean="0"/>
              <a:t>To qualify to </a:t>
            </a:r>
            <a:r>
              <a:rPr lang="en-US" b="1" dirty="0"/>
              <a:t>receive accommodation </a:t>
            </a:r>
            <a:r>
              <a:rPr lang="en-US" b="1" dirty="0" smtClean="0"/>
              <a:t>under </a:t>
            </a:r>
            <a:r>
              <a:rPr lang="en-US" b="1" dirty="0"/>
              <a:t>ADA, </a:t>
            </a:r>
            <a:r>
              <a:rPr lang="en-US" b="1" dirty="0" smtClean="0"/>
              <a:t>individual </a:t>
            </a:r>
            <a:r>
              <a:rPr lang="en-US" b="1" dirty="0"/>
              <a:t>must have a </a:t>
            </a:r>
            <a:r>
              <a:rPr lang="en-US" b="1" dirty="0" smtClean="0"/>
              <a:t>disability, or record of a disability</a:t>
            </a:r>
            <a:endParaRPr lang="en-US" dirty="0" smtClean="0"/>
          </a:p>
          <a:p>
            <a:pPr marL="342900" indent="-342900">
              <a:spcAft>
                <a:spcPts val="1200"/>
              </a:spcAft>
              <a:buFont typeface="Wingdings" panose="05000000000000000000" pitchFamily="2" charset="2"/>
              <a:buChar char="§"/>
              <a:defRPr/>
            </a:pPr>
            <a:r>
              <a:rPr lang="en-US" dirty="0" smtClean="0"/>
              <a:t>Medical </a:t>
            </a:r>
            <a:r>
              <a:rPr lang="en-US" dirty="0"/>
              <a:t>impairment that substantially </a:t>
            </a:r>
            <a:r>
              <a:rPr lang="en-US" dirty="0" smtClean="0"/>
              <a:t>limits/limited </a:t>
            </a:r>
            <a:r>
              <a:rPr lang="en-US" dirty="0"/>
              <a:t>one or more major life </a:t>
            </a:r>
            <a:r>
              <a:rPr lang="en-US" dirty="0" smtClean="0"/>
              <a:t>activities</a:t>
            </a:r>
          </a:p>
          <a:p>
            <a:pPr marL="757238" lvl="1" indent="-457200">
              <a:buFont typeface="Wingdings" panose="05000000000000000000" pitchFamily="2" charset="2"/>
              <a:buAutoNum type="arabicPeriod"/>
              <a:defRPr/>
            </a:pPr>
            <a:r>
              <a:rPr lang="en-US" sz="2200" dirty="0" smtClean="0"/>
              <a:t>Does/did </a:t>
            </a:r>
            <a:r>
              <a:rPr lang="en-US" sz="2200" dirty="0"/>
              <a:t>the employee have an impairment? </a:t>
            </a:r>
            <a:endParaRPr lang="en-US" sz="2200" dirty="0" smtClean="0"/>
          </a:p>
          <a:p>
            <a:pPr marL="757238" lvl="1" indent="-457200">
              <a:buFont typeface="Wingdings" panose="05000000000000000000" pitchFamily="2" charset="2"/>
              <a:buAutoNum type="arabicPeriod"/>
              <a:defRPr/>
            </a:pPr>
            <a:r>
              <a:rPr lang="en-US" sz="2200" dirty="0"/>
              <a:t>If </a:t>
            </a:r>
            <a:r>
              <a:rPr lang="en-US" sz="2200" dirty="0" smtClean="0"/>
              <a:t>yes, does/did </a:t>
            </a:r>
            <a:r>
              <a:rPr lang="en-US" sz="2200" dirty="0"/>
              <a:t>the impairment affect a major life activity? </a:t>
            </a:r>
            <a:endParaRPr lang="en-US" sz="2200" dirty="0" smtClean="0"/>
          </a:p>
          <a:p>
            <a:pPr marL="757238" lvl="1" indent="-457200">
              <a:spcAft>
                <a:spcPts val="1200"/>
              </a:spcAft>
              <a:buFont typeface="Wingdings" panose="05000000000000000000" pitchFamily="2" charset="2"/>
              <a:buAutoNum type="arabicPeriod"/>
              <a:defRPr/>
            </a:pPr>
            <a:r>
              <a:rPr lang="en-US" sz="2200" dirty="0"/>
              <a:t>If </a:t>
            </a:r>
            <a:r>
              <a:rPr lang="en-US" sz="2200" dirty="0" smtClean="0"/>
              <a:t>yes, does/did </a:t>
            </a:r>
            <a:r>
              <a:rPr lang="en-US" sz="2200" dirty="0"/>
              <a:t>the impairment </a:t>
            </a:r>
            <a:r>
              <a:rPr lang="en-US" sz="2200" i="1" dirty="0"/>
              <a:t>substantially limit</a:t>
            </a:r>
            <a:r>
              <a:rPr lang="en-US" sz="2200" dirty="0"/>
              <a:t> the major life activity</a:t>
            </a:r>
            <a:r>
              <a:rPr lang="en-US" sz="2200" dirty="0" smtClean="0"/>
              <a:t>?</a:t>
            </a:r>
          </a:p>
          <a:p>
            <a:pPr marL="347472" indent="-347472">
              <a:spcAft>
                <a:spcPts val="600"/>
              </a:spcAft>
              <a:buFont typeface="Wingdings" panose="05000000000000000000" pitchFamily="2" charset="2"/>
              <a:buChar char="§"/>
              <a:defRPr/>
            </a:pPr>
            <a:r>
              <a:rPr lang="en-US" b="1" dirty="0" smtClean="0"/>
              <a:t>Practical guidance</a:t>
            </a:r>
            <a:r>
              <a:rPr lang="en-US" dirty="0" smtClean="0"/>
              <a:t>: Don’t </a:t>
            </a:r>
            <a:r>
              <a:rPr lang="en-US" dirty="0"/>
              <a:t>get </a:t>
            </a:r>
            <a:r>
              <a:rPr lang="en-US" dirty="0" smtClean="0"/>
              <a:t>bogged-down determining disability</a:t>
            </a:r>
          </a:p>
          <a:p>
            <a:pPr marL="647510" lvl="1" indent="-347472">
              <a:spcAft>
                <a:spcPts val="0"/>
              </a:spcAft>
              <a:defRPr/>
            </a:pPr>
            <a:r>
              <a:rPr lang="en-US" dirty="0" smtClean="0"/>
              <a:t>D</a:t>
            </a:r>
            <a:r>
              <a:rPr lang="en-US" altLang="en-US" dirty="0" smtClean="0"/>
              <a:t>efinition of disability under ADA is to be interpreted broadly</a:t>
            </a:r>
          </a:p>
          <a:p>
            <a:pPr marL="647510" lvl="1" indent="-347472">
              <a:spcAft>
                <a:spcPts val="0"/>
              </a:spcAft>
              <a:defRPr/>
            </a:pPr>
            <a:r>
              <a:rPr lang="en-US" altLang="en-US" dirty="0" smtClean="0"/>
              <a:t>Process accommodation requests</a:t>
            </a:r>
          </a:p>
          <a:p>
            <a:pPr marL="647510" lvl="1" indent="-347472">
              <a:spcAft>
                <a:spcPts val="0"/>
              </a:spcAft>
              <a:defRPr/>
            </a:pPr>
            <a:r>
              <a:rPr lang="en-US" altLang="en-US" dirty="0" smtClean="0"/>
              <a:t>Determine reasonable accommodation, or undue hardship</a:t>
            </a:r>
            <a:endParaRPr lang="en-US" dirty="0" smtClean="0"/>
          </a:p>
          <a:p>
            <a:pPr marL="757238" lvl="1" indent="-457200">
              <a:spcAft>
                <a:spcPts val="1200"/>
              </a:spcAft>
              <a:buFont typeface="Wingdings" panose="05000000000000000000" pitchFamily="2" charset="2"/>
              <a:buAutoNum type="arabicPeriod"/>
              <a:defRPr/>
            </a:pPr>
            <a:endParaRPr lang="en-US" sz="2200" dirty="0"/>
          </a:p>
        </p:txBody>
      </p:sp>
      <p:sp>
        <p:nvSpPr>
          <p:cNvPr id="8909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24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1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1500">
                <a:solidFill>
                  <a:srgbClr val="002C5F"/>
                </a:solidFill>
                <a:latin typeface="Arial" panose="020B0604020202020204" pitchFamily="34" charset="0"/>
                <a:cs typeface="Arial" panose="020B0604020202020204" pitchFamily="34" charset="0"/>
              </a:defRPr>
            </a:lvl9pPr>
          </a:lstStyle>
          <a:p>
            <a:pPr>
              <a:spcBef>
                <a:spcPct val="0"/>
              </a:spcBef>
              <a:buFontTx/>
              <a:buNone/>
            </a:pPr>
            <a:fld id="{8910C4C6-767E-423C-A9A5-12D4667372FC}" type="slidenum">
              <a:rPr lang="en-US" altLang="en-US" sz="1400" smtClean="0">
                <a:solidFill>
                  <a:schemeClr val="bg1"/>
                </a:solidFill>
              </a:rPr>
              <a:pPr>
                <a:spcBef>
                  <a:spcPct val="0"/>
                </a:spcBef>
                <a:buFontTx/>
                <a:buNone/>
              </a:pPr>
              <a:t>6</a:t>
            </a:fld>
            <a:endParaRPr lang="en-US" altLang="en-US" sz="1400" smtClean="0">
              <a:solidFill>
                <a:schemeClr val="bg1"/>
              </a:solidFill>
            </a:endParaRPr>
          </a:p>
        </p:txBody>
      </p:sp>
      <p:sp>
        <p:nvSpPr>
          <p:cNvPr id="6" name="Title 1"/>
          <p:cNvSpPr txBox="1">
            <a:spLocks/>
          </p:cNvSpPr>
          <p:nvPr/>
        </p:nvSpPr>
        <p:spPr bwMode="auto">
          <a:xfrm>
            <a:off x="569913" y="381000"/>
            <a:ext cx="68976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4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002C5F"/>
                </a:solidFill>
                <a:latin typeface="Arial" charset="0"/>
                <a:cs typeface="Arial" charset="0"/>
              </a:defRPr>
            </a:lvl2pPr>
            <a:lvl3pPr algn="l" rtl="0" eaLnBrk="0" fontAlgn="base" hangingPunct="0">
              <a:spcBef>
                <a:spcPct val="0"/>
              </a:spcBef>
              <a:spcAft>
                <a:spcPct val="0"/>
              </a:spcAft>
              <a:defRPr sz="2400" b="1">
                <a:solidFill>
                  <a:srgbClr val="002C5F"/>
                </a:solidFill>
                <a:latin typeface="Arial" charset="0"/>
                <a:cs typeface="Arial" charset="0"/>
              </a:defRPr>
            </a:lvl3pPr>
            <a:lvl4pPr algn="l" rtl="0" eaLnBrk="0" fontAlgn="base" hangingPunct="0">
              <a:spcBef>
                <a:spcPct val="0"/>
              </a:spcBef>
              <a:spcAft>
                <a:spcPct val="0"/>
              </a:spcAft>
              <a:defRPr sz="2400" b="1">
                <a:solidFill>
                  <a:srgbClr val="002C5F"/>
                </a:solidFill>
                <a:latin typeface="Arial" charset="0"/>
                <a:cs typeface="Arial" charset="0"/>
              </a:defRPr>
            </a:lvl4pPr>
            <a:lvl5pPr algn="l" rtl="0" eaLnBrk="0" fontAlgn="base" hangingPunct="0">
              <a:spcBef>
                <a:spcPct val="0"/>
              </a:spcBef>
              <a:spcAft>
                <a:spcPct val="0"/>
              </a:spcAft>
              <a:defRPr sz="2400" b="1">
                <a:solidFill>
                  <a:srgbClr val="002C5F"/>
                </a:solidFill>
                <a:latin typeface="Arial" charset="0"/>
                <a:cs typeface="Arial" charset="0"/>
              </a:defRPr>
            </a:lvl5pPr>
            <a:lvl6pPr marL="342900" algn="l" rtl="0" fontAlgn="base">
              <a:spcBef>
                <a:spcPct val="0"/>
              </a:spcBef>
              <a:spcAft>
                <a:spcPct val="0"/>
              </a:spcAft>
              <a:defRPr sz="2400" b="1">
                <a:solidFill>
                  <a:srgbClr val="002C5F"/>
                </a:solidFill>
                <a:latin typeface="Arial" charset="0"/>
                <a:cs typeface="Arial" charset="0"/>
              </a:defRPr>
            </a:lvl6pPr>
            <a:lvl7pPr marL="685800" algn="l" rtl="0" fontAlgn="base">
              <a:spcBef>
                <a:spcPct val="0"/>
              </a:spcBef>
              <a:spcAft>
                <a:spcPct val="0"/>
              </a:spcAft>
              <a:defRPr sz="2400" b="1">
                <a:solidFill>
                  <a:srgbClr val="002C5F"/>
                </a:solidFill>
                <a:latin typeface="Arial" charset="0"/>
                <a:cs typeface="Arial" charset="0"/>
              </a:defRPr>
            </a:lvl7pPr>
            <a:lvl8pPr marL="1028700" algn="l" rtl="0" fontAlgn="base">
              <a:spcBef>
                <a:spcPct val="0"/>
              </a:spcBef>
              <a:spcAft>
                <a:spcPct val="0"/>
              </a:spcAft>
              <a:defRPr sz="2400" b="1">
                <a:solidFill>
                  <a:srgbClr val="002C5F"/>
                </a:solidFill>
                <a:latin typeface="Arial" charset="0"/>
                <a:cs typeface="Arial" charset="0"/>
              </a:defRPr>
            </a:lvl8pPr>
            <a:lvl9pPr marL="1371600" algn="l" rtl="0" fontAlgn="base">
              <a:spcBef>
                <a:spcPct val="0"/>
              </a:spcBef>
              <a:spcAft>
                <a:spcPct val="0"/>
              </a:spcAft>
              <a:defRPr sz="2400" b="1">
                <a:solidFill>
                  <a:srgbClr val="002C5F"/>
                </a:solidFill>
                <a:latin typeface="Arial" charset="0"/>
                <a:cs typeface="Arial" charset="0"/>
              </a:defRPr>
            </a:lvl9pPr>
          </a:lstStyle>
          <a:p>
            <a:pPr>
              <a:defRPr/>
            </a:pPr>
            <a:r>
              <a:rPr lang="en-US" sz="3200" dirty="0" smtClean="0"/>
              <a:t>Eligibility for Accommodation</a:t>
            </a:r>
            <a:endParaRPr lang="en-US" sz="3200" dirty="0">
              <a:ea typeface="+mn-ea"/>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347472" indent="-342900">
              <a:spcBef>
                <a:spcPts val="24"/>
              </a:spcBef>
              <a:spcAft>
                <a:spcPts val="1200"/>
              </a:spcAft>
              <a:buFont typeface="Wingdings" panose="05000000000000000000" pitchFamily="2" charset="2"/>
              <a:buChar char="§"/>
              <a:defRPr/>
            </a:pPr>
            <a:r>
              <a:rPr lang="en-US" sz="2400" b="0" dirty="0" smtClean="0"/>
              <a:t>Know the fundamental rules of the road</a:t>
            </a:r>
          </a:p>
          <a:p>
            <a:pPr marL="347472" indent="-342900">
              <a:spcBef>
                <a:spcPts val="24"/>
              </a:spcBef>
              <a:spcAft>
                <a:spcPts val="1200"/>
              </a:spcAft>
              <a:buFont typeface="Wingdings" panose="05000000000000000000" pitchFamily="2" charset="2"/>
              <a:buChar char="§"/>
              <a:defRPr/>
            </a:pPr>
            <a:r>
              <a:rPr lang="en-US" sz="2400" b="0" dirty="0"/>
              <a:t>Roads travel in many directions</a:t>
            </a:r>
          </a:p>
          <a:p>
            <a:pPr marL="347472" indent="-342900">
              <a:spcBef>
                <a:spcPts val="24"/>
              </a:spcBef>
              <a:spcAft>
                <a:spcPts val="1200"/>
              </a:spcAft>
              <a:buFont typeface="Wingdings" panose="05000000000000000000" pitchFamily="2" charset="2"/>
              <a:buChar char="§"/>
              <a:defRPr/>
            </a:pPr>
            <a:r>
              <a:rPr lang="en-US" sz="2400" b="0" dirty="0" smtClean="0"/>
              <a:t>Read signs carefully</a:t>
            </a:r>
          </a:p>
          <a:p>
            <a:pPr marL="347472" indent="-342900">
              <a:spcBef>
                <a:spcPts val="24"/>
              </a:spcBef>
              <a:spcAft>
                <a:spcPts val="1200"/>
              </a:spcAft>
              <a:buFont typeface="Wingdings" panose="05000000000000000000" pitchFamily="2" charset="2"/>
              <a:buChar char="§"/>
              <a:defRPr/>
            </a:pPr>
            <a:r>
              <a:rPr lang="en-US" sz="2400" b="0" dirty="0" smtClean="0"/>
              <a:t>Follow a map</a:t>
            </a:r>
          </a:p>
          <a:p>
            <a:pPr marL="347472" indent="-342900">
              <a:spcBef>
                <a:spcPts val="24"/>
              </a:spcBef>
              <a:spcAft>
                <a:spcPts val="1200"/>
              </a:spcAft>
              <a:buFont typeface="Wingdings" panose="05000000000000000000" pitchFamily="2" charset="2"/>
              <a:buChar char="§"/>
              <a:defRPr/>
            </a:pPr>
            <a:r>
              <a:rPr lang="en-US" sz="2400" b="0" dirty="0" smtClean="0"/>
              <a:t>Stop and ask questions along the way</a:t>
            </a:r>
          </a:p>
          <a:p>
            <a:pPr marL="347472" indent="-342900">
              <a:spcBef>
                <a:spcPts val="24"/>
              </a:spcBef>
              <a:spcAft>
                <a:spcPts val="1200"/>
              </a:spcAft>
              <a:buFont typeface="Wingdings" panose="05000000000000000000" pitchFamily="2" charset="2"/>
              <a:buChar char="§"/>
              <a:defRPr/>
            </a:pPr>
            <a:r>
              <a:rPr lang="en-US" sz="2400" b="0" dirty="0" smtClean="0"/>
              <a:t>Know your final destination</a:t>
            </a:r>
          </a:p>
          <a:p>
            <a:pPr marL="0">
              <a:spcBef>
                <a:spcPts val="0"/>
              </a:spcBef>
              <a:spcAft>
                <a:spcPts val="1200"/>
              </a:spcAft>
              <a:defRPr/>
            </a:pPr>
            <a:endParaRPr lang="en-US" sz="2400" b="0" dirty="0" smtClean="0"/>
          </a:p>
          <a:p>
            <a:pPr marL="0">
              <a:spcBef>
                <a:spcPts val="0"/>
              </a:spcBef>
              <a:spcAft>
                <a:spcPts val="1200"/>
              </a:spcAft>
              <a:defRPr/>
            </a:pPr>
            <a:endParaRPr lang="en-US" sz="2400" dirty="0"/>
          </a:p>
        </p:txBody>
      </p:sp>
      <p:pic>
        <p:nvPicPr>
          <p:cNvPr id="91139" name="Content Placeholder 5" descr="multiple roads leading in various directions, and various road signs"/>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48200" y="2344738"/>
            <a:ext cx="3730625" cy="3159125"/>
          </a:xfrm>
        </p:spPr>
      </p:pic>
      <p:sp>
        <p:nvSpPr>
          <p:cNvPr id="4" name="Slide Number Placeholder 3"/>
          <p:cNvSpPr>
            <a:spLocks noGrp="1"/>
          </p:cNvSpPr>
          <p:nvPr>
            <p:ph type="sldNum" sz="quarter" idx="10"/>
          </p:nvPr>
        </p:nvSpPr>
        <p:spPr/>
        <p:txBody>
          <a:bodyPr/>
          <a:lstStyle/>
          <a:p>
            <a:pPr>
              <a:defRPr/>
            </a:pPr>
            <a:fld id="{6F06E84C-B1F3-482B-99BB-AB4A92DF51F8}" type="slidenum">
              <a:rPr lang="en-US" smtClean="0"/>
              <a:pPr>
                <a:defRPr/>
              </a:pPr>
              <a:t>7</a:t>
            </a:fld>
            <a:endParaRPr lang="en-US" dirty="0"/>
          </a:p>
        </p:txBody>
      </p:sp>
      <p:sp>
        <p:nvSpPr>
          <p:cNvPr id="7" name="Title 1"/>
          <p:cNvSpPr txBox="1">
            <a:spLocks/>
          </p:cNvSpPr>
          <p:nvPr/>
        </p:nvSpPr>
        <p:spPr bwMode="auto">
          <a:xfrm>
            <a:off x="782638" y="430213"/>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cs typeface="Arial" charset="0"/>
              </a:rPr>
              <a:t>Navigating ADA Land</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1"/>
          <p:cNvSpPr>
            <a:spLocks noGrp="1"/>
          </p:cNvSpPr>
          <p:nvPr>
            <p:ph sz="half" idx="1"/>
          </p:nvPr>
        </p:nvSpPr>
        <p:spPr>
          <a:xfrm>
            <a:off x="914400" y="1524000"/>
            <a:ext cx="4038600" cy="4800600"/>
          </a:xfrm>
        </p:spPr>
        <p:txBody>
          <a:bodyPr/>
          <a:lstStyle/>
          <a:p>
            <a:pPr marL="346075" indent="-285750">
              <a:spcAft>
                <a:spcPts val="600"/>
              </a:spcAft>
              <a:buFont typeface="Wingdings" panose="05000000000000000000" pitchFamily="2" charset="2"/>
              <a:buChar char="§"/>
            </a:pPr>
            <a:r>
              <a:rPr lang="en-US" altLang="en-US" sz="2800" b="0" smtClean="0"/>
              <a:t>Disability-Related Inquiries</a:t>
            </a:r>
          </a:p>
          <a:p>
            <a:pPr marL="346075" indent="-285750">
              <a:spcAft>
                <a:spcPts val="600"/>
              </a:spcAft>
              <a:buFont typeface="Wingdings" panose="05000000000000000000" pitchFamily="2" charset="2"/>
              <a:buChar char="§"/>
            </a:pPr>
            <a:r>
              <a:rPr lang="en-US" altLang="en-US" sz="2800" b="0" smtClean="0"/>
              <a:t>Leave Issues</a:t>
            </a:r>
          </a:p>
          <a:p>
            <a:pPr marL="346075" indent="-285750">
              <a:spcAft>
                <a:spcPts val="600"/>
              </a:spcAft>
              <a:buFont typeface="Wingdings" panose="05000000000000000000" pitchFamily="2" charset="2"/>
              <a:buChar char="§"/>
            </a:pPr>
            <a:r>
              <a:rPr lang="en-US" altLang="en-US" sz="2800" b="0" smtClean="0"/>
              <a:t>Service &amp; Emotional Support Animals</a:t>
            </a:r>
          </a:p>
          <a:p>
            <a:pPr marL="346075" indent="-285750">
              <a:spcAft>
                <a:spcPts val="600"/>
              </a:spcAft>
              <a:buFont typeface="Wingdings" panose="05000000000000000000" pitchFamily="2" charset="2"/>
              <a:buChar char="§"/>
            </a:pPr>
            <a:r>
              <a:rPr lang="en-US" altLang="en-US" sz="2800" b="0" smtClean="0"/>
              <a:t>Providing Equipment</a:t>
            </a:r>
          </a:p>
          <a:p>
            <a:pPr marL="346075" indent="-285750">
              <a:spcAft>
                <a:spcPts val="600"/>
              </a:spcAft>
              <a:buFont typeface="Wingdings" panose="05000000000000000000" pitchFamily="2" charset="2"/>
              <a:buChar char="§"/>
            </a:pPr>
            <a:r>
              <a:rPr lang="en-US" altLang="en-US" sz="2800" b="0" smtClean="0"/>
              <a:t>Telework</a:t>
            </a:r>
          </a:p>
        </p:txBody>
      </p:sp>
      <p:pic>
        <p:nvPicPr>
          <p:cNvPr id="93187" name="Content Placeholder 6" descr="woman with confused look on her face"/>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57800" y="1752600"/>
            <a:ext cx="2714625" cy="4010025"/>
          </a:xfrm>
        </p:spPr>
      </p:pic>
      <p:sp>
        <p:nvSpPr>
          <p:cNvPr id="4" name="Slide Number Placeholder 3"/>
          <p:cNvSpPr>
            <a:spLocks noGrp="1"/>
          </p:cNvSpPr>
          <p:nvPr>
            <p:ph type="sldNum" sz="quarter" idx="10"/>
          </p:nvPr>
        </p:nvSpPr>
        <p:spPr/>
        <p:txBody>
          <a:bodyPr/>
          <a:lstStyle/>
          <a:p>
            <a:pPr>
              <a:defRPr/>
            </a:pPr>
            <a:fld id="{F9B1E83E-5716-4483-94B7-98576DEF6110}" type="slidenum">
              <a:rPr lang="en-US" smtClean="0"/>
              <a:pPr>
                <a:defRPr/>
              </a:pPr>
              <a:t>8</a:t>
            </a:fld>
            <a:endParaRPr lang="en-US" dirty="0"/>
          </a:p>
        </p:txBody>
      </p:sp>
      <p:sp>
        <p:nvSpPr>
          <p:cNvPr id="5" name="Title 1"/>
          <p:cNvSpPr txBox="1">
            <a:spLocks/>
          </p:cNvSpPr>
          <p:nvPr/>
        </p:nvSpPr>
        <p:spPr bwMode="auto">
          <a:xfrm>
            <a:off x="782638" y="430213"/>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dirty="0" smtClean="0">
                <a:latin typeface="Arial" charset="0"/>
                <a:cs typeface="Arial" charset="0"/>
              </a:rPr>
              <a:t>Let’s Talk About It</a:t>
            </a:r>
            <a:endParaRPr lang="en-US"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4" descr="pile of sticky notes with ?"/>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05000" y="1981200"/>
            <a:ext cx="5614988" cy="3736975"/>
          </a:xfrm>
        </p:spPr>
      </p:pic>
      <p:sp>
        <p:nvSpPr>
          <p:cNvPr id="4" name="Slide Number Placeholder 3"/>
          <p:cNvSpPr>
            <a:spLocks noGrp="1"/>
          </p:cNvSpPr>
          <p:nvPr>
            <p:ph type="sldNum" sz="quarter" idx="10"/>
          </p:nvPr>
        </p:nvSpPr>
        <p:spPr/>
        <p:txBody>
          <a:bodyPr/>
          <a:lstStyle/>
          <a:p>
            <a:pPr>
              <a:defRPr/>
            </a:pPr>
            <a:fld id="{0F28567E-5617-4433-AA94-F6F40ADF169E}" type="slidenum">
              <a:rPr lang="en-US" smtClean="0"/>
              <a:pPr>
                <a:defRPr/>
              </a:pPr>
              <a:t>9</a:t>
            </a:fld>
            <a:endParaRPr lang="en-US" dirty="0"/>
          </a:p>
        </p:txBody>
      </p:sp>
      <p:sp>
        <p:nvSpPr>
          <p:cNvPr id="6" name="Title 1"/>
          <p:cNvSpPr txBox="1">
            <a:spLocks/>
          </p:cNvSpPr>
          <p:nvPr/>
        </p:nvSpPr>
        <p:spPr bwMode="auto">
          <a:xfrm>
            <a:off x="457200" y="381000"/>
            <a:ext cx="617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kern="1200">
                <a:solidFill>
                  <a:srgbClr val="002C5F"/>
                </a:solidFill>
                <a:latin typeface="Arial" pitchFamily="34" charset="0"/>
                <a:ea typeface="+mj-ea"/>
                <a:cs typeface="Arial" pitchFamily="34" charset="0"/>
              </a:defRPr>
            </a:lvl1pPr>
            <a:lvl2pPr algn="l" rtl="0" eaLnBrk="0" fontAlgn="base" hangingPunct="0">
              <a:spcBef>
                <a:spcPct val="0"/>
              </a:spcBef>
              <a:spcAft>
                <a:spcPct val="0"/>
              </a:spcAft>
              <a:defRPr sz="3200" b="1">
                <a:solidFill>
                  <a:srgbClr val="002C5F"/>
                </a:solidFill>
                <a:latin typeface="Arial" charset="0"/>
                <a:cs typeface="Arial" charset="0"/>
              </a:defRPr>
            </a:lvl2pPr>
            <a:lvl3pPr algn="l" rtl="0" eaLnBrk="0" fontAlgn="base" hangingPunct="0">
              <a:spcBef>
                <a:spcPct val="0"/>
              </a:spcBef>
              <a:spcAft>
                <a:spcPct val="0"/>
              </a:spcAft>
              <a:defRPr sz="3200" b="1">
                <a:solidFill>
                  <a:srgbClr val="002C5F"/>
                </a:solidFill>
                <a:latin typeface="Arial" charset="0"/>
                <a:cs typeface="Arial" charset="0"/>
              </a:defRPr>
            </a:lvl3pPr>
            <a:lvl4pPr algn="l" rtl="0" eaLnBrk="0" fontAlgn="base" hangingPunct="0">
              <a:spcBef>
                <a:spcPct val="0"/>
              </a:spcBef>
              <a:spcAft>
                <a:spcPct val="0"/>
              </a:spcAft>
              <a:defRPr sz="3200" b="1">
                <a:solidFill>
                  <a:srgbClr val="002C5F"/>
                </a:solidFill>
                <a:latin typeface="Arial" charset="0"/>
                <a:cs typeface="Arial" charset="0"/>
              </a:defRPr>
            </a:lvl4pPr>
            <a:lvl5pPr algn="l" rtl="0" eaLnBrk="0" fontAlgn="base" hangingPunct="0">
              <a:spcBef>
                <a:spcPct val="0"/>
              </a:spcBef>
              <a:spcAft>
                <a:spcPct val="0"/>
              </a:spcAft>
              <a:defRPr sz="3200" b="1">
                <a:solidFill>
                  <a:srgbClr val="002C5F"/>
                </a:solidFill>
                <a:latin typeface="Arial" charset="0"/>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a:lstStyle>
          <a:p>
            <a:pPr>
              <a:defRPr/>
            </a:pPr>
            <a:r>
              <a:rPr lang="en-US" sz="2800" dirty="0" smtClean="0">
                <a:latin typeface="Arial" charset="0"/>
                <a:cs typeface="Arial" charset="0"/>
              </a:rPr>
              <a:t>Let’s Talk About… Your Questions</a:t>
            </a:r>
            <a:endParaRPr lang="en-US" sz="2800" dirty="0">
              <a:latin typeface="Arial" charset="0"/>
              <a:ea typeface="+mn-ea"/>
              <a:cs typeface="Arial"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1&quot;/&gt;&lt;property id=&quot;20307&quot; value=&quot;259&quot;/&gt;&lt;/object&gt;&lt;object type=&quot;3&quot; unique_id=&quot;11483&quot;&gt;&lt;property id=&quot;20148&quot; value=&quot;5&quot;/&gt;&lt;property id=&quot;20300&quot; value=&quot;Slide 2&quot;/&gt;&lt;property id=&quot;20307&quot; value=&quot;496&quot;/&gt;&lt;/object&gt;&lt;object type=&quot;3&quot; unique_id=&quot;11484&quot;&gt;&lt;property id=&quot;20148&quot; value=&quot;5&quot;/&gt;&lt;property id=&quot;20300&quot; value=&quot;Slide 3 - &amp;quot;ADA Basics&amp;quot;&quot;/&gt;&lt;property id=&quot;20307&quot; value=&quot;493&quot;/&gt;&lt;/object&gt;&lt;object type=&quot;3&quot; unique_id=&quot;11485&quot;&gt;&lt;property id=&quot;20148&quot; value=&quot;5&quot;/&gt;&lt;property id=&quot;20300&quot; value=&quot;Slide 4&quot;/&gt;&lt;property id=&quot;20307&quot; value=&quot;494&quot;/&gt;&lt;/object&gt;&lt;object type=&quot;3&quot; unique_id=&quot;11486&quot;&gt;&lt;property id=&quot;20148&quot; value=&quot;5&quot;/&gt;&lt;property id=&quot;20300&quot; value=&quot;Slide 5&quot;/&gt;&lt;property id=&quot;20307&quot; value=&quot;464&quot;/&gt;&lt;/object&gt;&lt;object type=&quot;3&quot; unique_id=&quot;11487&quot;&gt;&lt;property id=&quot;20148&quot; value=&quot;5&quot;/&gt;&lt;property id=&quot;20300&quot; value=&quot;Slide 6&quot;/&gt;&lt;property id=&quot;20307&quot; value=&quot;495&quot;/&gt;&lt;/object&gt;&lt;object type=&quot;3&quot; unique_id=&quot;11488&quot;&gt;&lt;property id=&quot;20148&quot; value=&quot;5&quot;/&gt;&lt;property id=&quot;20300&quot; value=&quot;Slide 7&quot;/&gt;&lt;property id=&quot;20307&quot; value=&quot;497&quot;/&gt;&lt;/object&gt;&lt;object type=&quot;3&quot; unique_id=&quot;11489&quot;&gt;&lt;property id=&quot;20148&quot; value=&quot;5&quot;/&gt;&lt;property id=&quot;20300&quot; value=&quot;Slide 8&quot;/&gt;&lt;property id=&quot;20307&quot; value=&quot;498&quot;/&gt;&lt;/object&gt;&lt;object type=&quot;3&quot; unique_id=&quot;11490&quot;&gt;&lt;property id=&quot;20148&quot; value=&quot;5&quot;/&gt;&lt;property id=&quot;20300&quot; value=&quot;Slide 9&quot;/&gt;&lt;property id=&quot;20307&quot; value=&quot;527&quot;/&gt;&lt;/object&gt;&lt;object type=&quot;3&quot; unique_id=&quot;11491&quot;&gt;&lt;property id=&quot;20148&quot; value=&quot;5&quot;/&gt;&lt;property id=&quot;20300&quot; value=&quot;Slide 10&quot;/&gt;&lt;property id=&quot;20307&quot; value=&quot;499&quot;/&gt;&lt;/object&gt;&lt;object type=&quot;3&quot; unique_id=&quot;11492&quot;&gt;&lt;property id=&quot;20148&quot; value=&quot;5&quot;/&gt;&lt;property id=&quot;20300&quot; value=&quot;Slide 11&quot;/&gt;&lt;property id=&quot;20307&quot; value=&quot;517&quot;/&gt;&lt;/object&gt;&lt;object type=&quot;3&quot; unique_id=&quot;11493&quot;&gt;&lt;property id=&quot;20148&quot; value=&quot;5&quot;/&gt;&lt;property id=&quot;20300&quot; value=&quot;Slide 12&quot;/&gt;&lt;property id=&quot;20307&quot; value=&quot;523&quot;/&gt;&lt;/object&gt;&lt;object type=&quot;3&quot; unique_id=&quot;11494&quot;&gt;&lt;property id=&quot;20148&quot; value=&quot;5&quot;/&gt;&lt;property id=&quot;20300&quot; value=&quot;Slide 13&quot;/&gt;&lt;property id=&quot;20307&quot; value=&quot;518&quot;/&gt;&lt;/object&gt;&lt;object type=&quot;3&quot; unique_id=&quot;11495&quot;&gt;&lt;property id=&quot;20148&quot; value=&quot;5&quot;/&gt;&lt;property id=&quot;20300&quot; value=&quot;Slide 14&quot;/&gt;&lt;property id=&quot;20307&quot; value=&quot;507&quot;/&gt;&lt;/object&gt;&lt;object type=&quot;3&quot; unique_id=&quot;11496&quot;&gt;&lt;property id=&quot;20148&quot; value=&quot;5&quot;/&gt;&lt;property id=&quot;20300&quot; value=&quot;Slide 15&quot;/&gt;&lt;property id=&quot;20307&quot; value=&quot;526&quot;/&gt;&lt;/object&gt;&lt;object type=&quot;3&quot; unique_id=&quot;11497&quot;&gt;&lt;property id=&quot;20148&quot; value=&quot;5&quot;/&gt;&lt;property id=&quot;20300&quot; value=&quot;Slide 16&quot;/&gt;&lt;property id=&quot;20307&quot; value=&quot;488&quot;/&gt;&lt;/object&gt;&lt;object type=&quot;3&quot; unique_id=&quot;11498&quot;&gt;&lt;property id=&quot;20148&quot; value=&quot;5&quot;/&gt;&lt;property id=&quot;20300&quot; value=&quot;Slide 17&quot;/&gt;&lt;property id=&quot;20307&quot; value=&quot;502&quot;/&gt;&lt;/object&gt;&lt;object type=&quot;3&quot; unique_id=&quot;11499&quot;&gt;&lt;property id=&quot;20148&quot; value=&quot;5&quot;/&gt;&lt;property id=&quot;20300&quot; value=&quot;Slide 18&quot;/&gt;&lt;property id=&quot;20307&quot; value=&quot;503&quot;/&gt;&lt;/object&gt;&lt;object type=&quot;3&quot; unique_id=&quot;11500&quot;&gt;&lt;property id=&quot;20148&quot; value=&quot;5&quot;/&gt;&lt;property id=&quot;20300&quot; value=&quot;Slide 19&quot;/&gt;&lt;property id=&quot;20307&quot; value=&quot;504&quot;/&gt;&lt;/object&gt;&lt;object type=&quot;3&quot; unique_id=&quot;11501&quot;&gt;&lt;property id=&quot;20148&quot; value=&quot;5&quot;/&gt;&lt;property id=&quot;20300&quot; value=&quot;Slide 20&quot;/&gt;&lt;property id=&quot;20307&quot; value=&quot;505&quot;/&gt;&lt;/object&gt;&lt;object type=&quot;3&quot; unique_id=&quot;11502&quot;&gt;&lt;property id=&quot;20148&quot; value=&quot;5&quot;/&gt;&lt;property id=&quot;20300&quot; value=&quot;Slide 21&quot;/&gt;&lt;property id=&quot;20307&quot; value=&quot;506&quot;/&gt;&lt;/object&gt;&lt;object type=&quot;3&quot; unique_id=&quot;11503&quot;&gt;&lt;property id=&quot;20148&quot; value=&quot;5&quot;/&gt;&lt;property id=&quot;20300&quot; value=&quot;Slide 22&quot;/&gt;&lt;property id=&quot;20307&quot; value=&quot;520&quot;/&gt;&lt;/object&gt;&lt;object type=&quot;3&quot; unique_id=&quot;11504&quot;&gt;&lt;property id=&quot;20148&quot; value=&quot;5&quot;/&gt;&lt;property id=&quot;20300&quot; value=&quot;Slide 23&quot;/&gt;&lt;property id=&quot;20307&quot; value=&quot;528&quot;/&gt;&lt;/object&gt;&lt;object type=&quot;3&quot; unique_id=&quot;11505&quot;&gt;&lt;property id=&quot;20148&quot; value=&quot;5&quot;/&gt;&lt;property id=&quot;20300&quot; value=&quot;Slide 24&quot;/&gt;&lt;property id=&quot;20307&quot; value=&quot;511&quot;/&gt;&lt;/object&gt;&lt;object type=&quot;3&quot; unique_id=&quot;11506&quot;&gt;&lt;property id=&quot;20148&quot; value=&quot;5&quot;/&gt;&lt;property id=&quot;20300&quot; value=&quot;Slide 25&quot;/&gt;&lt;property id=&quot;20307&quot; value=&quot;429&quot;/&gt;&lt;/object&gt;&lt;object type=&quot;3&quot; unique_id=&quot;11507&quot;&gt;&lt;property id=&quot;20148&quot; value=&quot;5&quot;/&gt;&lt;property id=&quot;20300&quot; value=&quot;Slide 26&quot;/&gt;&lt;property id=&quot;20307&quot; value=&quot;430&quot;/&gt;&lt;/object&gt;&lt;object type=&quot;3&quot; unique_id=&quot;11508&quot;&gt;&lt;property id=&quot;20148&quot; value=&quot;5&quot;/&gt;&lt;property id=&quot;20300&quot; value=&quot;Slide 27&quot;/&gt;&lt;property id=&quot;20307&quot; value=&quot;486&quot;/&gt;&lt;/object&gt;&lt;object type=&quot;3&quot; unique_id=&quot;11509&quot;&gt;&lt;property id=&quot;20148&quot; value=&quot;5&quot;/&gt;&lt;property id=&quot;20300&quot; value=&quot;Slide 28&quot;/&gt;&lt;property id=&quot;20307&quot; value=&quot;508&quot;/&gt;&lt;/object&gt;&lt;object type=&quot;3&quot; unique_id=&quot;11510&quot;&gt;&lt;property id=&quot;20148&quot; value=&quot;5&quot;/&gt;&lt;property id=&quot;20300&quot; value=&quot;Slide 29&quot;/&gt;&lt;property id=&quot;20307&quot; value=&quot;524&quot;/&gt;&lt;/object&gt;&lt;object type=&quot;3&quot; unique_id=&quot;11511&quot;&gt;&lt;property id=&quot;20148&quot; value=&quot;5&quot;/&gt;&lt;property id=&quot;20300&quot; value=&quot;Slide 30&quot;/&gt;&lt;property id=&quot;20307&quot; value=&quot;525&quot;/&gt;&lt;/object&gt;&lt;object type=&quot;3&quot; unique_id=&quot;11512&quot;&gt;&lt;property id=&quot;20148&quot; value=&quot;5&quot;/&gt;&lt;property id=&quot;20300&quot; value=&quot;Slide 31&quot;/&gt;&lt;property id=&quot;20307&quot; value=&quot;529&quot;/&gt;&lt;/object&gt;&lt;object type=&quot;3&quot; unique_id=&quot;11513&quot;&gt;&lt;property id=&quot;20148&quot; value=&quot;5&quot;/&gt;&lt;property id=&quot;20300&quot; value=&quot;Slide 32&quot;/&gt;&lt;property id=&quot;20307&quot; value=&quot;489&quot;/&gt;&lt;/object&gt;&lt;object type=&quot;3&quot; unique_id=&quot;11514&quot;&gt;&lt;property id=&quot;20148&quot; value=&quot;5&quot;/&gt;&lt;property id=&quot;20300&quot; value=&quot;Slide 33&quot;/&gt;&lt;property id=&quot;20307&quot; value=&quot;500&quot;/&gt;&lt;/object&gt;&lt;object type=&quot;3&quot; unique_id=&quot;11515&quot;&gt;&lt;property id=&quot;20148&quot; value=&quot;5&quot;/&gt;&lt;property id=&quot;20300&quot; value=&quot;Slide 34&quot;/&gt;&lt;property id=&quot;20307&quot; value=&quot;509&quot;/&gt;&lt;/object&gt;&lt;object type=&quot;3&quot; unique_id=&quot;11516&quot;&gt;&lt;property id=&quot;20148&quot; value=&quot;5&quot;/&gt;&lt;property id=&quot;20300&quot; value=&quot;Slide 35&quot;/&gt;&lt;property id=&quot;20307&quot; value=&quot;530&quot;/&gt;&lt;/object&gt;&lt;object type=&quot;3&quot; unique_id=&quot;11517&quot;&gt;&lt;property id=&quot;20148&quot; value=&quot;5&quot;/&gt;&lt;property id=&quot;20300&quot; value=&quot;Slide 36&quot;/&gt;&lt;property id=&quot;20307&quot; value=&quot;48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11591</TotalTime>
  <Words>1526</Words>
  <Application>Microsoft Office PowerPoint</Application>
  <PresentationFormat>On-screen Show (4:3)</PresentationFormat>
  <Paragraphs>253</Paragraphs>
  <Slides>36</Slides>
  <Notes>27</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36</vt:i4>
      </vt:variant>
    </vt:vector>
  </HeadingPairs>
  <TitlesOfParts>
    <vt:vector size="52" baseType="lpstr">
      <vt:lpstr>Arial</vt:lpstr>
      <vt:lpstr>Calibri</vt:lpstr>
      <vt:lpstr>Wingdings</vt:lpstr>
      <vt:lpstr>Office Theme</vt:lpstr>
      <vt:lpstr>1_Office Theme</vt:lpstr>
      <vt:lpstr>2_Office Theme</vt:lpstr>
      <vt:lpstr>4_Office Theme</vt:lpstr>
      <vt:lpstr>5_Office Theme</vt:lpstr>
      <vt:lpstr>6_Office Theme</vt:lpstr>
      <vt:lpstr>8_Office Theme</vt:lpstr>
      <vt:lpstr>3_Office Theme</vt:lpstr>
      <vt:lpstr>10_Office Theme</vt:lpstr>
      <vt:lpstr>11_Office Theme</vt:lpstr>
      <vt:lpstr>12_Office Theme</vt:lpstr>
      <vt:lpstr>13_Office Theme</vt:lpstr>
      <vt:lpstr>9_Office Theme</vt:lpstr>
      <vt:lpstr>PowerPoint Presentation</vt:lpstr>
      <vt:lpstr>PowerPoint Presentation</vt:lpstr>
      <vt:lpstr>ADA Basics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Job Accommodation Network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DeFreitas</dc:creator>
  <cp:lastModifiedBy>Lyssa Rowan</cp:lastModifiedBy>
  <cp:revision>573</cp:revision>
  <dcterms:created xsi:type="dcterms:W3CDTF">2010-02-17T13:49:31Z</dcterms:created>
  <dcterms:modified xsi:type="dcterms:W3CDTF">2017-11-08T21:36:51Z</dcterms:modified>
</cp:coreProperties>
</file>