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1" r:id="rId1"/>
  </p:sldMasterIdLst>
  <p:notesMasterIdLst>
    <p:notesMasterId r:id="rId19"/>
  </p:notesMasterIdLst>
  <p:handoutMasterIdLst>
    <p:handoutMasterId r:id="rId20"/>
  </p:handoutMasterIdLst>
  <p:sldIdLst>
    <p:sldId id="308" r:id="rId2"/>
    <p:sldId id="327" r:id="rId3"/>
    <p:sldId id="322" r:id="rId4"/>
    <p:sldId id="256" r:id="rId5"/>
    <p:sldId id="307" r:id="rId6"/>
    <p:sldId id="291" r:id="rId7"/>
    <p:sldId id="310" r:id="rId8"/>
    <p:sldId id="319" r:id="rId9"/>
    <p:sldId id="312" r:id="rId10"/>
    <p:sldId id="320" r:id="rId11"/>
    <p:sldId id="317" r:id="rId12"/>
    <p:sldId id="316" r:id="rId13"/>
    <p:sldId id="313" r:id="rId14"/>
    <p:sldId id="314" r:id="rId15"/>
    <p:sldId id="324" r:id="rId16"/>
    <p:sldId id="296" r:id="rId17"/>
    <p:sldId id="326" r:id="rId18"/>
  </p:sldIdLst>
  <p:sldSz cx="24377650" cy="13716000"/>
  <p:notesSz cx="6858000" cy="9144000"/>
  <p:custDataLst>
    <p:tags r:id="rId21"/>
  </p:custDataLst>
  <p:defaultTextStyle>
    <a:defPPr marL="0" marR="0" indent="0" algn="l" defTabSz="91424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56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12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68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24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280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36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59992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480" algn="ctr" defTabSz="8253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999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77D"/>
    <a:srgbClr val="733D93"/>
    <a:srgbClr val="FECE08"/>
    <a:srgbClr val="0C2340"/>
    <a:srgbClr val="F9F9F9"/>
    <a:srgbClr val="012957"/>
    <a:srgbClr val="00ADFE"/>
    <a:srgbClr val="00B9FF"/>
    <a:srgbClr val="86298E"/>
    <a:srgbClr val="269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5" autoAdjust="0"/>
    <p:restoredTop sz="70414"/>
  </p:normalViewPr>
  <p:slideViewPr>
    <p:cSldViewPr snapToGrid="0">
      <p:cViewPr varScale="1">
        <p:scale>
          <a:sx n="52" d="100"/>
          <a:sy n="52" d="100"/>
        </p:scale>
        <p:origin x="-192" y="804"/>
      </p:cViewPr>
      <p:guideLst>
        <p:guide orient="horz" pos="4320"/>
        <p:guide pos="7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e Baker" userId="f7f24db0-0fd9-42dc-ad36-cd9db4cf9169" providerId="ADAL" clId="{902D19EB-9411-6445-A14B-1EE4D6108702}"/>
    <pc:docChg chg="undo custSel addSld delSld modSld">
      <pc:chgData name="Kylie Baker" userId="f7f24db0-0fd9-42dc-ad36-cd9db4cf9169" providerId="ADAL" clId="{902D19EB-9411-6445-A14B-1EE4D6108702}" dt="2018-03-12T19:54:29.488" v="1328" actId="20577"/>
      <pc:docMkLst>
        <pc:docMk/>
      </pc:docMkLst>
      <pc:sldChg chg="addSp delSp modSp modNotesTx">
        <pc:chgData name="Kylie Baker" userId="f7f24db0-0fd9-42dc-ad36-cd9db4cf9169" providerId="ADAL" clId="{902D19EB-9411-6445-A14B-1EE4D6108702}" dt="2018-03-12T19:51:21.217" v="1147" actId="20577"/>
        <pc:sldMkLst>
          <pc:docMk/>
          <pc:sldMk cId="32408928" sldId="296"/>
        </pc:sldMkLst>
        <pc:spChg chg="mod">
          <ac:chgData name="Kylie Baker" userId="f7f24db0-0fd9-42dc-ad36-cd9db4cf9169" providerId="ADAL" clId="{902D19EB-9411-6445-A14B-1EE4D6108702}" dt="2018-03-12T19:47:11.405" v="821" actId="255"/>
          <ac:spMkLst>
            <pc:docMk/>
            <pc:sldMk cId="32408928" sldId="296"/>
            <ac:spMk id="2" creationId="{2637B408-6F2F-6C47-B70D-9CBDD2FAE1AA}"/>
          </ac:spMkLst>
        </pc:spChg>
        <pc:spChg chg="mod">
          <ac:chgData name="Kylie Baker" userId="f7f24db0-0fd9-42dc-ad36-cd9db4cf9169" providerId="ADAL" clId="{902D19EB-9411-6445-A14B-1EE4D6108702}" dt="2018-03-12T19:46:49.708" v="818" actId="1076"/>
          <ac:spMkLst>
            <pc:docMk/>
            <pc:sldMk cId="32408928" sldId="296"/>
            <ac:spMk id="3" creationId="{1EFF35E4-BBED-41B1-B448-07936FA57879}"/>
          </ac:spMkLst>
        </pc:spChg>
        <pc:spChg chg="mod">
          <ac:chgData name="Kylie Baker" userId="f7f24db0-0fd9-42dc-ad36-cd9db4cf9169" providerId="ADAL" clId="{902D19EB-9411-6445-A14B-1EE4D6108702}" dt="2018-03-12T19:20:18.573" v="715" actId="1076"/>
          <ac:spMkLst>
            <pc:docMk/>
            <pc:sldMk cId="32408928" sldId="296"/>
            <ac:spMk id="10" creationId="{AC969F13-E1DC-4876-BA58-09C98A480B04}"/>
          </ac:spMkLst>
        </pc:spChg>
        <pc:spChg chg="add mod">
          <ac:chgData name="Kylie Baker" userId="f7f24db0-0fd9-42dc-ad36-cd9db4cf9169" providerId="ADAL" clId="{902D19EB-9411-6445-A14B-1EE4D6108702}" dt="2018-03-12T19:46:54.028" v="819" actId="1076"/>
          <ac:spMkLst>
            <pc:docMk/>
            <pc:sldMk cId="32408928" sldId="296"/>
            <ac:spMk id="11" creationId="{0DB1923D-F81A-C847-BC25-05EA04553CA6}"/>
          </ac:spMkLst>
        </pc:spChg>
        <pc:spChg chg="mod">
          <ac:chgData name="Kylie Baker" userId="f7f24db0-0fd9-42dc-ad36-cd9db4cf9169" providerId="ADAL" clId="{902D19EB-9411-6445-A14B-1EE4D6108702}" dt="2018-03-12T19:30:02.109" v="803" actId="255"/>
          <ac:spMkLst>
            <pc:docMk/>
            <pc:sldMk cId="32408928" sldId="296"/>
            <ac:spMk id="13" creationId="{D7BAAE16-16EE-47EC-95F4-3A5E6B862D32}"/>
          </ac:spMkLst>
        </pc:spChg>
        <pc:spChg chg="del mod">
          <ac:chgData name="Kylie Baker" userId="f7f24db0-0fd9-42dc-ad36-cd9db4cf9169" providerId="ADAL" clId="{902D19EB-9411-6445-A14B-1EE4D6108702}" dt="2018-03-12T19:19:43.822" v="710" actId="478"/>
          <ac:spMkLst>
            <pc:docMk/>
            <pc:sldMk cId="32408928" sldId="296"/>
            <ac:spMk id="16" creationId="{6037386B-7442-4552-B992-CD39903691D9}"/>
          </ac:spMkLst>
        </pc:spChg>
        <pc:picChg chg="mod">
          <ac:chgData name="Kylie Baker" userId="f7f24db0-0fd9-42dc-ad36-cd9db4cf9169" providerId="ADAL" clId="{902D19EB-9411-6445-A14B-1EE4D6108702}" dt="2018-03-12T19:47:37.344" v="823" actId="1076"/>
          <ac:picMkLst>
            <pc:docMk/>
            <pc:sldMk cId="32408928" sldId="296"/>
            <ac:picMk id="6" creationId="{913CFD4B-3C43-8345-804A-E35804F88251}"/>
          </ac:picMkLst>
        </pc:picChg>
        <pc:picChg chg="mod">
          <ac:chgData name="Kylie Baker" userId="f7f24db0-0fd9-42dc-ad36-cd9db4cf9169" providerId="ADAL" clId="{902D19EB-9411-6445-A14B-1EE4D6108702}" dt="2018-03-12T19:30:49.563" v="810" actId="1076"/>
          <ac:picMkLst>
            <pc:docMk/>
            <pc:sldMk cId="32408928" sldId="296"/>
            <ac:picMk id="7" creationId="{62D29C6A-067C-3744-81F2-BAE6A1B4F359}"/>
          </ac:picMkLst>
        </pc:picChg>
        <pc:picChg chg="mod">
          <ac:chgData name="Kylie Baker" userId="f7f24db0-0fd9-42dc-ad36-cd9db4cf9169" providerId="ADAL" clId="{902D19EB-9411-6445-A14B-1EE4D6108702}" dt="2018-03-12T19:30:17.145" v="805" actId="1076"/>
          <ac:picMkLst>
            <pc:docMk/>
            <pc:sldMk cId="32408928" sldId="296"/>
            <ac:picMk id="8" creationId="{C5460532-61CB-9C44-94BC-DC389E4F3A57}"/>
          </ac:picMkLst>
        </pc:picChg>
        <pc:picChg chg="mod">
          <ac:chgData name="Kylie Baker" userId="f7f24db0-0fd9-42dc-ad36-cd9db4cf9169" providerId="ADAL" clId="{902D19EB-9411-6445-A14B-1EE4D6108702}" dt="2018-03-12T19:46:06.439" v="814" actId="20577"/>
          <ac:picMkLst>
            <pc:docMk/>
            <pc:sldMk cId="32408928" sldId="296"/>
            <ac:picMk id="12" creationId="{3F989AD7-70D4-644B-AB27-83BC8B98E8C6}"/>
          </ac:picMkLst>
        </pc:picChg>
        <pc:picChg chg="mod">
          <ac:chgData name="Kylie Baker" userId="f7f24db0-0fd9-42dc-ad36-cd9db4cf9169" providerId="ADAL" clId="{902D19EB-9411-6445-A14B-1EE4D6108702}" dt="2018-03-12T19:30:43.318" v="808" actId="1076"/>
          <ac:picMkLst>
            <pc:docMk/>
            <pc:sldMk cId="32408928" sldId="296"/>
            <ac:picMk id="14" creationId="{B91CC764-A245-5641-9704-703BF5CC0508}"/>
          </ac:picMkLst>
        </pc:picChg>
      </pc:sldChg>
      <pc:sldChg chg="add del">
        <pc:chgData name="Kylie Baker" userId="f7f24db0-0fd9-42dc-ad36-cd9db4cf9169" providerId="ADAL" clId="{902D19EB-9411-6445-A14B-1EE4D6108702}" dt="2018-03-12T19:15:20.278" v="555" actId="2696"/>
        <pc:sldMkLst>
          <pc:docMk/>
          <pc:sldMk cId="2691145664" sldId="323"/>
        </pc:sldMkLst>
      </pc:sldChg>
      <pc:sldChg chg="addSp delSp modSp add modNotesTx">
        <pc:chgData name="Kylie Baker" userId="f7f24db0-0fd9-42dc-ad36-cd9db4cf9169" providerId="ADAL" clId="{902D19EB-9411-6445-A14B-1EE4D6108702}" dt="2018-03-12T19:19:04.433" v="707" actId="20577"/>
        <pc:sldMkLst>
          <pc:docMk/>
          <pc:sldMk cId="3221863601" sldId="324"/>
        </pc:sldMkLst>
        <pc:spChg chg="add del mod">
          <ac:chgData name="Kylie Baker" userId="f7f24db0-0fd9-42dc-ad36-cd9db4cf9169" providerId="ADAL" clId="{902D19EB-9411-6445-A14B-1EE4D6108702}" dt="2018-03-12T19:15:43.552" v="559" actId="767"/>
          <ac:spMkLst>
            <pc:docMk/>
            <pc:sldMk cId="3221863601" sldId="324"/>
            <ac:spMk id="2" creationId="{81194D24-0D6D-AB45-9182-9B370F3D6572}"/>
          </ac:spMkLst>
        </pc:spChg>
        <pc:spChg chg="mod">
          <ac:chgData name="Kylie Baker" userId="f7f24db0-0fd9-42dc-ad36-cd9db4cf9169" providerId="ADAL" clId="{902D19EB-9411-6445-A14B-1EE4D6108702}" dt="2018-03-12T19:14:40.087" v="538" actId="20577"/>
          <ac:spMkLst>
            <pc:docMk/>
            <pc:sldMk cId="3221863601" sldId="324"/>
            <ac:spMk id="7" creationId="{AACC6DD2-92A7-C044-9712-129EC96B809F}"/>
          </ac:spMkLst>
        </pc:spChg>
        <pc:spChg chg="add mod">
          <ac:chgData name="Kylie Baker" userId="f7f24db0-0fd9-42dc-ad36-cd9db4cf9169" providerId="ADAL" clId="{902D19EB-9411-6445-A14B-1EE4D6108702}" dt="2018-03-12T19:19:04.433" v="707" actId="20577"/>
          <ac:spMkLst>
            <pc:docMk/>
            <pc:sldMk cId="3221863601" sldId="324"/>
            <ac:spMk id="8" creationId="{79282F81-5BCB-754B-B393-5043999BB36C}"/>
          </ac:spMkLst>
        </pc:spChg>
        <pc:picChg chg="del">
          <ac:chgData name="Kylie Baker" userId="f7f24db0-0fd9-42dc-ad36-cd9db4cf9169" providerId="ADAL" clId="{902D19EB-9411-6445-A14B-1EE4D6108702}" dt="2018-03-12T19:14:50.116" v="543" actId="478"/>
          <ac:picMkLst>
            <pc:docMk/>
            <pc:sldMk cId="3221863601" sldId="324"/>
            <ac:picMk id="3" creationId="{00558A94-1D8D-5241-B1E3-7D5FADAC994F}"/>
          </ac:picMkLst>
        </pc:picChg>
        <pc:picChg chg="del">
          <ac:chgData name="Kylie Baker" userId="f7f24db0-0fd9-42dc-ad36-cd9db4cf9169" providerId="ADAL" clId="{902D19EB-9411-6445-A14B-1EE4D6108702}" dt="2018-03-12T19:14:48.739" v="542" actId="478"/>
          <ac:picMkLst>
            <pc:docMk/>
            <pc:sldMk cId="3221863601" sldId="324"/>
            <ac:picMk id="4" creationId="{A3F629CE-22E2-894A-AE39-F1AC1F04DD7E}"/>
          </ac:picMkLst>
        </pc:picChg>
        <pc:picChg chg="mod">
          <ac:chgData name="Kylie Baker" userId="f7f24db0-0fd9-42dc-ad36-cd9db4cf9169" providerId="ADAL" clId="{902D19EB-9411-6445-A14B-1EE4D6108702}" dt="2018-03-12T19:15:27.588" v="557" actId="14100"/>
          <ac:picMkLst>
            <pc:docMk/>
            <pc:sldMk cId="3221863601" sldId="324"/>
            <ac:picMk id="5" creationId="{00000000-0000-0000-0000-000000000000}"/>
          </ac:picMkLst>
        </pc:picChg>
        <pc:picChg chg="del">
          <ac:chgData name="Kylie Baker" userId="f7f24db0-0fd9-42dc-ad36-cd9db4cf9169" providerId="ADAL" clId="{902D19EB-9411-6445-A14B-1EE4D6108702}" dt="2018-03-12T19:14:43.776" v="539" actId="478"/>
          <ac:picMkLst>
            <pc:docMk/>
            <pc:sldMk cId="3221863601" sldId="324"/>
            <ac:picMk id="9" creationId="{02A880E1-8630-B14D-8CAB-D457BA7EB364}"/>
          </ac:picMkLst>
        </pc:picChg>
        <pc:picChg chg="del">
          <ac:chgData name="Kylie Baker" userId="f7f24db0-0fd9-42dc-ad36-cd9db4cf9169" providerId="ADAL" clId="{902D19EB-9411-6445-A14B-1EE4D6108702}" dt="2018-03-12T19:14:52.533" v="545" actId="478"/>
          <ac:picMkLst>
            <pc:docMk/>
            <pc:sldMk cId="3221863601" sldId="324"/>
            <ac:picMk id="18" creationId="{CC8F2EE2-B04B-3F41-9A9A-25406A0639AE}"/>
          </ac:picMkLst>
        </pc:picChg>
        <pc:picChg chg="del">
          <ac:chgData name="Kylie Baker" userId="f7f24db0-0fd9-42dc-ad36-cd9db4cf9169" providerId="ADAL" clId="{902D19EB-9411-6445-A14B-1EE4D6108702}" dt="2018-03-12T19:14:51.079" v="544" actId="478"/>
          <ac:picMkLst>
            <pc:docMk/>
            <pc:sldMk cId="3221863601" sldId="324"/>
            <ac:picMk id="20" creationId="{3E8384B5-150E-E948-9602-0D1AF79381F6}"/>
          </ac:picMkLst>
        </pc:picChg>
        <pc:picChg chg="del">
          <ac:chgData name="Kylie Baker" userId="f7f24db0-0fd9-42dc-ad36-cd9db4cf9169" providerId="ADAL" clId="{902D19EB-9411-6445-A14B-1EE4D6108702}" dt="2018-03-12T19:14:45.779" v="540" actId="478"/>
          <ac:picMkLst>
            <pc:docMk/>
            <pc:sldMk cId="3221863601" sldId="324"/>
            <ac:picMk id="22" creationId="{1F4CD7A5-51FF-F541-A109-43BA7DBD687B}"/>
          </ac:picMkLst>
        </pc:picChg>
        <pc:picChg chg="del">
          <ac:chgData name="Kylie Baker" userId="f7f24db0-0fd9-42dc-ad36-cd9db4cf9169" providerId="ADAL" clId="{902D19EB-9411-6445-A14B-1EE4D6108702}" dt="2018-03-12T19:14:47.600" v="541" actId="478"/>
          <ac:picMkLst>
            <pc:docMk/>
            <pc:sldMk cId="3221863601" sldId="324"/>
            <ac:picMk id="26" creationId="{F02BB8CB-7802-094B-9B37-64D135550924}"/>
          </ac:picMkLst>
        </pc:picChg>
      </pc:sldChg>
      <pc:sldChg chg="add del">
        <pc:chgData name="Kylie Baker" userId="f7f24db0-0fd9-42dc-ad36-cd9db4cf9169" providerId="ADAL" clId="{902D19EB-9411-6445-A14B-1EE4D6108702}" dt="2018-03-12T19:21:47.330" v="729" actId="2696"/>
        <pc:sldMkLst>
          <pc:docMk/>
          <pc:sldMk cId="868530548" sldId="325"/>
        </pc:sldMkLst>
      </pc:sldChg>
      <pc:sldChg chg="addSp delSp modSp add modNotesTx">
        <pc:chgData name="Kylie Baker" userId="f7f24db0-0fd9-42dc-ad36-cd9db4cf9169" providerId="ADAL" clId="{902D19EB-9411-6445-A14B-1EE4D6108702}" dt="2018-03-12T19:54:29.488" v="1328" actId="20577"/>
        <pc:sldMkLst>
          <pc:docMk/>
          <pc:sldMk cId="393076885" sldId="326"/>
        </pc:sldMkLst>
        <pc:spChg chg="add del mod">
          <ac:chgData name="Kylie Baker" userId="f7f24db0-0fd9-42dc-ad36-cd9db4cf9169" providerId="ADAL" clId="{902D19EB-9411-6445-A14B-1EE4D6108702}" dt="2018-03-12T19:22:35.048" v="745" actId="255"/>
          <ac:spMkLst>
            <pc:docMk/>
            <pc:sldMk cId="393076885" sldId="326"/>
            <ac:spMk id="2" creationId="{6D5075C1-7737-E04C-9412-86709D91D143}"/>
          </ac:spMkLst>
        </pc:spChg>
        <pc:spChg chg="mod">
          <ac:chgData name="Kylie Baker" userId="f7f24db0-0fd9-42dc-ad36-cd9db4cf9169" providerId="ADAL" clId="{902D19EB-9411-6445-A14B-1EE4D6108702}" dt="2018-03-12T19:21:24.621" v="722" actId="20577"/>
          <ac:spMkLst>
            <pc:docMk/>
            <pc:sldMk cId="393076885" sldId="326"/>
            <ac:spMk id="7" creationId="{AACC6DD2-92A7-C044-9712-129EC96B809F}"/>
          </ac:spMkLst>
        </pc:spChg>
        <pc:spChg chg="del">
          <ac:chgData name="Kylie Baker" userId="f7f24db0-0fd9-42dc-ad36-cd9db4cf9169" providerId="ADAL" clId="{902D19EB-9411-6445-A14B-1EE4D6108702}" dt="2018-03-12T19:21:19.591" v="721" actId="478"/>
          <ac:spMkLst>
            <pc:docMk/>
            <pc:sldMk cId="393076885" sldId="326"/>
            <ac:spMk id="8" creationId="{79282F81-5BCB-754B-B393-5043999BB36C}"/>
          </ac:spMkLst>
        </pc:spChg>
      </pc:sldChg>
      <pc:sldChg chg="add del">
        <pc:chgData name="Kylie Baker" userId="f7f24db0-0fd9-42dc-ad36-cd9db4cf9169" providerId="ADAL" clId="{902D19EB-9411-6445-A14B-1EE4D6108702}" dt="2018-03-12T19:21:44.415" v="728" actId="20577"/>
        <pc:sldMkLst>
          <pc:docMk/>
          <pc:sldMk cId="1880410968" sldId="3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E9D75-B384-7347-80F6-80B754BFEAE6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82CCF-9117-C742-BC38-873E18F21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7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53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56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12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68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24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280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36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59992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480" defTabSz="45712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88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3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24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28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12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39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12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9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6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14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8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23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68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4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96E18-C810-40C2-889A-BD1C2B1BF32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4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6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5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>
            <a:spLocks noGrp="1"/>
          </p:cNvSpPr>
          <p:nvPr>
            <p:ph idx="1"/>
          </p:nvPr>
        </p:nvSpPr>
        <p:spPr>
          <a:xfrm>
            <a:off x="1688663" y="2994660"/>
            <a:ext cx="21000330" cy="920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6" name="Shape 2"/>
          <p:cNvSpPr>
            <a:spLocks noGrp="1"/>
          </p:cNvSpPr>
          <p:nvPr>
            <p:ph type="title"/>
          </p:nvPr>
        </p:nvSpPr>
        <p:spPr>
          <a:xfrm>
            <a:off x="1688663" y="391669"/>
            <a:ext cx="2100033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054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77650" cy="13716000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34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8125882" cy="137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25882" y="1"/>
            <a:ext cx="8125882" cy="137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251768" y="1"/>
            <a:ext cx="8125882" cy="137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6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87754" y="1397977"/>
            <a:ext cx="9649124" cy="2892669"/>
          </a:xfrm>
        </p:spPr>
        <p:txBody>
          <a:bodyPr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" y="-7928"/>
            <a:ext cx="12199434" cy="1386360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61"/>
          </p:nvPr>
        </p:nvSpPr>
        <p:spPr>
          <a:xfrm>
            <a:off x="13387753" y="5065102"/>
            <a:ext cx="9624747" cy="6681421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8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16392293" y="0"/>
            <a:ext cx="7985357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8861" y="882162"/>
            <a:ext cx="14771077" cy="2118213"/>
          </a:xfrm>
        </p:spPr>
        <p:txBody>
          <a:bodyPr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61"/>
          </p:nvPr>
        </p:nvSpPr>
        <p:spPr>
          <a:xfrm>
            <a:off x="4055939" y="3634154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39"/>
          </p:nvPr>
        </p:nvSpPr>
        <p:spPr>
          <a:xfrm>
            <a:off x="1729412" y="3634154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62"/>
          </p:nvPr>
        </p:nvSpPr>
        <p:spPr>
          <a:xfrm>
            <a:off x="4055939" y="5861539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63"/>
          </p:nvPr>
        </p:nvSpPr>
        <p:spPr>
          <a:xfrm>
            <a:off x="1729412" y="5861539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64"/>
          </p:nvPr>
        </p:nvSpPr>
        <p:spPr>
          <a:xfrm>
            <a:off x="4055939" y="8088924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65"/>
          </p:nvPr>
        </p:nvSpPr>
        <p:spPr>
          <a:xfrm>
            <a:off x="1729412" y="8088924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66"/>
          </p:nvPr>
        </p:nvSpPr>
        <p:spPr>
          <a:xfrm>
            <a:off x="4055939" y="10316309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67"/>
          </p:nvPr>
        </p:nvSpPr>
        <p:spPr>
          <a:xfrm>
            <a:off x="1729412" y="10316309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43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8862" y="952500"/>
            <a:ext cx="9649124" cy="2892669"/>
          </a:xfrm>
        </p:spPr>
        <p:txBody>
          <a:bodyPr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2160172" y="-7928"/>
            <a:ext cx="12199434" cy="1386360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61"/>
          </p:nvPr>
        </p:nvSpPr>
        <p:spPr>
          <a:xfrm>
            <a:off x="1148863" y="4619626"/>
            <a:ext cx="9649124" cy="6868990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2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876370" y="0"/>
            <a:ext cx="15501279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45"/>
          </p:nvPr>
        </p:nvSpPr>
        <p:spPr>
          <a:xfrm>
            <a:off x="2321707" y="2302060"/>
            <a:ext cx="4356647" cy="4356647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6585" y="7022123"/>
            <a:ext cx="7666892" cy="2892669"/>
          </a:xfrm>
        </p:spPr>
        <p:txBody>
          <a:bodyPr>
            <a:no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97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52"/>
          </p:nvPr>
        </p:nvSpPr>
        <p:spPr>
          <a:xfrm>
            <a:off x="9857677" y="3845167"/>
            <a:ext cx="4728118" cy="682454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16392290" y="3845167"/>
            <a:ext cx="4728118" cy="682454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51"/>
          </p:nvPr>
        </p:nvSpPr>
        <p:spPr>
          <a:xfrm>
            <a:off x="3323064" y="3845167"/>
            <a:ext cx="4728118" cy="682454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8663" y="391669"/>
            <a:ext cx="21000330" cy="228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-1719" y="6799385"/>
            <a:ext cx="5774498" cy="691661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182703" y="6799385"/>
            <a:ext cx="5774498" cy="691661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2367125" y="6799385"/>
            <a:ext cx="5774498" cy="691661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8551546" y="6799385"/>
            <a:ext cx="5826358" cy="691661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96001" y="3928549"/>
            <a:ext cx="3879274" cy="60374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11928" y="3928549"/>
            <a:ext cx="3879274" cy="60374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280074" y="3928549"/>
            <a:ext cx="3879274" cy="60374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464147" y="3928549"/>
            <a:ext cx="3879274" cy="60374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8648220" y="3928549"/>
            <a:ext cx="3879274" cy="60374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60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493963" y="7728187"/>
            <a:ext cx="5425230" cy="2359522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6443403" y="7728187"/>
            <a:ext cx="5425230" cy="2359522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544523" y="7728187"/>
            <a:ext cx="5425230" cy="2359522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493963" y="4336115"/>
            <a:ext cx="5425230" cy="2359522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6443403" y="4336115"/>
            <a:ext cx="5425230" cy="2359522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544523" y="4336115"/>
            <a:ext cx="5425230" cy="2359522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69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7537" y="7197969"/>
            <a:ext cx="20822576" cy="3329354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51" hasCustomPrompt="1"/>
          </p:nvPr>
        </p:nvSpPr>
        <p:spPr>
          <a:xfrm>
            <a:off x="9606633" y="2321168"/>
            <a:ext cx="4728118" cy="3563818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 algn="ctr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Picture or Icon</a:t>
            </a:r>
          </a:p>
        </p:txBody>
      </p:sp>
    </p:spTree>
    <p:extLst>
      <p:ext uri="{BB962C8B-B14F-4D97-AF65-F5344CB8AC3E}">
        <p14:creationId xmlns:p14="http://schemas.microsoft.com/office/powerpoint/2010/main" val="17228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663" y="1254125"/>
            <a:ext cx="21000330" cy="228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6893169"/>
            <a:ext cx="7897091" cy="68228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36346" y="6893169"/>
            <a:ext cx="7897214" cy="68228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6472815" y="6893169"/>
            <a:ext cx="7904835" cy="682283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88663" y="3677382"/>
            <a:ext cx="21000330" cy="185188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634842" indent="0" algn="ctr">
              <a:buNone/>
              <a:defRPr/>
            </a:lvl2pPr>
            <a:lvl3pPr marL="1269683" indent="0" algn="ctr">
              <a:buNone/>
              <a:defRPr/>
            </a:lvl3pPr>
            <a:lvl4pPr marL="1904524" indent="0" algn="ctr">
              <a:buNone/>
              <a:defRPr/>
            </a:lvl4pPr>
            <a:lvl5pPr marL="2539365" indent="0" algn="ctr">
              <a:buNone/>
              <a:defRPr/>
            </a:lvl5pPr>
          </a:lstStyle>
          <a:p>
            <a:pPr lvl="0"/>
            <a:r>
              <a:rPr lang="en-US"/>
              <a:t>Click to edit and add content </a:t>
            </a:r>
          </a:p>
        </p:txBody>
      </p:sp>
    </p:spTree>
    <p:extLst>
      <p:ext uri="{BB962C8B-B14F-4D97-AF65-F5344CB8AC3E}">
        <p14:creationId xmlns:p14="http://schemas.microsoft.com/office/powerpoint/2010/main" val="5789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45"/>
          </p:nvPr>
        </p:nvSpPr>
        <p:spPr>
          <a:xfrm>
            <a:off x="1149400" y="3779168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46"/>
          </p:nvPr>
        </p:nvSpPr>
        <p:spPr>
          <a:xfrm>
            <a:off x="6935903" y="3779168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7"/>
          </p:nvPr>
        </p:nvSpPr>
        <p:spPr>
          <a:xfrm>
            <a:off x="12591788" y="3779168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48"/>
          </p:nvPr>
        </p:nvSpPr>
        <p:spPr>
          <a:xfrm>
            <a:off x="18362221" y="3779168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88663" y="391669"/>
            <a:ext cx="21000330" cy="228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1018782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1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6805285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2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12461170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3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18231603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4</a:t>
            </a:r>
          </a:p>
        </p:txBody>
      </p:sp>
    </p:spTree>
    <p:extLst>
      <p:ext uri="{BB962C8B-B14F-4D97-AF65-F5344CB8AC3E}">
        <p14:creationId xmlns:p14="http://schemas.microsoft.com/office/powerpoint/2010/main" val="16513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45"/>
          </p:nvPr>
        </p:nvSpPr>
        <p:spPr>
          <a:xfrm>
            <a:off x="1819281" y="3981072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46"/>
          </p:nvPr>
        </p:nvSpPr>
        <p:spPr>
          <a:xfrm>
            <a:off x="9505226" y="3981072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7"/>
          </p:nvPr>
        </p:nvSpPr>
        <p:spPr>
          <a:xfrm>
            <a:off x="16999667" y="3981072"/>
            <a:ext cx="5107394" cy="5107394"/>
          </a:xfrm>
          <a:prstGeom prst="ellipse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88663" y="391669"/>
            <a:ext cx="21000330" cy="228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1688663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1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9374608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2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16869049" y="9988061"/>
            <a:ext cx="5368630" cy="1148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Feature 3</a:t>
            </a:r>
          </a:p>
        </p:txBody>
      </p:sp>
    </p:spTree>
    <p:extLst>
      <p:ext uri="{BB962C8B-B14F-4D97-AF65-F5344CB8AC3E}">
        <p14:creationId xmlns:p14="http://schemas.microsoft.com/office/powerpoint/2010/main" val="1579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196294" y="1702779"/>
            <a:ext cx="10550229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543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086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629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171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2714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257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599800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343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272674" y="0"/>
            <a:ext cx="15464340" cy="13716000"/>
          </a:xfrm>
          <a:custGeom>
            <a:avLst/>
            <a:gdLst>
              <a:gd name="connsiteX0" fmla="*/ 0 w 15464340"/>
              <a:gd name="connsiteY0" fmla="*/ 0 h 13716000"/>
              <a:gd name="connsiteX1" fmla="*/ 9650058 w 15464340"/>
              <a:gd name="connsiteY1" fmla="*/ 0 h 13716000"/>
              <a:gd name="connsiteX2" fmla="*/ 15464340 w 15464340"/>
              <a:gd name="connsiteY2" fmla="*/ 11635778 h 13716000"/>
              <a:gd name="connsiteX3" fmla="*/ 15464340 w 15464340"/>
              <a:gd name="connsiteY3" fmla="*/ 13716000 h 13716000"/>
              <a:gd name="connsiteX4" fmla="*/ 6853748 w 1546434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4340" h="13716000">
                <a:moveTo>
                  <a:pt x="0" y="0"/>
                </a:moveTo>
                <a:lnTo>
                  <a:pt x="9650058" y="0"/>
                </a:lnTo>
                <a:lnTo>
                  <a:pt x="15464340" y="11635778"/>
                </a:lnTo>
                <a:lnTo>
                  <a:pt x="15464340" y="13716000"/>
                </a:lnTo>
                <a:lnTo>
                  <a:pt x="6853748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61"/>
          </p:nvPr>
        </p:nvSpPr>
        <p:spPr>
          <a:xfrm>
            <a:off x="1196294" y="4853355"/>
            <a:ext cx="9076380" cy="628357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4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0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735518" y="0"/>
            <a:ext cx="9462053" cy="13715999"/>
          </a:xfrm>
          <a:prstGeom prst="parallelogram">
            <a:avLst>
              <a:gd name="adj" fmla="val 54870"/>
            </a:avLst>
          </a:prstGeo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1268512" y="0"/>
            <a:ext cx="9462053" cy="13715999"/>
          </a:xfrm>
          <a:prstGeom prst="parallelogram">
            <a:avLst>
              <a:gd name="adj" fmla="val 54870"/>
            </a:avLst>
          </a:prstGeo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196294" y="1702779"/>
            <a:ext cx="10550229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543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086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629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171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2714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257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599800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343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/>
              <a:t>Click to edit Master title style</a:t>
            </a:r>
          </a:p>
        </p:txBody>
      </p:sp>
      <p:sp>
        <p:nvSpPr>
          <p:cNvPr id="7" name="Content Placeholder 18"/>
          <p:cNvSpPr>
            <a:spLocks noGrp="1"/>
          </p:cNvSpPr>
          <p:nvPr>
            <p:ph sz="quarter" idx="51"/>
          </p:nvPr>
        </p:nvSpPr>
        <p:spPr>
          <a:xfrm>
            <a:off x="1196294" y="4954077"/>
            <a:ext cx="9649124" cy="6604877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7507" y="1195753"/>
            <a:ext cx="10386647" cy="3535693"/>
          </a:xfrm>
        </p:spPr>
        <p:txBody>
          <a:bodyPr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18335206" y="0"/>
            <a:ext cx="604244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42"/>
          </p:nvPr>
        </p:nvSpPr>
        <p:spPr>
          <a:xfrm>
            <a:off x="12188825" y="0"/>
            <a:ext cx="5899899" cy="67130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43"/>
          </p:nvPr>
        </p:nvSpPr>
        <p:spPr>
          <a:xfrm>
            <a:off x="12188825" y="7002966"/>
            <a:ext cx="5899899" cy="671303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18"/>
          <p:cNvSpPr>
            <a:spLocks noGrp="1"/>
          </p:cNvSpPr>
          <p:nvPr>
            <p:ph sz="quarter" idx="51"/>
          </p:nvPr>
        </p:nvSpPr>
        <p:spPr>
          <a:xfrm>
            <a:off x="890897" y="5251938"/>
            <a:ext cx="10363257" cy="6142893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0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081694" y="6869150"/>
            <a:ext cx="8147978" cy="68468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229672" y="6869150"/>
            <a:ext cx="8147978" cy="68468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081694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6229672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67507" y="1195753"/>
            <a:ext cx="6400801" cy="3535693"/>
          </a:xfrm>
        </p:spPr>
        <p:txBody>
          <a:bodyPr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8"/>
          <p:cNvSpPr>
            <a:spLocks noGrp="1"/>
          </p:cNvSpPr>
          <p:nvPr>
            <p:ph sz="quarter" idx="51"/>
          </p:nvPr>
        </p:nvSpPr>
        <p:spPr>
          <a:xfrm>
            <a:off x="890897" y="6025663"/>
            <a:ext cx="6386387" cy="5509846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081694" y="6869150"/>
            <a:ext cx="8147978" cy="68468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9817" y="6869150"/>
            <a:ext cx="8091511" cy="68468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9817" y="-1"/>
            <a:ext cx="8091511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229672" y="6869150"/>
            <a:ext cx="8147978" cy="68468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081694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6229672" y="-1"/>
            <a:ext cx="814797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901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46"/>
          </p:nvPr>
        </p:nvSpPr>
        <p:spPr>
          <a:xfrm>
            <a:off x="5058557" y="4783015"/>
            <a:ext cx="4665306" cy="422473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47"/>
          </p:nvPr>
        </p:nvSpPr>
        <p:spPr>
          <a:xfrm>
            <a:off x="5020140" y="9484112"/>
            <a:ext cx="4665306" cy="426220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10135320" y="10217945"/>
            <a:ext cx="4665306" cy="352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49"/>
          </p:nvPr>
        </p:nvSpPr>
        <p:spPr>
          <a:xfrm>
            <a:off x="10169912" y="6447692"/>
            <a:ext cx="4665306" cy="336924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hape 66"/>
          <p:cNvSpPr>
            <a:spLocks noGrp="1"/>
          </p:cNvSpPr>
          <p:nvPr>
            <p:ph type="title"/>
          </p:nvPr>
        </p:nvSpPr>
        <p:spPr>
          <a:xfrm>
            <a:off x="15701040" y="1260088"/>
            <a:ext cx="7575602" cy="2286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Content Placeholder 18"/>
          <p:cNvSpPr>
            <a:spLocks noGrp="1"/>
          </p:cNvSpPr>
          <p:nvPr>
            <p:ph sz="quarter" idx="51"/>
          </p:nvPr>
        </p:nvSpPr>
        <p:spPr>
          <a:xfrm>
            <a:off x="15700375" y="4303713"/>
            <a:ext cx="7575550" cy="7648575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42"/>
          </p:nvPr>
        </p:nvSpPr>
        <p:spPr>
          <a:xfrm>
            <a:off x="0" y="-1"/>
            <a:ext cx="4638907" cy="354608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43"/>
          </p:nvPr>
        </p:nvSpPr>
        <p:spPr>
          <a:xfrm>
            <a:off x="-26399" y="3902925"/>
            <a:ext cx="4665306" cy="46612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44"/>
          </p:nvPr>
        </p:nvSpPr>
        <p:spPr>
          <a:xfrm>
            <a:off x="-26398" y="9007750"/>
            <a:ext cx="4665306" cy="47058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45"/>
          </p:nvPr>
        </p:nvSpPr>
        <p:spPr>
          <a:xfrm>
            <a:off x="5084956" y="-30315"/>
            <a:ext cx="4638907" cy="433402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48"/>
          </p:nvPr>
        </p:nvSpPr>
        <p:spPr>
          <a:xfrm>
            <a:off x="10135320" y="-6870"/>
            <a:ext cx="4665306" cy="604968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23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"/>
          <p:cNvSpPr>
            <a:spLocks noGrp="1"/>
          </p:cNvSpPr>
          <p:nvPr>
            <p:ph type="title"/>
          </p:nvPr>
        </p:nvSpPr>
        <p:spPr>
          <a:xfrm>
            <a:off x="15015240" y="1260088"/>
            <a:ext cx="7575602" cy="2286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Content Placeholder 18"/>
          <p:cNvSpPr>
            <a:spLocks noGrp="1"/>
          </p:cNvSpPr>
          <p:nvPr>
            <p:ph sz="quarter" idx="51"/>
          </p:nvPr>
        </p:nvSpPr>
        <p:spPr>
          <a:xfrm>
            <a:off x="15014575" y="4303713"/>
            <a:ext cx="7575550" cy="7648575"/>
          </a:xfrm>
        </p:spPr>
        <p:txBody>
          <a:bodyPr anchor="t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-26988" y="-30163"/>
            <a:ext cx="5911851" cy="35766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-26988" y="3903662"/>
            <a:ext cx="5911851" cy="46910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54"/>
          </p:nvPr>
        </p:nvSpPr>
        <p:spPr>
          <a:xfrm>
            <a:off x="-26988" y="8956378"/>
            <a:ext cx="5911851" cy="47897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6327774" y="0"/>
            <a:ext cx="5911851" cy="461889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56"/>
          </p:nvPr>
        </p:nvSpPr>
        <p:spPr>
          <a:xfrm>
            <a:off x="6354762" y="5010761"/>
            <a:ext cx="5911851" cy="31317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6305550" y="8534400"/>
            <a:ext cx="5911851" cy="521176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745415" y="882162"/>
            <a:ext cx="14771077" cy="2118213"/>
          </a:xfrm>
        </p:spPr>
        <p:txBody>
          <a:bodyPr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61"/>
          </p:nvPr>
        </p:nvSpPr>
        <p:spPr>
          <a:xfrm>
            <a:off x="11652493" y="3634154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9"/>
          </p:nvPr>
        </p:nvSpPr>
        <p:spPr>
          <a:xfrm>
            <a:off x="9325966" y="3634154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62"/>
          </p:nvPr>
        </p:nvSpPr>
        <p:spPr>
          <a:xfrm>
            <a:off x="11652493" y="5861539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63"/>
          </p:nvPr>
        </p:nvSpPr>
        <p:spPr>
          <a:xfrm>
            <a:off x="9325966" y="5861539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64"/>
          </p:nvPr>
        </p:nvSpPr>
        <p:spPr>
          <a:xfrm>
            <a:off x="11652493" y="8088924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65"/>
          </p:nvPr>
        </p:nvSpPr>
        <p:spPr>
          <a:xfrm>
            <a:off x="9325966" y="8088924"/>
            <a:ext cx="1881050" cy="14529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66"/>
          </p:nvPr>
        </p:nvSpPr>
        <p:spPr>
          <a:xfrm>
            <a:off x="11652493" y="10316309"/>
            <a:ext cx="8956919" cy="1452929"/>
          </a:xfrm>
        </p:spPr>
        <p:txBody>
          <a:bodyPr anchor="ctr" anchorCtr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67"/>
          </p:nvPr>
        </p:nvSpPr>
        <p:spPr>
          <a:xfrm>
            <a:off x="0" y="-16362"/>
            <a:ext cx="8299938" cy="1373236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9325966" y="10316309"/>
            <a:ext cx="1881050" cy="145293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5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50080" y="4693233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4269454" y="4693233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0411134" y="4693233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8150080" y="859616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4269454" y="859616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10411134" y="859616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2649882" y="859616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18150080" y="81260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14269454" y="81260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10411134" y="81260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2649882" y="81260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649882" y="4693233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38"/>
          </p:nvPr>
        </p:nvSpPr>
        <p:spPr>
          <a:xfrm>
            <a:off x="6530508" y="8596161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39"/>
          </p:nvPr>
        </p:nvSpPr>
        <p:spPr>
          <a:xfrm>
            <a:off x="6530508" y="812609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40"/>
          </p:nvPr>
        </p:nvSpPr>
        <p:spPr>
          <a:xfrm>
            <a:off x="6530508" y="4693233"/>
            <a:ext cx="3568390" cy="359069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22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66"/>
          <p:cNvSpPr>
            <a:spLocks noGrp="1"/>
          </p:cNvSpPr>
          <p:nvPr>
            <p:ph type="title"/>
          </p:nvPr>
        </p:nvSpPr>
        <p:spPr>
          <a:xfrm>
            <a:off x="8341495" y="467261"/>
            <a:ext cx="14935147" cy="228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Shape 75"/>
          <p:cNvSpPr>
            <a:spLocks noGrp="1"/>
          </p:cNvSpPr>
          <p:nvPr>
            <p:ph type="body" idx="1" hasCustomPrompt="1"/>
          </p:nvPr>
        </p:nvSpPr>
        <p:spPr>
          <a:xfrm>
            <a:off x="8341495" y="3339252"/>
            <a:ext cx="14347497" cy="3092104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baseline="0">
                <a:solidFill>
                  <a:schemeClr val="bg1">
                    <a:lumMod val="95000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Insert content here </a:t>
            </a:r>
            <a:endParaRPr/>
          </a:p>
        </p:txBody>
      </p:sp>
      <p:grpSp>
        <p:nvGrpSpPr>
          <p:cNvPr id="71" name="Group 70"/>
          <p:cNvGrpSpPr/>
          <p:nvPr userDrawn="1"/>
        </p:nvGrpSpPr>
        <p:grpSpPr>
          <a:xfrm>
            <a:off x="1754167" y="698843"/>
            <a:ext cx="5319788" cy="11040699"/>
            <a:chOff x="819150" y="514350"/>
            <a:chExt cx="1717675" cy="3563938"/>
          </a:xfrm>
        </p:grpSpPr>
        <p:sp>
          <p:nvSpPr>
            <p:cNvPr id="72" name="Rectangle 71"/>
            <p:cNvSpPr/>
            <p:nvPr/>
          </p:nvSpPr>
          <p:spPr>
            <a:xfrm>
              <a:off x="921715" y="1008125"/>
              <a:ext cx="1524001" cy="2590800"/>
            </a:xfrm>
            <a:prstGeom prst="rect">
              <a:avLst/>
            </a:prstGeom>
            <a:solidFill>
              <a:srgbClr val="95A5A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17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grpSp>
          <p:nvGrpSpPr>
            <p:cNvPr id="73" name="Group 5"/>
            <p:cNvGrpSpPr>
              <a:grpSpLocks noChangeAspect="1"/>
            </p:cNvGrpSpPr>
            <p:nvPr/>
          </p:nvGrpSpPr>
          <p:grpSpPr bwMode="auto">
            <a:xfrm>
              <a:off x="819150" y="514350"/>
              <a:ext cx="1717675" cy="3563938"/>
              <a:chOff x="516" y="324"/>
              <a:chExt cx="1082" cy="2245"/>
            </a:xfrm>
            <a:effectLst>
              <a:reflection blurRad="6350" stA="14000" endPos="11000" dist="50800" dir="5400000" sy="-100000" algn="bl" rotWithShape="0"/>
            </a:effectLst>
          </p:grpSpPr>
          <p:sp>
            <p:nvSpPr>
              <p:cNvPr id="74" name="Freeform 6"/>
              <p:cNvSpPr>
                <a:spLocks noEditPoints="1"/>
              </p:cNvSpPr>
              <p:nvPr/>
            </p:nvSpPr>
            <p:spPr bwMode="auto">
              <a:xfrm>
                <a:off x="528" y="335"/>
                <a:ext cx="1070" cy="2234"/>
              </a:xfrm>
              <a:custGeom>
                <a:avLst/>
                <a:gdLst>
                  <a:gd name="T0" fmla="*/ 2532 w 2992"/>
                  <a:gd name="T1" fmla="*/ 0 h 6248"/>
                  <a:gd name="T2" fmla="*/ 460 w 2992"/>
                  <a:gd name="T3" fmla="*/ 0 h 6248"/>
                  <a:gd name="T4" fmla="*/ 0 w 2992"/>
                  <a:gd name="T5" fmla="*/ 460 h 6248"/>
                  <a:gd name="T6" fmla="*/ 0 w 2992"/>
                  <a:gd name="T7" fmla="*/ 5788 h 6248"/>
                  <a:gd name="T8" fmla="*/ 460 w 2992"/>
                  <a:gd name="T9" fmla="*/ 6248 h 6248"/>
                  <a:gd name="T10" fmla="*/ 2532 w 2992"/>
                  <a:gd name="T11" fmla="*/ 6248 h 6248"/>
                  <a:gd name="T12" fmla="*/ 2992 w 2992"/>
                  <a:gd name="T13" fmla="*/ 5788 h 6248"/>
                  <a:gd name="T14" fmla="*/ 2992 w 2992"/>
                  <a:gd name="T15" fmla="*/ 460 h 6248"/>
                  <a:gd name="T16" fmla="*/ 2532 w 2992"/>
                  <a:gd name="T17" fmla="*/ 0 h 6248"/>
                  <a:gd name="T18" fmla="*/ 2776 w 2992"/>
                  <a:gd name="T19" fmla="*/ 5396 h 6248"/>
                  <a:gd name="T20" fmla="*/ 216 w 2992"/>
                  <a:gd name="T21" fmla="*/ 5396 h 6248"/>
                  <a:gd name="T22" fmla="*/ 216 w 2992"/>
                  <a:gd name="T23" fmla="*/ 852 h 6248"/>
                  <a:gd name="T24" fmla="*/ 2776 w 2992"/>
                  <a:gd name="T25" fmla="*/ 852 h 6248"/>
                  <a:gd name="T26" fmla="*/ 2776 w 2992"/>
                  <a:gd name="T27" fmla="*/ 5396 h 6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92" h="6248">
                    <a:moveTo>
                      <a:pt x="2532" y="0"/>
                    </a:moveTo>
                    <a:cubicBezTo>
                      <a:pt x="460" y="0"/>
                      <a:pt x="460" y="0"/>
                      <a:pt x="460" y="0"/>
                    </a:cubicBezTo>
                    <a:cubicBezTo>
                      <a:pt x="207" y="0"/>
                      <a:pt x="0" y="207"/>
                      <a:pt x="0" y="460"/>
                    </a:cubicBezTo>
                    <a:cubicBezTo>
                      <a:pt x="0" y="5788"/>
                      <a:pt x="0" y="5788"/>
                      <a:pt x="0" y="5788"/>
                    </a:cubicBezTo>
                    <a:cubicBezTo>
                      <a:pt x="0" y="6041"/>
                      <a:pt x="207" y="6248"/>
                      <a:pt x="460" y="6248"/>
                    </a:cubicBezTo>
                    <a:cubicBezTo>
                      <a:pt x="2532" y="6248"/>
                      <a:pt x="2532" y="6248"/>
                      <a:pt x="2532" y="6248"/>
                    </a:cubicBezTo>
                    <a:cubicBezTo>
                      <a:pt x="2785" y="6248"/>
                      <a:pt x="2992" y="6041"/>
                      <a:pt x="2992" y="5788"/>
                    </a:cubicBezTo>
                    <a:cubicBezTo>
                      <a:pt x="2992" y="460"/>
                      <a:pt x="2992" y="460"/>
                      <a:pt x="2992" y="460"/>
                    </a:cubicBezTo>
                    <a:cubicBezTo>
                      <a:pt x="2992" y="207"/>
                      <a:pt x="2785" y="0"/>
                      <a:pt x="2532" y="0"/>
                    </a:cubicBezTo>
                    <a:close/>
                    <a:moveTo>
                      <a:pt x="2776" y="5396"/>
                    </a:moveTo>
                    <a:cubicBezTo>
                      <a:pt x="216" y="5396"/>
                      <a:pt x="216" y="5396"/>
                      <a:pt x="216" y="5396"/>
                    </a:cubicBezTo>
                    <a:cubicBezTo>
                      <a:pt x="216" y="852"/>
                      <a:pt x="216" y="852"/>
                      <a:pt x="216" y="852"/>
                    </a:cubicBezTo>
                    <a:cubicBezTo>
                      <a:pt x="2776" y="852"/>
                      <a:pt x="2776" y="852"/>
                      <a:pt x="2776" y="852"/>
                    </a:cubicBezTo>
                    <a:lnTo>
                      <a:pt x="2776" y="5396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75" name="Freeform 7"/>
              <p:cNvSpPr>
                <a:spLocks noEditPoints="1"/>
              </p:cNvSpPr>
              <p:nvPr/>
            </p:nvSpPr>
            <p:spPr bwMode="auto">
              <a:xfrm>
                <a:off x="966" y="2308"/>
                <a:ext cx="193" cy="193"/>
              </a:xfrm>
              <a:custGeom>
                <a:avLst/>
                <a:gdLst>
                  <a:gd name="T0" fmla="*/ 270 w 540"/>
                  <a:gd name="T1" fmla="*/ 540 h 540"/>
                  <a:gd name="T2" fmla="*/ 0 w 540"/>
                  <a:gd name="T3" fmla="*/ 270 h 540"/>
                  <a:gd name="T4" fmla="*/ 270 w 540"/>
                  <a:gd name="T5" fmla="*/ 0 h 540"/>
                  <a:gd name="T6" fmla="*/ 540 w 540"/>
                  <a:gd name="T7" fmla="*/ 270 h 540"/>
                  <a:gd name="T8" fmla="*/ 270 w 540"/>
                  <a:gd name="T9" fmla="*/ 540 h 540"/>
                  <a:gd name="T10" fmla="*/ 270 w 540"/>
                  <a:gd name="T11" fmla="*/ 36 h 540"/>
                  <a:gd name="T12" fmla="*/ 36 w 540"/>
                  <a:gd name="T13" fmla="*/ 270 h 540"/>
                  <a:gd name="T14" fmla="*/ 270 w 540"/>
                  <a:gd name="T15" fmla="*/ 504 h 540"/>
                  <a:gd name="T16" fmla="*/ 504 w 540"/>
                  <a:gd name="T17" fmla="*/ 270 h 540"/>
                  <a:gd name="T18" fmla="*/ 270 w 540"/>
                  <a:gd name="T19" fmla="*/ 3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0" h="540">
                    <a:moveTo>
                      <a:pt x="270" y="540"/>
                    </a:moveTo>
                    <a:cubicBezTo>
                      <a:pt x="121" y="540"/>
                      <a:pt x="0" y="419"/>
                      <a:pt x="0" y="270"/>
                    </a:cubicBezTo>
                    <a:cubicBezTo>
                      <a:pt x="0" y="121"/>
                      <a:pt x="121" y="0"/>
                      <a:pt x="270" y="0"/>
                    </a:cubicBezTo>
                    <a:cubicBezTo>
                      <a:pt x="419" y="0"/>
                      <a:pt x="540" y="121"/>
                      <a:pt x="540" y="270"/>
                    </a:cubicBezTo>
                    <a:cubicBezTo>
                      <a:pt x="540" y="419"/>
                      <a:pt x="419" y="540"/>
                      <a:pt x="270" y="540"/>
                    </a:cubicBezTo>
                    <a:close/>
                    <a:moveTo>
                      <a:pt x="270" y="36"/>
                    </a:moveTo>
                    <a:cubicBezTo>
                      <a:pt x="141" y="36"/>
                      <a:pt x="36" y="141"/>
                      <a:pt x="36" y="270"/>
                    </a:cubicBezTo>
                    <a:cubicBezTo>
                      <a:pt x="36" y="399"/>
                      <a:pt x="141" y="504"/>
                      <a:pt x="270" y="504"/>
                    </a:cubicBezTo>
                    <a:cubicBezTo>
                      <a:pt x="399" y="504"/>
                      <a:pt x="504" y="399"/>
                      <a:pt x="504" y="270"/>
                    </a:cubicBezTo>
                    <a:cubicBezTo>
                      <a:pt x="504" y="141"/>
                      <a:pt x="399" y="36"/>
                      <a:pt x="270" y="3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76" name="Oval 8"/>
              <p:cNvSpPr>
                <a:spLocks noChangeArrowheads="1"/>
              </p:cNvSpPr>
              <p:nvPr/>
            </p:nvSpPr>
            <p:spPr bwMode="auto">
              <a:xfrm>
                <a:off x="1043" y="418"/>
                <a:ext cx="40" cy="40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77" name="Freeform 9"/>
              <p:cNvSpPr>
                <a:spLocks/>
              </p:cNvSpPr>
              <p:nvPr/>
            </p:nvSpPr>
            <p:spPr bwMode="auto">
              <a:xfrm>
                <a:off x="961" y="511"/>
                <a:ext cx="203" cy="26"/>
              </a:xfrm>
              <a:custGeom>
                <a:avLst/>
                <a:gdLst>
                  <a:gd name="T0" fmla="*/ 532 w 568"/>
                  <a:gd name="T1" fmla="*/ 72 h 72"/>
                  <a:gd name="T2" fmla="*/ 36 w 568"/>
                  <a:gd name="T3" fmla="*/ 72 h 72"/>
                  <a:gd name="T4" fmla="*/ 0 w 568"/>
                  <a:gd name="T5" fmla="*/ 36 h 72"/>
                  <a:gd name="T6" fmla="*/ 36 w 568"/>
                  <a:gd name="T7" fmla="*/ 0 h 72"/>
                  <a:gd name="T8" fmla="*/ 532 w 568"/>
                  <a:gd name="T9" fmla="*/ 0 h 72"/>
                  <a:gd name="T10" fmla="*/ 568 w 568"/>
                  <a:gd name="T11" fmla="*/ 36 h 72"/>
                  <a:gd name="T12" fmla="*/ 532 w 568"/>
                  <a:gd name="T1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8" h="72">
                    <a:moveTo>
                      <a:pt x="532" y="72"/>
                    </a:moveTo>
                    <a:cubicBezTo>
                      <a:pt x="36" y="72"/>
                      <a:pt x="3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2" y="0"/>
                      <a:pt x="568" y="16"/>
                      <a:pt x="568" y="36"/>
                    </a:cubicBezTo>
                    <a:cubicBezTo>
                      <a:pt x="568" y="56"/>
                      <a:pt x="552" y="72"/>
                      <a:pt x="532" y="72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78" name="Rectangle 10"/>
              <p:cNvSpPr>
                <a:spLocks noChangeArrowheads="1"/>
              </p:cNvSpPr>
              <p:nvPr/>
            </p:nvSpPr>
            <p:spPr bwMode="auto">
              <a:xfrm>
                <a:off x="1246" y="324"/>
                <a:ext cx="175" cy="1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79" name="Rectangle 11"/>
              <p:cNvSpPr>
                <a:spLocks noChangeArrowheads="1"/>
              </p:cNvSpPr>
              <p:nvPr/>
            </p:nvSpPr>
            <p:spPr bwMode="auto">
              <a:xfrm>
                <a:off x="516" y="845"/>
                <a:ext cx="12" cy="78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80" name="Rectangle 12"/>
              <p:cNvSpPr>
                <a:spLocks noChangeArrowheads="1"/>
              </p:cNvSpPr>
              <p:nvPr/>
            </p:nvSpPr>
            <p:spPr bwMode="auto">
              <a:xfrm>
                <a:off x="516" y="634"/>
                <a:ext cx="12" cy="109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81" name="Rectangle 13"/>
              <p:cNvSpPr>
                <a:spLocks noChangeArrowheads="1"/>
              </p:cNvSpPr>
              <p:nvPr/>
            </p:nvSpPr>
            <p:spPr bwMode="auto">
              <a:xfrm>
                <a:off x="516" y="1023"/>
                <a:ext cx="12" cy="79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7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  <p:sp>
        <p:nvSpPr>
          <p:cNvPr id="8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2193988" y="2259969"/>
            <a:ext cx="4485488" cy="795834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 Screenshot</a:t>
            </a:r>
          </a:p>
        </p:txBody>
      </p:sp>
    </p:spTree>
    <p:extLst>
      <p:ext uri="{BB962C8B-B14F-4D97-AF65-F5344CB8AC3E}">
        <p14:creationId xmlns:p14="http://schemas.microsoft.com/office/powerpoint/2010/main" val="3154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66"/>
          <p:cNvSpPr>
            <a:spLocks noGrp="1"/>
          </p:cNvSpPr>
          <p:nvPr>
            <p:ph type="title"/>
          </p:nvPr>
        </p:nvSpPr>
        <p:spPr>
          <a:xfrm>
            <a:off x="1057001" y="420175"/>
            <a:ext cx="22219639" cy="1980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4" name="Shape 75"/>
          <p:cNvSpPr>
            <a:spLocks noGrp="1"/>
          </p:cNvSpPr>
          <p:nvPr>
            <p:ph type="body" idx="1" hasCustomPrompt="1"/>
          </p:nvPr>
        </p:nvSpPr>
        <p:spPr>
          <a:xfrm>
            <a:off x="1057001" y="2584684"/>
            <a:ext cx="22219639" cy="8898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None/>
              <a:defRPr sz="6598" baseline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Insert content here </a:t>
            </a:r>
            <a:endParaRPr/>
          </a:p>
        </p:txBody>
      </p:sp>
      <p:sp>
        <p:nvSpPr>
          <p:cNvPr id="33" name="Shape 75"/>
          <p:cNvSpPr>
            <a:spLocks noGrp="1"/>
          </p:cNvSpPr>
          <p:nvPr>
            <p:ph type="body" idx="11" hasCustomPrompt="1"/>
          </p:nvPr>
        </p:nvSpPr>
        <p:spPr>
          <a:xfrm>
            <a:off x="657057" y="4786952"/>
            <a:ext cx="5227862" cy="145652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spcBef>
                <a:spcPts val="501"/>
              </a:spcBef>
              <a:buNone/>
              <a:defRPr sz="4799" b="0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Feature 1</a:t>
            </a:r>
          </a:p>
          <a:p>
            <a:r>
              <a:rPr lang="en-US"/>
              <a:t>Insert content here 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99163" y="4919264"/>
            <a:ext cx="1696595" cy="1335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34" name="Shape 75"/>
          <p:cNvSpPr>
            <a:spLocks noGrp="1"/>
          </p:cNvSpPr>
          <p:nvPr>
            <p:ph type="body" idx="13" hasCustomPrompt="1"/>
          </p:nvPr>
        </p:nvSpPr>
        <p:spPr>
          <a:xfrm>
            <a:off x="657057" y="6888357"/>
            <a:ext cx="5227862" cy="145652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spcBef>
                <a:spcPts val="501"/>
              </a:spcBef>
              <a:buNone/>
              <a:defRPr sz="4799" b="0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Feature 2</a:t>
            </a:r>
          </a:p>
          <a:p>
            <a:r>
              <a:rPr lang="en-US"/>
              <a:t>Insert content here </a:t>
            </a:r>
            <a:endParaRPr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199163" y="7020672"/>
            <a:ext cx="1696595" cy="1335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Shape 75"/>
          <p:cNvSpPr>
            <a:spLocks noGrp="1"/>
          </p:cNvSpPr>
          <p:nvPr>
            <p:ph type="body" idx="15" hasCustomPrompt="1"/>
          </p:nvPr>
        </p:nvSpPr>
        <p:spPr>
          <a:xfrm>
            <a:off x="657057" y="9031483"/>
            <a:ext cx="5227862" cy="145652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spcBef>
                <a:spcPts val="501"/>
              </a:spcBef>
              <a:buNone/>
              <a:defRPr sz="4799" b="0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Feature 3</a:t>
            </a:r>
          </a:p>
          <a:p>
            <a:r>
              <a:rPr lang="en-US"/>
              <a:t>Insert content here </a:t>
            </a:r>
            <a:endParaRPr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99163" y="9163797"/>
            <a:ext cx="1696595" cy="1335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Shape 75"/>
          <p:cNvSpPr>
            <a:spLocks noGrp="1"/>
          </p:cNvSpPr>
          <p:nvPr>
            <p:ph type="body" idx="17" hasCustomPrompt="1"/>
          </p:nvPr>
        </p:nvSpPr>
        <p:spPr>
          <a:xfrm>
            <a:off x="18311808" y="4786952"/>
            <a:ext cx="5227862" cy="145652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501"/>
              </a:spcBef>
              <a:buNone/>
              <a:defRPr sz="4799" b="0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Feature 1</a:t>
            </a:r>
          </a:p>
          <a:p>
            <a:r>
              <a:rPr lang="en-US"/>
              <a:t>Insert content here </a:t>
            </a:r>
            <a:endParaRPr/>
          </a:p>
        </p:txBody>
      </p:sp>
      <p:sp>
        <p:nvSpPr>
          <p:cNvPr id="39" name="Shape 75"/>
          <p:cNvSpPr>
            <a:spLocks noGrp="1"/>
          </p:cNvSpPr>
          <p:nvPr>
            <p:ph type="body" idx="18" hasCustomPrompt="1"/>
          </p:nvPr>
        </p:nvSpPr>
        <p:spPr>
          <a:xfrm>
            <a:off x="18311808" y="6888357"/>
            <a:ext cx="5227862" cy="145652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501"/>
              </a:spcBef>
              <a:buNone/>
              <a:defRPr sz="4799" b="0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Feature 2</a:t>
            </a:r>
          </a:p>
          <a:p>
            <a:r>
              <a:rPr lang="en-US"/>
              <a:t>Insert content here </a:t>
            </a:r>
            <a:endParaRPr/>
          </a:p>
        </p:txBody>
      </p:sp>
      <p:sp>
        <p:nvSpPr>
          <p:cNvPr id="40" name="Shape 75"/>
          <p:cNvSpPr>
            <a:spLocks noGrp="1"/>
          </p:cNvSpPr>
          <p:nvPr>
            <p:ph type="body" idx="19" hasCustomPrompt="1"/>
          </p:nvPr>
        </p:nvSpPr>
        <p:spPr>
          <a:xfrm>
            <a:off x="18311808" y="9031483"/>
            <a:ext cx="5227862" cy="145652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501"/>
              </a:spcBef>
              <a:buNone/>
              <a:defRPr sz="4799" b="0" i="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634841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69683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4524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539365" indent="0">
              <a:buNone/>
              <a:defRPr>
                <a:solidFill>
                  <a:srgbClr val="43A1D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rPr lang="en-US"/>
              <a:t>Feature 3</a:t>
            </a:r>
          </a:p>
          <a:p>
            <a:r>
              <a:rPr lang="en-US"/>
              <a:t>Insert content here </a:t>
            </a:r>
            <a:endParaRPr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6361230" y="4919264"/>
            <a:ext cx="1696595" cy="1335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6361230" y="7020672"/>
            <a:ext cx="1696595" cy="1335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16361230" y="9163797"/>
            <a:ext cx="1696595" cy="1335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8381403" y="4159924"/>
            <a:ext cx="7513270" cy="9743117"/>
            <a:chOff x="2850357" y="1428750"/>
            <a:chExt cx="3443287" cy="4464050"/>
          </a:xfrm>
        </p:grpSpPr>
        <p:grpSp>
          <p:nvGrpSpPr>
            <p:cNvPr id="30" name="Group 29"/>
            <p:cNvGrpSpPr/>
            <p:nvPr/>
          </p:nvGrpSpPr>
          <p:grpSpPr>
            <a:xfrm>
              <a:off x="2850357" y="1428750"/>
              <a:ext cx="3443287" cy="4464050"/>
              <a:chOff x="2846388" y="1457325"/>
              <a:chExt cx="3443287" cy="4464050"/>
            </a:xfrm>
          </p:grpSpPr>
          <p:sp>
            <p:nvSpPr>
              <p:cNvPr id="45" name="Freeform 14"/>
              <p:cNvSpPr>
                <a:spLocks noEditPoints="1"/>
              </p:cNvSpPr>
              <p:nvPr/>
            </p:nvSpPr>
            <p:spPr bwMode="auto">
              <a:xfrm>
                <a:off x="2846388" y="1457325"/>
                <a:ext cx="3443287" cy="4464050"/>
              </a:xfrm>
              <a:custGeom>
                <a:avLst/>
                <a:gdLst>
                  <a:gd name="T0" fmla="*/ 1276 w 1344"/>
                  <a:gd name="T1" fmla="*/ 0 h 1743"/>
                  <a:gd name="T2" fmla="*/ 68 w 1344"/>
                  <a:gd name="T3" fmla="*/ 0 h 1743"/>
                  <a:gd name="T4" fmla="*/ 0 w 1344"/>
                  <a:gd name="T5" fmla="*/ 68 h 1743"/>
                  <a:gd name="T6" fmla="*/ 0 w 1344"/>
                  <a:gd name="T7" fmla="*/ 1675 h 1743"/>
                  <a:gd name="T8" fmla="*/ 68 w 1344"/>
                  <a:gd name="T9" fmla="*/ 1743 h 1743"/>
                  <a:gd name="T10" fmla="*/ 1276 w 1344"/>
                  <a:gd name="T11" fmla="*/ 1743 h 1743"/>
                  <a:gd name="T12" fmla="*/ 1344 w 1344"/>
                  <a:gd name="T13" fmla="*/ 1675 h 1743"/>
                  <a:gd name="T14" fmla="*/ 1344 w 1344"/>
                  <a:gd name="T15" fmla="*/ 68 h 1743"/>
                  <a:gd name="T16" fmla="*/ 1276 w 1344"/>
                  <a:gd name="T17" fmla="*/ 0 h 1743"/>
                  <a:gd name="T18" fmla="*/ 1220 w 1344"/>
                  <a:gd name="T19" fmla="*/ 1595 h 1743"/>
                  <a:gd name="T20" fmla="*/ 124 w 1344"/>
                  <a:gd name="T21" fmla="*/ 1595 h 1743"/>
                  <a:gd name="T22" fmla="*/ 124 w 1344"/>
                  <a:gd name="T23" fmla="*/ 132 h 1743"/>
                  <a:gd name="T24" fmla="*/ 1220 w 1344"/>
                  <a:gd name="T25" fmla="*/ 132 h 1743"/>
                  <a:gd name="T26" fmla="*/ 1220 w 1344"/>
                  <a:gd name="T27" fmla="*/ 1595 h 1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44" h="1743">
                    <a:moveTo>
                      <a:pt x="1276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1"/>
                      <a:pt x="0" y="68"/>
                    </a:cubicBezTo>
                    <a:cubicBezTo>
                      <a:pt x="0" y="1675"/>
                      <a:pt x="0" y="1675"/>
                      <a:pt x="0" y="1675"/>
                    </a:cubicBezTo>
                    <a:cubicBezTo>
                      <a:pt x="0" y="1713"/>
                      <a:pt x="31" y="1743"/>
                      <a:pt x="68" y="1743"/>
                    </a:cubicBezTo>
                    <a:cubicBezTo>
                      <a:pt x="1276" y="1743"/>
                      <a:pt x="1276" y="1743"/>
                      <a:pt x="1276" y="1743"/>
                    </a:cubicBezTo>
                    <a:cubicBezTo>
                      <a:pt x="1313" y="1743"/>
                      <a:pt x="1344" y="1713"/>
                      <a:pt x="1344" y="1675"/>
                    </a:cubicBezTo>
                    <a:cubicBezTo>
                      <a:pt x="1344" y="68"/>
                      <a:pt x="1344" y="68"/>
                      <a:pt x="1344" y="68"/>
                    </a:cubicBezTo>
                    <a:cubicBezTo>
                      <a:pt x="1344" y="31"/>
                      <a:pt x="1313" y="0"/>
                      <a:pt x="1276" y="0"/>
                    </a:cubicBezTo>
                    <a:close/>
                    <a:moveTo>
                      <a:pt x="1220" y="1595"/>
                    </a:moveTo>
                    <a:cubicBezTo>
                      <a:pt x="124" y="1595"/>
                      <a:pt x="124" y="1595"/>
                      <a:pt x="124" y="1595"/>
                    </a:cubicBezTo>
                    <a:cubicBezTo>
                      <a:pt x="124" y="132"/>
                      <a:pt x="124" y="132"/>
                      <a:pt x="124" y="132"/>
                    </a:cubicBezTo>
                    <a:cubicBezTo>
                      <a:pt x="1220" y="132"/>
                      <a:pt x="1220" y="132"/>
                      <a:pt x="1220" y="132"/>
                    </a:cubicBezTo>
                    <a:lnTo>
                      <a:pt x="1220" y="1595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74"/>
              </a:p>
            </p:txBody>
          </p:sp>
          <p:sp>
            <p:nvSpPr>
              <p:cNvPr id="46" name="Oval 15"/>
              <p:cNvSpPr>
                <a:spLocks noChangeArrowheads="1"/>
              </p:cNvSpPr>
              <p:nvPr/>
            </p:nvSpPr>
            <p:spPr bwMode="auto">
              <a:xfrm>
                <a:off x="4481513" y="5624513"/>
                <a:ext cx="174625" cy="17462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74"/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>
                <a:off x="4535488" y="1631950"/>
                <a:ext cx="69850" cy="69850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74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3162300" y="1766545"/>
              <a:ext cx="2819400" cy="3733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74"/>
            </a:p>
          </p:txBody>
        </p:sp>
      </p:grpSp>
      <p:sp>
        <p:nvSpPr>
          <p:cNvPr id="48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9062066" y="4919266"/>
            <a:ext cx="6151944" cy="81272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101714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9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8663" y="9041423"/>
            <a:ext cx="21000330" cy="228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0" y="-7928"/>
            <a:ext cx="24377649" cy="82152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 algn="ctr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884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663" y="1634315"/>
            <a:ext cx="21000330" cy="228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513748" y="4853354"/>
            <a:ext cx="17350154" cy="8884949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91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6979" y="8953503"/>
            <a:ext cx="19616392" cy="68723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799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6979" y="6967903"/>
            <a:ext cx="19616392" cy="90268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51" hasCustomPrompt="1"/>
          </p:nvPr>
        </p:nvSpPr>
        <p:spPr>
          <a:xfrm>
            <a:off x="9606633" y="2321168"/>
            <a:ext cx="4728118" cy="3563818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marL="0" indent="0" algn="ctr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/>
            </a:r>
            <a:br>
              <a:rPr lang="en-US"/>
            </a:br>
            <a:r>
              <a:rPr lang="en-US"/>
              <a:t>Picture or Icon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1798300" y="2882900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798300" y="4017284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928219" y="3316149"/>
            <a:ext cx="0" cy="548715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ontent Placeholder 40"/>
          <p:cNvSpPr>
            <a:spLocks noGrp="1"/>
          </p:cNvSpPr>
          <p:nvPr>
            <p:ph sz="quarter" idx="11"/>
          </p:nvPr>
        </p:nvSpPr>
        <p:spPr>
          <a:xfrm>
            <a:off x="12569727" y="2628903"/>
            <a:ext cx="9198753" cy="7733917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901"/>
              </a:spcBef>
              <a:buNone/>
              <a:defRPr baseline="0"/>
            </a:lvl1pPr>
            <a:lvl2pPr marL="634841" indent="0">
              <a:buNone/>
              <a:defRPr/>
            </a:lvl2pPr>
            <a:lvl3pPr marL="1269683" indent="0">
              <a:buNone/>
              <a:defRPr/>
            </a:lvl3pPr>
            <a:lvl4pPr marL="1904524" indent="0">
              <a:buNone/>
              <a:defRPr/>
            </a:lvl4pPr>
            <a:lvl5pPr marL="253936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798300" y="5209548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28219" y="4474547"/>
            <a:ext cx="0" cy="548715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Oval 11"/>
          <p:cNvSpPr/>
          <p:nvPr userDrawn="1"/>
        </p:nvSpPr>
        <p:spPr>
          <a:xfrm>
            <a:off x="11798300" y="6367946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928219" y="5649880"/>
            <a:ext cx="0" cy="548715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val 13"/>
          <p:cNvSpPr/>
          <p:nvPr userDrawn="1"/>
        </p:nvSpPr>
        <p:spPr>
          <a:xfrm>
            <a:off x="11798300" y="7545828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928219" y="6827763"/>
            <a:ext cx="0" cy="548715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Oval 15"/>
          <p:cNvSpPr/>
          <p:nvPr userDrawn="1"/>
        </p:nvSpPr>
        <p:spPr>
          <a:xfrm>
            <a:off x="11798300" y="8740644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928219" y="8022579"/>
            <a:ext cx="0" cy="548715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Oval 17"/>
          <p:cNvSpPr/>
          <p:nvPr userDrawn="1"/>
        </p:nvSpPr>
        <p:spPr>
          <a:xfrm>
            <a:off x="11798300" y="9935460"/>
            <a:ext cx="297837" cy="3051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2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199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928219" y="9217395"/>
            <a:ext cx="0" cy="548715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hape 66"/>
          <p:cNvSpPr>
            <a:spLocks noGrp="1"/>
          </p:cNvSpPr>
          <p:nvPr>
            <p:ph type="title" hasCustomPrompt="1"/>
          </p:nvPr>
        </p:nvSpPr>
        <p:spPr>
          <a:xfrm>
            <a:off x="3473113" y="2359039"/>
            <a:ext cx="7575602" cy="1810828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Agenda</a:t>
            </a:r>
            <a:endParaRPr/>
          </a:p>
        </p:txBody>
      </p:sp>
      <p:sp>
        <p:nvSpPr>
          <p:cNvPr id="22" name="Shape 66"/>
          <p:cNvSpPr txBox="1">
            <a:spLocks/>
          </p:cNvSpPr>
          <p:nvPr userDrawn="1"/>
        </p:nvSpPr>
        <p:spPr>
          <a:xfrm>
            <a:off x="3462192" y="4322451"/>
            <a:ext cx="7575602" cy="92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543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086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629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171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2714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257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599800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343" algn="ctr" defTabSz="825295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19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4400"/>
              <a:t>Agenda</a:t>
            </a:r>
            <a:r>
              <a:rPr lang="en-US" sz="4400" baseline="0"/>
              <a:t> Sub headline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7451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0" y="0"/>
            <a:ext cx="24377650" cy="12557760"/>
          </a:xfrm>
          <a:prstGeom prst="rect">
            <a:avLst/>
          </a:prstGeom>
        </p:spPr>
        <p:txBody>
          <a:bodyPr lIns="91439" tIns="45719" rIns="91439" bIns="64008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56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8663" y="391669"/>
            <a:ext cx="2100033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8663" y="2994660"/>
            <a:ext cx="21000330" cy="920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486906" y="13133869"/>
            <a:ext cx="10553840" cy="287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7" tIns="50787" rIns="50787" bIns="50787" numCol="1" spcCol="38100" rtlCol="0" anchor="ctr">
            <a:spAutoFit/>
          </a:bodyPr>
          <a:lstStyle/>
          <a:p>
            <a:pPr marL="0" marR="0" indent="0" algn="r" defTabSz="82529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© COPYRIGHT CSD NEIGHBORHOOD 2017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44" y="13133869"/>
            <a:ext cx="439018" cy="4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9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712" r:id="rId5"/>
    <p:sldLayoutId id="2147483725" r:id="rId6"/>
    <p:sldLayoutId id="2147483658" r:id="rId7"/>
    <p:sldLayoutId id="2147483710" r:id="rId8"/>
    <p:sldLayoutId id="2147483697" r:id="rId9"/>
    <p:sldLayoutId id="2147483721" r:id="rId10"/>
    <p:sldLayoutId id="2147483729" r:id="rId11"/>
    <p:sldLayoutId id="2147483708" r:id="rId12"/>
    <p:sldLayoutId id="2147483731" r:id="rId13"/>
    <p:sldLayoutId id="2147483716" r:id="rId14"/>
    <p:sldLayoutId id="2147483724" r:id="rId15"/>
    <p:sldLayoutId id="2147483711" r:id="rId16"/>
    <p:sldLayoutId id="2147483798" r:id="rId17"/>
    <p:sldLayoutId id="2147483717" r:id="rId18"/>
    <p:sldLayoutId id="2147483727" r:id="rId19"/>
    <p:sldLayoutId id="2147483728" r:id="rId20"/>
    <p:sldLayoutId id="2147483707" r:id="rId21"/>
    <p:sldLayoutId id="2147483713" r:id="rId22"/>
    <p:sldLayoutId id="2147483705" r:id="rId23"/>
    <p:sldLayoutId id="2147483726" r:id="rId24"/>
    <p:sldLayoutId id="2147483706" r:id="rId25"/>
    <p:sldLayoutId id="2147483723" r:id="rId26"/>
    <p:sldLayoutId id="2147483718" r:id="rId27"/>
    <p:sldLayoutId id="2147483709" r:id="rId28"/>
    <p:sldLayoutId id="2147483799" r:id="rId29"/>
    <p:sldLayoutId id="2147483732" r:id="rId30"/>
    <p:sldLayoutId id="2147483690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marL="0" marR="0" indent="0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543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086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629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171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2714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257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599800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343" algn="ctr" defTabSz="82529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None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+mn-ea"/>
          <a:cs typeface="Helvetica Light"/>
          <a:sym typeface="Whitney SSm Light"/>
        </a:defRPr>
      </a:lvl1pPr>
      <a:lvl2pPr marL="634842" marR="0" indent="0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None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+mn-ea"/>
          <a:cs typeface="Helvetica Light"/>
          <a:sym typeface="Whitney SSm Light"/>
        </a:defRPr>
      </a:lvl2pPr>
      <a:lvl3pPr marL="1269683" marR="0" indent="0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None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+mn-ea"/>
          <a:cs typeface="Helvetica Light"/>
          <a:sym typeface="Whitney SSm Light"/>
        </a:defRPr>
      </a:lvl3pPr>
      <a:lvl4pPr marL="1904524" marR="0" indent="0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None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+mn-ea"/>
          <a:cs typeface="Helvetica Light"/>
          <a:sym typeface="Whitney SSm Light"/>
        </a:defRPr>
      </a:lvl4pPr>
      <a:lvl5pPr marL="2539365" marR="0" indent="0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None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+mn-ea"/>
          <a:cs typeface="Helvetica Light"/>
          <a:sym typeface="Whitney SSm Light"/>
        </a:defRPr>
      </a:lvl5pPr>
      <a:lvl6pPr marL="3809048" marR="0" indent="-634841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Whitney SSm Light"/>
        </a:defRPr>
      </a:lvl6pPr>
      <a:lvl7pPr marL="4443889" marR="0" indent="-634841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Whitney SSm Light"/>
        </a:defRPr>
      </a:lvl7pPr>
      <a:lvl8pPr marL="5078730" marR="0" indent="-634841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Whitney SSm Light"/>
        </a:defRPr>
      </a:lvl8pPr>
      <a:lvl9pPr marL="5713571" marR="0" indent="-634841" algn="l" defTabSz="825295" rtl="0" eaLnBrk="1" latinLnBrk="0" hangingPunct="1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Whitney SSm Light"/>
        </a:defRPr>
      </a:lvl9pPr>
    </p:bodyStyle>
    <p:otherStyle>
      <a:lvl1pPr marL="0" marR="0" indent="0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43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086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629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171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714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257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99800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343" algn="ctr" defTabSz="8252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(null)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csdneighborhood/" TargetMode="External"/><Relationship Id="rId13" Type="http://schemas.openxmlformats.org/officeDocument/2006/relationships/hyperlink" Target="http://www.csdworks.com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hyperlink" Target="https://www.surveymonkey.com/r/ConnectCSD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CSDNeighborhood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hyperlink" Target="https://twitter.com/ThisIsCSD" TargetMode="External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af-interpreter.com/the-fascinating-origins-of-deaf-history-month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" descr="CSD logo image of individuals with outstretched arms arranged in a circle.&#10;&#10;">
            <a:extLst>
              <a:ext uri="{FF2B5EF4-FFF2-40B4-BE49-F238E27FC236}">
                <a16:creationId xmlns:a16="http://schemas.microsoft.com/office/drawing/2014/main" id="{8EB66D53-C37F-9949-A21C-240A97D26C6B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42" b="-5442"/>
          <a:stretch/>
        </p:blipFill>
        <p:spPr>
          <a:xfrm>
            <a:off x="2996254" y="9201533"/>
            <a:ext cx="2932391" cy="320666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B8D9B5-88CF-5643-AB87-6D83EEB3C4D5}"/>
              </a:ext>
            </a:extLst>
          </p:cNvPr>
          <p:cNvSpPr/>
          <p:nvPr/>
        </p:nvSpPr>
        <p:spPr>
          <a:xfrm>
            <a:off x="6094413" y="9656604"/>
            <a:ext cx="13428027" cy="2400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cs typeface="Calibri"/>
              </a:rPr>
              <a:t>Communication Service for the Deaf, Inc.</a:t>
            </a:r>
            <a:endParaRPr lang="en-US" b="1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  <a:cs typeface="Calibri"/>
              </a:rPr>
              <a:t>Kylie Baker</a:t>
            </a:r>
          </a:p>
          <a:p>
            <a:pPr algn="l"/>
            <a:r>
              <a:rPr lang="en-US">
                <a:solidFill>
                  <a:schemeClr val="bg1"/>
                </a:solidFill>
                <a:cs typeface="Calibri"/>
              </a:rPr>
              <a:t>Robert Siebert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67EBDD-E66B-3646-93BD-263E02541342}"/>
              </a:ext>
            </a:extLst>
          </p:cNvPr>
          <p:cNvSpPr/>
          <p:nvPr/>
        </p:nvSpPr>
        <p:spPr>
          <a:xfrm>
            <a:off x="0" y="2670100"/>
            <a:ext cx="2437765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>
                <a:solidFill>
                  <a:schemeClr val="bg1"/>
                </a:solidFill>
                <a:cs typeface="Calibri Light"/>
              </a:rPr>
              <a:t>Fostering Deaf Success</a:t>
            </a:r>
            <a:r>
              <a:rPr lang="en-US">
                <a:solidFill>
                  <a:schemeClr val="bg1"/>
                </a:solidFill>
                <a:cs typeface="Calibri Light"/>
              </a:rPr>
              <a:t/>
            </a:r>
            <a:br>
              <a:rPr lang="en-US">
                <a:solidFill>
                  <a:schemeClr val="bg1"/>
                </a:solidFill>
                <a:cs typeface="Calibri Light"/>
              </a:rPr>
            </a:br>
            <a:r>
              <a:rPr lang="en-US" sz="5400" spc="300">
                <a:solidFill>
                  <a:schemeClr val="bg1"/>
                </a:solidFill>
                <a:cs typeface="Arial" charset="0"/>
              </a:rPr>
              <a:t>Attracting, Engaging </a:t>
            </a:r>
            <a:r>
              <a:rPr lang="en-US" sz="5400" spc="300">
                <a:solidFill>
                  <a:schemeClr val="bg1"/>
                </a:solidFill>
                <a:cs typeface="Calibri Light"/>
              </a:rPr>
              <a:t>and Retaining Deaf and </a:t>
            </a:r>
          </a:p>
          <a:p>
            <a:r>
              <a:rPr lang="en-US" sz="5400" spc="300">
                <a:solidFill>
                  <a:schemeClr val="bg1"/>
                </a:solidFill>
                <a:cs typeface="Calibri Light"/>
              </a:rPr>
              <a:t>Hard of Hearing Employees</a:t>
            </a:r>
            <a:endParaRPr lang="en-US" spc="3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sitting on a table. ">
            <a:extLst>
              <a:ext uri="{FF2B5EF4-FFF2-40B4-BE49-F238E27FC236}">
                <a16:creationId xmlns:a16="http://schemas.microsoft.com/office/drawing/2014/main" id="{6F2772FD-4A0D-C447-BBB1-C8B97F5EE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2934144" y="2533650"/>
            <a:ext cx="18840866" cy="9489771"/>
          </a:xfrm>
          <a:prstGeom prst="rect">
            <a:avLst/>
          </a:prstGeom>
          <a:ln>
            <a:noFill/>
          </a:ln>
          <a:effectLst>
            <a:outerShdw blurRad="1270000" dist="139700" dir="2700000" algn="tl" rotWithShape="0">
              <a:srgbClr val="333333">
                <a:alpha val="0"/>
              </a:srgbClr>
            </a:outerShdw>
            <a:softEdge rad="8509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11AEA1-C2F8-474D-83E6-76016A233444}"/>
              </a:ext>
            </a:extLst>
          </p:cNvPr>
          <p:cNvSpPr/>
          <p:nvPr/>
        </p:nvSpPr>
        <p:spPr>
          <a:xfrm>
            <a:off x="1597025" y="4854793"/>
            <a:ext cx="21488400" cy="461664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anchor="t">
            <a:spAutoFit/>
          </a:bodyPr>
          <a:lstStyle/>
          <a:p>
            <a:endParaRPr lang="en-US" sz="5400">
              <a:solidFill>
                <a:schemeClr val="bg1"/>
              </a:solidFill>
              <a:cs typeface="Calibri"/>
            </a:endParaRPr>
          </a:p>
          <a:p>
            <a:endParaRPr lang="en-US" sz="6000">
              <a:solidFill>
                <a:srgbClr val="FFFFFF"/>
              </a:solidFill>
            </a:endParaRPr>
          </a:p>
          <a:p>
            <a:r>
              <a:rPr lang="en-US" sz="6000" b="1">
                <a:solidFill>
                  <a:schemeClr val="bg1"/>
                </a:solidFill>
                <a:cs typeface="Calibri"/>
              </a:rPr>
              <a:t>Many accommodations cost next to nothing. The most frequently-requested paid accommodations come with an average annual cost of around $500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88510C5-1CD6-4C8F-AA9B-F5A0D2F0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0470"/>
            <a:ext cx="24072850" cy="3911030"/>
          </a:xfrm>
        </p:spPr>
        <p:txBody>
          <a:bodyPr>
            <a:normAutofit/>
          </a:bodyPr>
          <a:lstStyle/>
          <a:p>
            <a:pPr algn="l"/>
            <a:r>
              <a:rPr lang="en-US" b="1"/>
              <a:t>  Accommodations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C1FBA-FE5B-4991-8953-8F6BD48BA84C}"/>
              </a:ext>
            </a:extLst>
          </p:cNvPr>
          <p:cNvSpPr txBox="1"/>
          <p:nvPr/>
        </p:nvSpPr>
        <p:spPr>
          <a:xfrm>
            <a:off x="7600671" y="4876701"/>
            <a:ext cx="919078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8000" b="1">
                <a:solidFill>
                  <a:srgbClr val="FFFFFF"/>
                </a:solidFill>
              </a:rPr>
              <a:t>FALSE!</a:t>
            </a:r>
            <a:endParaRPr lang="en-US" sz="8000" b="1" i="0" u="none" strike="noStrike" cap="none" spc="0" baseline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37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444" y="696469"/>
            <a:ext cx="21998113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1150" b="1" dirty="0"/>
              <a:t>   Evaluating Accommodation Tools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C5DD7-3390-174E-9A1C-3F08A2EF4FD5}"/>
              </a:ext>
            </a:extLst>
          </p:cNvPr>
          <p:cNvSpPr txBox="1"/>
          <p:nvPr/>
        </p:nvSpPr>
        <p:spPr>
          <a:xfrm>
            <a:off x="1618828" y="996881"/>
            <a:ext cx="22448180" cy="14937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0" indent="-857250" algn="l" defTabSz="825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6000" dirty="0">
              <a:solidFill>
                <a:schemeClr val="bg1"/>
              </a:solidFill>
            </a:endParaRPr>
          </a:p>
          <a:p>
            <a:pPr algn="l" defTabSz="825500">
              <a:spcBef>
                <a:spcPts val="600"/>
              </a:spcBef>
              <a:spcAft>
                <a:spcPts val="600"/>
              </a:spcAft>
            </a:pPr>
            <a:endParaRPr lang="en-US" sz="6000" dirty="0">
              <a:solidFill>
                <a:schemeClr val="bg1"/>
              </a:solidFill>
            </a:endParaRPr>
          </a:p>
          <a:p>
            <a:pPr algn="l" defTabSz="825500"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</a:rPr>
              <a:t>Factors to consider when evaluating accommodations</a:t>
            </a:r>
          </a:p>
          <a:p>
            <a:pPr marL="857250" indent="-85725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Preference</a:t>
            </a:r>
          </a:p>
          <a:p>
            <a:pPr marL="857250" indent="-85725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Situational</a:t>
            </a:r>
          </a:p>
          <a:p>
            <a:pPr algn="l" defTabSz="825500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l" defTabSz="825500"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</a:rPr>
              <a:t>Types of Accommodations</a:t>
            </a:r>
          </a:p>
          <a:p>
            <a:pPr marL="685800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ASL Interpreters</a:t>
            </a:r>
            <a:endParaRPr lang="en-US" sz="5400" dirty="0"/>
          </a:p>
          <a:p>
            <a:pPr marL="685800" lvl="4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Captioning</a:t>
            </a:r>
          </a:p>
          <a:p>
            <a:pPr marL="685800" lvl="4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Amplified Devices</a:t>
            </a:r>
          </a:p>
          <a:p>
            <a:pPr marL="685800" lvl="4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Messaging and E-Mail</a:t>
            </a:r>
          </a:p>
          <a:p>
            <a:pPr marL="685800" lvl="4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Pen &amp; Paper</a:t>
            </a:r>
          </a:p>
          <a:p>
            <a:pPr lvl="4" indent="0" algn="l" defTabSz="825500">
              <a:spcBef>
                <a:spcPts val="600"/>
              </a:spcBef>
              <a:spcAft>
                <a:spcPts val="600"/>
              </a:spcAft>
            </a:pPr>
            <a:endParaRPr lang="en-US" sz="6000" dirty="0">
              <a:solidFill>
                <a:schemeClr val="bg1"/>
              </a:solidFill>
            </a:endParaRP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6000" dirty="0">
              <a:solidFill>
                <a:schemeClr val="bg1"/>
              </a:solidFill>
            </a:endParaRP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3" name="Picture 2" descr="A group of people looking at a computer.">
            <a:extLst>
              <a:ext uri="{FF2B5EF4-FFF2-40B4-BE49-F238E27FC236}">
                <a16:creationId xmlns:a16="http://schemas.microsoft.com/office/drawing/2014/main" id="{05212B2B-1E37-7648-BA6E-9931D5D11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369" y="6391971"/>
            <a:ext cx="11184188" cy="464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15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using tablet to video chat">
            <a:extLst>
              <a:ext uri="{FF2B5EF4-FFF2-40B4-BE49-F238E27FC236}">
                <a16:creationId xmlns:a16="http://schemas.microsoft.com/office/drawing/2014/main" id="{FA35A949-9C4B-3D4D-A00F-486B5EE09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638"/>
          <a:stretch/>
        </p:blipFill>
        <p:spPr>
          <a:xfrm>
            <a:off x="2342540" y="3276600"/>
            <a:ext cx="6559898" cy="868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   Recruiting and Interviews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2ADB8-123E-7B44-B545-EDA41AEDF630}"/>
              </a:ext>
            </a:extLst>
          </p:cNvPr>
          <p:cNvSpPr txBox="1"/>
          <p:nvPr/>
        </p:nvSpPr>
        <p:spPr>
          <a:xfrm>
            <a:off x="10942321" y="4744730"/>
            <a:ext cx="1258824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000">
                <a:solidFill>
                  <a:schemeClr val="bg1"/>
                </a:solidFill>
              </a:rPr>
              <a:t>Sourcing &amp; Attracting Deaf Talent</a:t>
            </a:r>
            <a:endParaRPr lang="en-US"/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000">
                <a:solidFill>
                  <a:schemeClr val="bg1"/>
                </a:solidFill>
              </a:rPr>
              <a:t>Application Process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000">
                <a:solidFill>
                  <a:schemeClr val="bg1"/>
                </a:solidFill>
              </a:rPr>
              <a:t>The Interview Process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 of employees high-fiving">
            <a:extLst>
              <a:ext uri="{FF2B5EF4-FFF2-40B4-BE49-F238E27FC236}">
                <a16:creationId xmlns:a16="http://schemas.microsoft.com/office/drawing/2014/main" id="{F65BFA07-798C-474F-B3FC-CC3DBC4CE4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  <a14:imgEffect>
                      <a14:colorTemperature colorTemp="6344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389" y="2391822"/>
            <a:ext cx="12970902" cy="648545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softEdge rad="279400"/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   Onboarding and Retaining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2A5A7-6FEA-BF4D-BBD5-41C4CB7AF67C}"/>
              </a:ext>
            </a:extLst>
          </p:cNvPr>
          <p:cNvSpPr txBox="1"/>
          <p:nvPr/>
        </p:nvSpPr>
        <p:spPr>
          <a:xfrm>
            <a:off x="633639" y="3781082"/>
            <a:ext cx="20930962" cy="10043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600" b="1" dirty="0">
                <a:solidFill>
                  <a:schemeClr val="bg1"/>
                </a:solidFill>
              </a:rPr>
              <a:t>Training and Support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600" b="1" dirty="0">
                <a:solidFill>
                  <a:schemeClr val="bg1"/>
                </a:solidFill>
              </a:rPr>
              <a:t>Open Communication 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600" b="1" dirty="0">
                <a:solidFill>
                  <a:schemeClr val="bg1"/>
                </a:solidFill>
              </a:rPr>
              <a:t>Create Inclusion Opportunities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600" b="1" dirty="0">
                <a:solidFill>
                  <a:schemeClr val="bg1"/>
                </a:solidFill>
              </a:rPr>
              <a:t>Treat D/HH individual as you would with others</a:t>
            </a: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6000" dirty="0">
              <a:solidFill>
                <a:schemeClr val="bg1"/>
              </a:solidFill>
            </a:endParaRP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6000" dirty="0">
              <a:solidFill>
                <a:schemeClr val="bg1"/>
              </a:solidFill>
            </a:endParaRPr>
          </a:p>
          <a:p>
            <a:pPr marL="685800" lvl="8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   Resources</a:t>
            </a:r>
          </a:p>
        </p:txBody>
      </p:sp>
      <p:pic>
        <p:nvPicPr>
          <p:cNvPr id="9" name="Picture 8" descr="CSD Neighborhood.">
            <a:extLst>
              <a:ext uri="{FF2B5EF4-FFF2-40B4-BE49-F238E27FC236}">
                <a16:creationId xmlns:a16="http://schemas.microsoft.com/office/drawing/2014/main" id="{02A880E1-8630-B14D-8CAB-D457BA7E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965" y="3843082"/>
            <a:ext cx="9357076" cy="1973914"/>
          </a:xfrm>
          <a:prstGeom prst="rect">
            <a:avLst/>
          </a:prstGeom>
        </p:spPr>
      </p:pic>
      <p:pic>
        <p:nvPicPr>
          <p:cNvPr id="20" name="Picture 19" descr="USBLN Business Leadership Network. Driving success through disability inclusion.">
            <a:extLst>
              <a:ext uri="{FF2B5EF4-FFF2-40B4-BE49-F238E27FC236}">
                <a16:creationId xmlns:a16="http://schemas.microsoft.com/office/drawing/2014/main" id="{3E8384B5-150E-E948-9602-0D1AF7938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945" y="9983965"/>
            <a:ext cx="8099918" cy="2777361"/>
          </a:xfrm>
          <a:prstGeom prst="rect">
            <a:avLst/>
          </a:prstGeom>
        </p:spPr>
      </p:pic>
      <p:pic>
        <p:nvPicPr>
          <p:cNvPr id="22" name="Picture 21" descr="CSD Works">
            <a:extLst>
              <a:ext uri="{FF2B5EF4-FFF2-40B4-BE49-F238E27FC236}">
                <a16:creationId xmlns:a16="http://schemas.microsoft.com/office/drawing/2014/main" id="{1F4CD7A5-51FF-F541-A109-43BA7DBD6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1495" y="2170933"/>
            <a:ext cx="8077803" cy="2132540"/>
          </a:xfrm>
          <a:prstGeom prst="rect">
            <a:avLst/>
          </a:prstGeom>
        </p:spPr>
      </p:pic>
      <p:pic>
        <p:nvPicPr>
          <p:cNvPr id="26" name="Picture 25" descr="CSD Learns.">
            <a:extLst>
              <a:ext uri="{FF2B5EF4-FFF2-40B4-BE49-F238E27FC236}">
                <a16:creationId xmlns:a16="http://schemas.microsoft.com/office/drawing/2014/main" id="{F02BB8CB-7802-094B-9B37-64D135550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2686" y="4641416"/>
            <a:ext cx="7742813" cy="888989"/>
          </a:xfrm>
          <a:prstGeom prst="rect">
            <a:avLst/>
          </a:prstGeom>
        </p:spPr>
      </p:pic>
      <p:pic>
        <p:nvPicPr>
          <p:cNvPr id="3" name="Picture 2" descr="Vineya.">
            <a:extLst>
              <a:ext uri="{FF2B5EF4-FFF2-40B4-BE49-F238E27FC236}">
                <a16:creationId xmlns:a16="http://schemas.microsoft.com/office/drawing/2014/main" id="{00558A94-1D8D-5241-B1E3-7D5FADAC9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691" y="6867525"/>
            <a:ext cx="6570345" cy="2503789"/>
          </a:xfrm>
          <a:prstGeom prst="rect">
            <a:avLst/>
          </a:prstGeom>
        </p:spPr>
      </p:pic>
      <p:pic>
        <p:nvPicPr>
          <p:cNvPr id="4" name="Picture 3" descr="CSD Unites">
            <a:extLst>
              <a:ext uri="{FF2B5EF4-FFF2-40B4-BE49-F238E27FC236}">
                <a16:creationId xmlns:a16="http://schemas.microsoft.com/office/drawing/2014/main" id="{A3F629CE-22E2-894A-AE39-F1AC1F04DD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7696" y="5864348"/>
            <a:ext cx="7783065" cy="1132476"/>
          </a:xfrm>
          <a:prstGeom prst="rect">
            <a:avLst/>
          </a:prstGeom>
        </p:spPr>
      </p:pic>
      <p:pic>
        <p:nvPicPr>
          <p:cNvPr id="2" name="Picture 1" descr="Job Accommodation Networ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08" y="10540899"/>
            <a:ext cx="5485714" cy="16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   Q &amp;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82F81-5BCB-754B-B393-5043999BB36C}"/>
              </a:ext>
            </a:extLst>
          </p:cNvPr>
          <p:cNvSpPr txBox="1"/>
          <p:nvPr/>
        </p:nvSpPr>
        <p:spPr>
          <a:xfrm>
            <a:off x="1083203" y="3192965"/>
            <a:ext cx="19439997" cy="90281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143000" indent="-1143000" algn="l" defTabSz="825500">
              <a:buFont typeface="Wingdings" pitchFamily="2" charset="2"/>
              <a:buChar char="Ø"/>
            </a:pPr>
            <a:r>
              <a:rPr lang="en-US" sz="9600" b="1" dirty="0">
                <a:solidFill>
                  <a:schemeClr val="bg1"/>
                </a:solidFill>
              </a:rPr>
              <a:t>Deaf Culture or Community</a:t>
            </a:r>
          </a:p>
          <a:p>
            <a:pPr marL="1143000" indent="-1143000" algn="l" defTabSz="825500">
              <a:buFont typeface="Wingdings" pitchFamily="2" charset="2"/>
              <a:buChar char="Ø"/>
            </a:pPr>
            <a:r>
              <a:rPr lang="en-US" sz="9600" b="1" dirty="0">
                <a:solidFill>
                  <a:schemeClr val="bg1"/>
                </a:solidFill>
              </a:rPr>
              <a:t>Workplace Solutions</a:t>
            </a:r>
          </a:p>
          <a:p>
            <a:pPr marL="1143000" indent="-1143000" algn="l" defTabSz="825500">
              <a:buFont typeface="Wingdings" pitchFamily="2" charset="2"/>
              <a:buChar char="Ø"/>
            </a:pPr>
            <a:r>
              <a:rPr lang="en-US" sz="9600" b="1" dirty="0">
                <a:solidFill>
                  <a:schemeClr val="bg1"/>
                </a:solidFill>
              </a:rPr>
              <a:t>Accommodations</a:t>
            </a:r>
          </a:p>
          <a:p>
            <a:pPr marL="1143000" indent="-1143000" algn="l" defTabSz="825500">
              <a:buFont typeface="Wingdings" pitchFamily="2" charset="2"/>
              <a:buChar char="Ø"/>
            </a:pPr>
            <a:r>
              <a:rPr lang="en-US" sz="9600" b="1" dirty="0">
                <a:solidFill>
                  <a:schemeClr val="bg1"/>
                </a:solidFill>
              </a:rPr>
              <a:t>CSD’s Products or Service Lines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18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mployees stacking hands">
            <a:extLst>
              <a:ext uri="{FF2B5EF4-FFF2-40B4-BE49-F238E27FC236}">
                <a16:creationId xmlns:a16="http://schemas.microsoft.com/office/drawing/2014/main" id="{C5460532-61CB-9C44-94BC-DC389E4F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617"/>
            <a:ext cx="26663055" cy="1333152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7B408-6F2F-6C47-B70D-9CBDD2FAE1AA}"/>
              </a:ext>
            </a:extLst>
          </p:cNvPr>
          <p:cNvSpPr/>
          <p:nvPr/>
        </p:nvSpPr>
        <p:spPr>
          <a:xfrm>
            <a:off x="12898432" y="9588245"/>
            <a:ext cx="9662264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5200" b="1" dirty="0">
                <a:solidFill>
                  <a:schemeClr val="bg2"/>
                </a:solidFill>
                <a:cs typeface="Calibri"/>
              </a:rPr>
              <a:t>Follow us on Social Media: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6815BD66-68B4-DD49-A7DB-BA87C348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278"/>
            <a:ext cx="24377650" cy="1978816"/>
          </a:xfrm>
        </p:spPr>
        <p:txBody>
          <a:bodyPr>
            <a:normAutofit/>
          </a:bodyPr>
          <a:lstStyle/>
          <a:p>
            <a:pPr algn="l"/>
            <a:r>
              <a:rPr lang="en-US" sz="9600" b="1" dirty="0"/>
              <a:t>   Let’s Keep the Conversation Going…</a:t>
            </a:r>
          </a:p>
        </p:txBody>
      </p:sp>
      <p:pic>
        <p:nvPicPr>
          <p:cNvPr id="6" name="Picture 5" descr="CSD Works">
            <a:extLst>
              <a:ext uri="{FF2B5EF4-FFF2-40B4-BE49-F238E27FC236}">
                <a16:creationId xmlns:a16="http://schemas.microsoft.com/office/drawing/2014/main" id="{913CFD4B-3C43-8345-804A-E35804F88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81" y="8595219"/>
            <a:ext cx="4073753" cy="3651328"/>
          </a:xfrm>
          <a:prstGeom prst="rect">
            <a:avLst/>
          </a:prstGeom>
        </p:spPr>
      </p:pic>
      <p:pic>
        <p:nvPicPr>
          <p:cNvPr id="7" name="Picture 6" descr="Facebook">
            <a:hlinkClick r:id="rId6"/>
            <a:extLst>
              <a:ext uri="{FF2B5EF4-FFF2-40B4-BE49-F238E27FC236}">
                <a16:creationId xmlns:a16="http://schemas.microsoft.com/office/drawing/2014/main" id="{62D29C6A-067C-3744-81F2-BAE6A1B4F3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270" y="10753523"/>
            <a:ext cx="1396827" cy="1396827"/>
          </a:xfrm>
          <a:prstGeom prst="rect">
            <a:avLst/>
          </a:prstGeom>
        </p:spPr>
      </p:pic>
      <p:pic>
        <p:nvPicPr>
          <p:cNvPr id="12" name="Picture 11" descr="Instagram">
            <a:hlinkClick r:id="rId8"/>
            <a:extLst>
              <a:ext uri="{FF2B5EF4-FFF2-40B4-BE49-F238E27FC236}">
                <a16:creationId xmlns:a16="http://schemas.microsoft.com/office/drawing/2014/main" id="{3F989AD7-70D4-644B-AB27-83BC8B98E8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2798" y="10693330"/>
            <a:ext cx="1381451" cy="1363664"/>
          </a:xfrm>
          <a:prstGeom prst="rect">
            <a:avLst/>
          </a:prstGeom>
        </p:spPr>
      </p:pic>
      <p:pic>
        <p:nvPicPr>
          <p:cNvPr id="14" name="Picture 13" descr="Twitter">
            <a:hlinkClick r:id="rId10"/>
            <a:extLst>
              <a:ext uri="{FF2B5EF4-FFF2-40B4-BE49-F238E27FC236}">
                <a16:creationId xmlns:a16="http://schemas.microsoft.com/office/drawing/2014/main" id="{B91CC764-A245-5641-9704-703BF5CC05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3950" y="10753523"/>
            <a:ext cx="1356793" cy="1356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F35E4-BBED-41B1-B448-07936FA57879}"/>
              </a:ext>
            </a:extLst>
          </p:cNvPr>
          <p:cNvSpPr txBox="1"/>
          <p:nvPr/>
        </p:nvSpPr>
        <p:spPr>
          <a:xfrm>
            <a:off x="4010533" y="9588245"/>
            <a:ext cx="957108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5400" b="1" dirty="0">
                <a:solidFill>
                  <a:schemeClr val="bg2"/>
                </a:solidFill>
              </a:rPr>
              <a:t>Visit our website: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69F13-E1DC-4876-BA58-09C98A480B04}"/>
              </a:ext>
            </a:extLst>
          </p:cNvPr>
          <p:cNvSpPr txBox="1"/>
          <p:nvPr/>
        </p:nvSpPr>
        <p:spPr>
          <a:xfrm>
            <a:off x="1591517" y="3467044"/>
            <a:ext cx="21194615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6600" b="1" dirty="0">
                <a:solidFill>
                  <a:schemeClr val="bg1"/>
                </a:solidFill>
              </a:rPr>
              <a:t>Ask us questions, share your feedback or inquire about CSD's various services!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AAE16-16EE-47EC-95F4-3A5E6B862D32}"/>
              </a:ext>
            </a:extLst>
          </p:cNvPr>
          <p:cNvSpPr txBox="1"/>
          <p:nvPr/>
        </p:nvSpPr>
        <p:spPr>
          <a:xfrm>
            <a:off x="1998134" y="6516861"/>
            <a:ext cx="2017839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6000" b="1" dirty="0">
                <a:solidFill>
                  <a:schemeClr val="bg1"/>
                </a:solidFill>
                <a:hlinkClick r:id="rId12"/>
              </a:rPr>
              <a:t>https://www.surveymonkey.com/r/ConnectCSDN</a:t>
            </a:r>
          </a:p>
          <a:p>
            <a:pPr defTabSz="825500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B1923D-F81A-C847-BC25-05EA04553CA6}"/>
              </a:ext>
            </a:extLst>
          </p:cNvPr>
          <p:cNvSpPr txBox="1"/>
          <p:nvPr/>
        </p:nvSpPr>
        <p:spPr>
          <a:xfrm flipH="1">
            <a:off x="5336590" y="10753523"/>
            <a:ext cx="6965048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5400" b="1" dirty="0"/>
              <a:t> </a:t>
            </a:r>
            <a:r>
              <a:rPr lang="en-US" sz="5400" b="1" dirty="0">
                <a:hlinkClick r:id="rId13"/>
              </a:rPr>
              <a:t>www.csdworks.com</a:t>
            </a:r>
            <a:endParaRPr lang="en-US" sz="54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5075C1-7737-E04C-9412-86709D91D143}"/>
              </a:ext>
            </a:extLst>
          </p:cNvPr>
          <p:cNvSpPr txBox="1"/>
          <p:nvPr/>
        </p:nvSpPr>
        <p:spPr>
          <a:xfrm>
            <a:off x="1796037" y="5423942"/>
            <a:ext cx="19777029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30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37" y="3754902"/>
            <a:ext cx="20822576" cy="6206197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National Deaf History Month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u="sng" dirty="0">
                <a:hlinkClick r:id="rId2"/>
              </a:rPr>
              <a:t>https://www.deaf-interpreter.com/the-fascinating-origins-of-deaf-history-month/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513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37B408-6F2F-6C47-B70D-9CBDD2FAE1AA}"/>
              </a:ext>
            </a:extLst>
          </p:cNvPr>
          <p:cNvSpPr/>
          <p:nvPr/>
        </p:nvSpPr>
        <p:spPr>
          <a:xfrm>
            <a:off x="16559752" y="5849929"/>
            <a:ext cx="7627150" cy="23851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sz="4950" b="1">
              <a:solidFill>
                <a:schemeClr val="bg1"/>
              </a:solidFill>
              <a:cs typeface="Calibri"/>
            </a:endParaRPr>
          </a:p>
          <a:p>
            <a:endParaRPr lang="en-US" sz="4950" b="1">
              <a:solidFill>
                <a:srgbClr val="FFFFFF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6815BD66-68B4-DD49-A7DB-BA87C348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4278"/>
            <a:ext cx="24377650" cy="1978816"/>
          </a:xfrm>
        </p:spPr>
        <p:txBody>
          <a:bodyPr>
            <a:normAutofit/>
          </a:bodyPr>
          <a:lstStyle/>
          <a:p>
            <a:pPr algn="l"/>
            <a:r>
              <a:rPr lang="en-US" sz="11200" b="1" dirty="0"/>
              <a:t> Introductions</a:t>
            </a:r>
          </a:p>
        </p:txBody>
      </p:sp>
      <p:pic>
        <p:nvPicPr>
          <p:cNvPr id="4" name="Picture 3" descr="Kylie Baker&#10;">
            <a:extLst>
              <a:ext uri="{FF2B5EF4-FFF2-40B4-BE49-F238E27FC236}">
                <a16:creationId xmlns:a16="http://schemas.microsoft.com/office/drawing/2014/main" id="{B32EBDED-4D16-BC49-A2E2-2D073BEB2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102" y="4095750"/>
            <a:ext cx="4142911" cy="503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BBECF1-397F-8042-915A-395CB61C8A21}"/>
              </a:ext>
            </a:extLst>
          </p:cNvPr>
          <p:cNvSpPr txBox="1"/>
          <p:nvPr/>
        </p:nvSpPr>
        <p:spPr>
          <a:xfrm>
            <a:off x="1438958" y="8811603"/>
            <a:ext cx="6632794" cy="438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>
              <a:spcBef>
                <a:spcPts val="60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</a:endParaRPr>
          </a:p>
          <a:p>
            <a:pPr defTabSz="8255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Kylie Baker, </a:t>
            </a:r>
          </a:p>
          <a:p>
            <a:pPr defTabSz="8255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Business Engagement Manager</a:t>
            </a:r>
            <a:endParaRPr lang="en-US" dirty="0">
              <a:solidFill>
                <a:schemeClr val="tx1"/>
              </a:solidFill>
            </a:endParaRP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6000">
              <a:solidFill>
                <a:schemeClr val="bg1"/>
              </a:solidFill>
            </a:endParaRPr>
          </a:p>
          <a:p>
            <a:pPr marL="685800" lvl="8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AFA42-8C04-4F45-BD46-D065978C5F93}"/>
              </a:ext>
            </a:extLst>
          </p:cNvPr>
          <p:cNvSpPr txBox="1"/>
          <p:nvPr/>
        </p:nvSpPr>
        <p:spPr>
          <a:xfrm>
            <a:off x="15809485" y="8871585"/>
            <a:ext cx="6632794" cy="438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>
              <a:spcBef>
                <a:spcPts val="60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</a:endParaRPr>
          </a:p>
          <a:p>
            <a:pPr defTabSz="8255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Robert Siebert, </a:t>
            </a:r>
          </a:p>
          <a:p>
            <a:pPr defTabSz="8255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Development Manager</a:t>
            </a:r>
            <a:endParaRPr lang="en-US" dirty="0">
              <a:solidFill>
                <a:schemeClr val="tx1"/>
              </a:solidFill>
            </a:endParaRPr>
          </a:p>
          <a:p>
            <a:pPr marR="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endParaRPr lang="en-US" sz="6000">
              <a:solidFill>
                <a:schemeClr val="bg1"/>
              </a:solidFill>
            </a:endParaRPr>
          </a:p>
          <a:p>
            <a:pPr marL="685800" lvl="8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11" name="Picture 10" descr="Robert Siebert">
            <a:extLst>
              <a:ext uri="{FF2B5EF4-FFF2-40B4-BE49-F238E27FC236}">
                <a16:creationId xmlns:a16="http://schemas.microsoft.com/office/drawing/2014/main" id="{6EA79254-E4EF-BD46-A7A9-B81561439B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colorTemperature colorTemp="10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3379" y="4055395"/>
            <a:ext cx="5026357" cy="510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CSD Neighborhood">
            <a:extLst>
              <a:ext uri="{FF2B5EF4-FFF2-40B4-BE49-F238E27FC236}">
                <a16:creationId xmlns:a16="http://schemas.microsoft.com/office/drawing/2014/main" id="{82006BD2-83A9-41FF-87BB-29E7A3152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854" y="3803483"/>
            <a:ext cx="8708879" cy="3734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2E2710-72D7-4EC5-96A9-CAC3F6A9E688}"/>
              </a:ext>
            </a:extLst>
          </p:cNvPr>
          <p:cNvSpPr txBox="1"/>
          <p:nvPr/>
        </p:nvSpPr>
        <p:spPr>
          <a:xfrm>
            <a:off x="7442561" y="7600950"/>
            <a:ext cx="8470007" cy="1211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7200" b="1" dirty="0">
                <a:solidFill>
                  <a:srgbClr val="002060"/>
                </a:solidFill>
              </a:rPr>
              <a:t> Development Team</a:t>
            </a:r>
          </a:p>
        </p:txBody>
      </p:sp>
    </p:spTree>
    <p:extLst>
      <p:ext uri="{BB962C8B-B14F-4D97-AF65-F5344CB8AC3E}">
        <p14:creationId xmlns:p14="http://schemas.microsoft.com/office/powerpoint/2010/main" val="24214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asted-image.pdf" descr="C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189" y="2047603"/>
            <a:ext cx="11418161" cy="382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 CSD Creative.">
            <a:extLst>
              <a:ext uri="{FF2B5EF4-FFF2-40B4-BE49-F238E27FC236}">
                <a16:creationId xmlns:a16="http://schemas.microsoft.com/office/drawing/2014/main" id="{FE5E9A28-87FE-F14D-8571-46416E905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14" y="7118282"/>
            <a:ext cx="3808863" cy="3531360"/>
          </a:xfrm>
          <a:prstGeom prst="rect">
            <a:avLst/>
          </a:prstGeom>
        </p:spPr>
      </p:pic>
      <p:pic>
        <p:nvPicPr>
          <p:cNvPr id="6" name="Picture 5" descr="Connect Direct.">
            <a:extLst>
              <a:ext uri="{FF2B5EF4-FFF2-40B4-BE49-F238E27FC236}">
                <a16:creationId xmlns:a16="http://schemas.microsoft.com/office/drawing/2014/main" id="{382C696D-43F7-194B-BBEE-10393FEE14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0140" y="7199566"/>
            <a:ext cx="3559210" cy="3368792"/>
          </a:xfrm>
          <a:prstGeom prst="rect">
            <a:avLst/>
          </a:prstGeom>
        </p:spPr>
      </p:pic>
      <p:pic>
        <p:nvPicPr>
          <p:cNvPr id="11" name="Picture 10" descr="CSD Neighborhood.">
            <a:extLst>
              <a:ext uri="{FF2B5EF4-FFF2-40B4-BE49-F238E27FC236}">
                <a16:creationId xmlns:a16="http://schemas.microsoft.com/office/drawing/2014/main" id="{0C3A954E-4089-3947-8F0A-65C5049AD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836" y="7385328"/>
            <a:ext cx="6517764" cy="2793948"/>
          </a:xfrm>
          <a:prstGeom prst="rect">
            <a:avLst/>
          </a:prstGeom>
        </p:spPr>
      </p:pic>
      <p:pic>
        <p:nvPicPr>
          <p:cNvPr id="8" name="Picture 7" descr="Vineya">
            <a:extLst>
              <a:ext uri="{FF2B5EF4-FFF2-40B4-BE49-F238E27FC236}">
                <a16:creationId xmlns:a16="http://schemas.microsoft.com/office/drawing/2014/main" id="{949B6BEB-865E-4D44-8DD0-1B3DD1903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9325" y="7385328"/>
            <a:ext cx="4008157" cy="24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500139" y="265354"/>
            <a:ext cx="10727120" cy="2118213"/>
          </a:xfrm>
        </p:spPr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9348647" y="2252556"/>
            <a:ext cx="14161593" cy="10711604"/>
          </a:xfrm>
        </p:spPr>
        <p:txBody>
          <a:bodyPr anchor="t">
            <a:normAutofit/>
          </a:bodyPr>
          <a:lstStyle/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/>
              <a:t>About Deaf </a:t>
            </a:r>
            <a:r>
              <a:rPr lang="en-US" dirty="0" smtClean="0"/>
              <a:t>Community</a:t>
            </a:r>
          </a:p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/>
              <a:t>Value of Hiring Deaf </a:t>
            </a:r>
            <a:r>
              <a:rPr lang="en-US" dirty="0" smtClean="0"/>
              <a:t>People</a:t>
            </a:r>
          </a:p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/>
              <a:t>Preparing Your </a:t>
            </a:r>
            <a:r>
              <a:rPr lang="en-US" dirty="0" smtClean="0"/>
              <a:t>Workplace</a:t>
            </a:r>
          </a:p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 smtClean="0"/>
              <a:t>Accommodations</a:t>
            </a:r>
          </a:p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/>
              <a:t>Recruiting Deaf </a:t>
            </a:r>
            <a:r>
              <a:rPr lang="en-US" dirty="0" smtClean="0"/>
              <a:t>Employees</a:t>
            </a:r>
          </a:p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/>
              <a:t>Onboarding &amp; Retaining Deaf </a:t>
            </a:r>
            <a:r>
              <a:rPr lang="en-US" dirty="0" smtClean="0"/>
              <a:t>Employees</a:t>
            </a:r>
          </a:p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25" name="Picture Placeholder 24" descr="Woman signing"/>
          <p:cNvPicPr>
            <a:picLocks noGrp="1" noChangeAspect="1"/>
          </p:cNvPicPr>
          <p:nvPr>
            <p:ph type="pic" sz="quarter" idx="6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BD8B54A-BA85-A540-A5FC-080A4CE663FD}"/>
              </a:ext>
            </a:extLst>
          </p:cNvPr>
          <p:cNvSpPr txBox="1">
            <a:spLocks/>
          </p:cNvSpPr>
          <p:nvPr/>
        </p:nvSpPr>
        <p:spPr>
          <a:xfrm>
            <a:off x="9119010" y="8188034"/>
            <a:ext cx="8956919" cy="1452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 anchorCtr="0">
            <a:noAutofit/>
          </a:bodyPr>
          <a:lstStyle>
            <a:lvl1pPr marL="0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1pPr>
            <a:lvl2pPr marL="634842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2pPr>
            <a:lvl3pPr marL="1269683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3pPr>
            <a:lvl4pPr marL="1904524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4pPr>
            <a:lvl5pPr marL="2539365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5pPr>
            <a:lvl6pPr marL="3809048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6pPr>
            <a:lvl7pPr marL="4443889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7pPr>
            <a:lvl8pPr marL="5078730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8pPr>
            <a:lvl9pPr marL="5713571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9pPr>
          </a:lstStyle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F3183C6-D5C9-B84C-BC06-4468AB9E2DE1}"/>
              </a:ext>
            </a:extLst>
          </p:cNvPr>
          <p:cNvSpPr txBox="1">
            <a:spLocks/>
          </p:cNvSpPr>
          <p:nvPr/>
        </p:nvSpPr>
        <p:spPr>
          <a:xfrm>
            <a:off x="9165767" y="5027404"/>
            <a:ext cx="8956919" cy="1452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 anchorCtr="0">
            <a:noAutofit/>
          </a:bodyPr>
          <a:lstStyle>
            <a:lvl1pPr marL="0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1pPr>
            <a:lvl2pPr marL="634842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2pPr>
            <a:lvl3pPr marL="1269683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3pPr>
            <a:lvl4pPr marL="1904524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4pPr>
            <a:lvl5pPr marL="2539365" marR="0" indent="0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+mn-ea"/>
                <a:cs typeface="Helvetica Light"/>
                <a:sym typeface="Whitney SSm Light"/>
              </a:defRPr>
            </a:lvl5pPr>
            <a:lvl6pPr marL="3809048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6pPr>
            <a:lvl7pPr marL="4443889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7pPr>
            <a:lvl8pPr marL="5078730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8pPr>
            <a:lvl9pPr marL="5713571" marR="0" indent="-634841" algn="l" defTabSz="825295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199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hitney SSm Light"/>
              </a:defRPr>
            </a:lvl9pPr>
          </a:lstStyle>
          <a:p>
            <a:pPr marL="685800" indent="-685800">
              <a:buSzPct val="150000"/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2548"/>
            <a:ext cx="21000330" cy="2286000"/>
          </a:xfrm>
        </p:spPr>
        <p:txBody>
          <a:bodyPr/>
          <a:lstStyle/>
          <a:p>
            <a:pPr algn="l"/>
            <a:r>
              <a:rPr lang="en-US" b="1" dirty="0"/>
              <a:t> </a:t>
            </a:r>
            <a:r>
              <a:rPr lang="en-US" b="1" dirty="0" smtClean="0"/>
              <a:t>About </a:t>
            </a:r>
            <a:r>
              <a:rPr lang="en-US" b="1" dirty="0"/>
              <a:t>Deaf Community</a:t>
            </a:r>
          </a:p>
        </p:txBody>
      </p:sp>
      <p:pic>
        <p:nvPicPr>
          <p:cNvPr id="11" name="Picture Placeholder 39" descr="Young man signing">
            <a:extLst>
              <a:ext uri="{FF2B5EF4-FFF2-40B4-BE49-F238E27FC236}">
                <a16:creationId xmlns:a16="http://schemas.microsoft.com/office/drawing/2014/main" id="{1AF68134-CDF3-8C4B-9194-B4EB624FA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1450" y="0"/>
            <a:ext cx="7696200" cy="137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2199E9-EC7A-264D-9590-BB264BE3C1C6}"/>
              </a:ext>
            </a:extLst>
          </p:cNvPr>
          <p:cNvSpPr txBox="1"/>
          <p:nvPr/>
        </p:nvSpPr>
        <p:spPr>
          <a:xfrm>
            <a:off x="1678668" y="3168548"/>
            <a:ext cx="14947688" cy="8566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000" dirty="0">
                <a:solidFill>
                  <a:schemeClr val="bg1"/>
                </a:solidFill>
              </a:rPr>
              <a:t>Number of Deaf and Hard of Hearing People in US</a:t>
            </a:r>
          </a:p>
          <a:p>
            <a:pPr marL="685800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</a:rPr>
              <a:t>Common Misconceptions</a:t>
            </a:r>
          </a:p>
          <a:p>
            <a:pPr marL="685800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</a:rPr>
              <a:t>Communication Preferences</a:t>
            </a: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Deaf Culture Aspect</a:t>
            </a:r>
          </a:p>
          <a:p>
            <a:pPr marL="685800" marR="0" indent="-68580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Bilingual (English as second language)</a:t>
            </a:r>
          </a:p>
          <a:p>
            <a:pPr marL="685800" indent="-685800" algn="l" defTabSz="825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</a:rPr>
              <a:t>Success in all career fields</a:t>
            </a:r>
          </a:p>
          <a:p>
            <a:pPr marR="0" algn="l" defTabSz="825500" rtl="0" fontAlgn="auto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75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   Value of Hiring Deaf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5B0F3-A859-2845-B964-2C9CEFDFE401}"/>
              </a:ext>
            </a:extLst>
          </p:cNvPr>
          <p:cNvSpPr txBox="1"/>
          <p:nvPr/>
        </p:nvSpPr>
        <p:spPr>
          <a:xfrm>
            <a:off x="1066801" y="4381829"/>
            <a:ext cx="17901684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Increase Diversity!</a:t>
            </a: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6000">
                <a:solidFill>
                  <a:schemeClr val="bg1"/>
                </a:solidFill>
              </a:rPr>
              <a:t>Increased labor pool</a:t>
            </a:r>
            <a:endParaRPr kumimoji="0" lang="en-US" sz="600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Good for business </a:t>
            </a:r>
            <a:endParaRPr lang="en-US" sz="6000">
              <a:solidFill>
                <a:schemeClr val="bg1"/>
              </a:solidFill>
            </a:endParaRPr>
          </a:p>
          <a:p>
            <a:pPr marL="685800" marR="0" indent="-685800" algn="l" defTabSz="825500" rtl="0" fontAlgn="auto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Deaf Community = </a:t>
            </a:r>
            <a:r>
              <a:rPr lang="en-US" sz="6000">
                <a:solidFill>
                  <a:schemeClr val="bg1"/>
                </a:solidFill>
              </a:rPr>
              <a:t>Brand Loyal</a:t>
            </a:r>
            <a:endParaRPr kumimoji="0" lang="en-US" sz="600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3" name="Picture 2" descr="People engaged in video call conversation">
            <a:extLst>
              <a:ext uri="{FF2B5EF4-FFF2-40B4-BE49-F238E27FC236}">
                <a16:creationId xmlns:a16="http://schemas.microsoft.com/office/drawing/2014/main" id="{FBD024AD-2C4F-F243-A633-578697893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548" y="4593909"/>
            <a:ext cx="9021326" cy="5710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77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8A68-84F5-41A5-8D00-2829E5A3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020" y="402337"/>
            <a:ext cx="21000330" cy="2286000"/>
          </a:xfrm>
        </p:spPr>
        <p:txBody>
          <a:bodyPr>
            <a:noAutofit/>
          </a:bodyPr>
          <a:lstStyle/>
          <a:p>
            <a:pPr algn="l"/>
            <a:r>
              <a:rPr lang="en-US" sz="11200" b="1">
                <a:cs typeface="Calibri Light"/>
              </a:rPr>
              <a:t>Preparing Your Workplace</a:t>
            </a:r>
            <a:endParaRPr lang="en-US" sz="112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2360F-E575-467D-8151-618A5004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660" y="2514600"/>
            <a:ext cx="21902857" cy="11201400"/>
          </a:xfrm>
        </p:spPr>
        <p:txBody>
          <a:bodyPr vert="horz" lIns="182832" tIns="91416" rIns="182832" bIns="91416" rtlCol="0" anchor="t">
            <a:noAutofit/>
          </a:bodyPr>
          <a:lstStyle/>
          <a:p>
            <a:r>
              <a:rPr lang="en-US" sz="6000" b="1">
                <a:cs typeface="Calibri"/>
              </a:rPr>
              <a:t>First Steps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Define your Goals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Assess your environment: are you “Deaf Friendly”?</a:t>
            </a:r>
          </a:p>
          <a:p>
            <a:pPr lvl="1" defTabSz="457120">
              <a:lnSpc>
                <a:spcPct val="117999"/>
              </a:lnSpc>
              <a:spcBef>
                <a:spcPts val="0"/>
              </a:spcBef>
              <a:buSzTx/>
            </a:pPr>
            <a:endParaRPr lang="en-US" sz="2000">
              <a:solidFill>
                <a:schemeClr val="bg1"/>
              </a:solidFill>
              <a:latin typeface="Helvetica" pitchFamily="2" charset="0"/>
              <a:ea typeface="Helvetica Neue"/>
              <a:cs typeface="Calibri"/>
              <a:sym typeface="Helvetica Neue"/>
            </a:endParaRPr>
          </a:p>
          <a:p>
            <a:pPr lvl="0" defTabSz="457120">
              <a:lnSpc>
                <a:spcPct val="117999"/>
              </a:lnSpc>
              <a:spcBef>
                <a:spcPts val="0"/>
              </a:spcBef>
              <a:buSzTx/>
            </a:pPr>
            <a:r>
              <a:rPr lang="en-US" sz="6000" b="1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Explore Resources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Look in-house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Look to industry leaders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Dedicated Support Organizations - Free &amp; Low Cost resources </a:t>
            </a:r>
          </a:p>
          <a:p>
            <a:pPr lvl="0" defTabSz="457120">
              <a:lnSpc>
                <a:spcPct val="117999"/>
              </a:lnSpc>
              <a:spcBef>
                <a:spcPts val="0"/>
              </a:spcBef>
              <a:buSzTx/>
            </a:pPr>
            <a:endParaRPr lang="en-US" sz="2000">
              <a:solidFill>
                <a:schemeClr val="bg1"/>
              </a:solidFill>
              <a:latin typeface="Helvetica" pitchFamily="2" charset="0"/>
              <a:ea typeface="Helvetica Neue"/>
              <a:cs typeface="Calibri"/>
              <a:sym typeface="Helvetica Neue"/>
            </a:endParaRPr>
          </a:p>
          <a:p>
            <a:pPr lvl="0" defTabSz="457120">
              <a:lnSpc>
                <a:spcPct val="117999"/>
              </a:lnSpc>
              <a:spcBef>
                <a:spcPts val="0"/>
              </a:spcBef>
              <a:buSzTx/>
            </a:pPr>
            <a:r>
              <a:rPr lang="en-US" sz="6000" b="1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Engage and Educate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Be Transparent</a:t>
            </a:r>
          </a:p>
          <a:p>
            <a:pPr marL="57150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5400">
                <a:solidFill>
                  <a:schemeClr val="bg1"/>
                </a:solidFill>
                <a:latin typeface="Helvetica" pitchFamily="2" charset="0"/>
                <a:ea typeface="Helvetica Neue"/>
                <a:cs typeface="Calibri"/>
                <a:sym typeface="Helvetica Neue"/>
              </a:rPr>
              <a:t>Create Champions</a:t>
            </a:r>
          </a:p>
          <a:p>
            <a:pPr marL="571500" lvl="0" indent="-571500" defTabSz="457120">
              <a:lnSpc>
                <a:spcPct val="117999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endParaRPr lang="en-US" sz="4000">
              <a:solidFill>
                <a:schemeClr val="bg1"/>
              </a:solidFill>
              <a:latin typeface="Helvetica" pitchFamily="2" charset="0"/>
              <a:ea typeface="Helvetica Neue"/>
              <a:cs typeface="Calibri"/>
              <a:sym typeface="Helvetica Neue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>
              <a:cs typeface="Calibri"/>
            </a:endParaRPr>
          </a:p>
          <a:p>
            <a:endParaRPr lang="en-US" sz="6000">
              <a:cs typeface="Calibri"/>
            </a:endParaRPr>
          </a:p>
          <a:p>
            <a:pPr marL="1492092" lvl="1" indent="-85725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6000">
              <a:cs typeface="Calibri"/>
            </a:endParaRPr>
          </a:p>
        </p:txBody>
      </p:sp>
      <p:pic>
        <p:nvPicPr>
          <p:cNvPr id="5" name="Picture 4" descr="Group of workers engaged in conversation">
            <a:extLst>
              <a:ext uri="{FF2B5EF4-FFF2-40B4-BE49-F238E27FC236}">
                <a16:creationId xmlns:a16="http://schemas.microsoft.com/office/drawing/2014/main" id="{A6A0AF85-6D0E-544A-99BC-48575627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742" y="851338"/>
            <a:ext cx="14025415" cy="7898523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905383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ey">
            <a:extLst>
              <a:ext uri="{FF2B5EF4-FFF2-40B4-BE49-F238E27FC236}">
                <a16:creationId xmlns:a16="http://schemas.microsoft.com/office/drawing/2014/main" id="{B3AD5B42-6454-C54F-9FB1-F8847D3BD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50" y="2064682"/>
            <a:ext cx="16452850" cy="9254728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outerShdw blurRad="1270000" dist="50800" dir="5400000" sx="49000" sy="49000" algn="ctr" rotWithShape="0">
              <a:srgbClr val="000000">
                <a:alpha val="0"/>
              </a:srgbClr>
            </a:outerShdw>
            <a:softEdge rad="1270000"/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ACC6DD2-92A7-C044-9712-129EC96B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0470"/>
            <a:ext cx="24072850" cy="3911030"/>
          </a:xfrm>
        </p:spPr>
        <p:txBody>
          <a:bodyPr>
            <a:normAutofit/>
          </a:bodyPr>
          <a:lstStyle/>
          <a:p>
            <a:pPr algn="l"/>
            <a:r>
              <a:rPr lang="en-US" b="1"/>
              <a:t>  Accommodations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11AEA1-C2F8-474D-83E6-76016A233444}"/>
              </a:ext>
            </a:extLst>
          </p:cNvPr>
          <p:cNvSpPr/>
          <p:nvPr/>
        </p:nvSpPr>
        <p:spPr>
          <a:xfrm>
            <a:off x="1380765" y="5792362"/>
            <a:ext cx="21488400" cy="48013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cs typeface="Calibri"/>
              </a:rPr>
              <a:t>Accommodations for deaf employees are typically expensive and can impact your ability to hire within your budget</a:t>
            </a:r>
          </a:p>
          <a:p>
            <a:endParaRPr lang="en-US" sz="5400" dirty="0">
              <a:solidFill>
                <a:srgbClr val="FFFFFF"/>
              </a:solidFill>
            </a:endParaRPr>
          </a:p>
          <a:p>
            <a:endParaRPr lang="en-US" sz="5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59044-7C72-4988-BD9A-CBD6396700D1}"/>
              </a:ext>
            </a:extLst>
          </p:cNvPr>
          <p:cNvSpPr txBox="1"/>
          <p:nvPr/>
        </p:nvSpPr>
        <p:spPr>
          <a:xfrm>
            <a:off x="7565888" y="3697579"/>
            <a:ext cx="9190780" cy="117981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7000" b="1">
                <a:solidFill>
                  <a:schemeClr val="bg1"/>
                </a:solidFill>
                <a:latin typeface="Helvetica" pitchFamily="2" charset="0"/>
              </a:rPr>
              <a:t>TRUE or FALSE? </a:t>
            </a:r>
            <a:endParaRPr lang="en-US" sz="7000" b="1" u="none" strike="noStrike" cap="none" spc="0" baseline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08&quot;/&gt;&lt;/object&gt;&lt;object type=&quot;3&quot; unique_id=&quot;10004&quot;&gt;&lt;property id=&quot;20148&quot; value=&quot;5&quot;/&gt;&lt;property id=&quot;20300&quot; value=&quot;Slide 3 - &amp;quot; Introductions&amp;quot;&quot;/&gt;&lt;property id=&quot;20307&quot; value=&quot;322&quot;/&gt;&lt;/object&gt;&lt;object type=&quot;3&quot; unique_id=&quot;10005&quot;&gt;&lt;property id=&quot;20148&quot; value=&quot;5&quot;/&gt;&lt;property id=&quot;20300&quot; value=&quot;Slide 4&quot;/&gt;&lt;property id=&quot;20307&quot; value=&quot;256&quot;/&gt;&lt;/object&gt;&lt;object type=&quot;3&quot; unique_id=&quot;10006&quot;&gt;&lt;property id=&quot;20148&quot; value=&quot;5&quot;/&gt;&lt;property id=&quot;20300&quot; value=&quot;Slide 5 - &amp;quot;Overview&amp;quot;&quot;/&gt;&lt;property id=&quot;20307&quot; value=&quot;307&quot;/&gt;&lt;/object&gt;&lt;object type=&quot;3&quot; unique_id=&quot;10007&quot;&gt;&lt;property id=&quot;20148&quot; value=&quot;5&quot;/&gt;&lt;property id=&quot;20300&quot; value=&quot;Slide 6 - &amp;quot; About Deaf Community&amp;quot;&quot;/&gt;&lt;property id=&quot;20307&quot; value=&quot;291&quot;/&gt;&lt;/object&gt;&lt;object type=&quot;3&quot; unique_id=&quot;10008&quot;&gt;&lt;property id=&quot;20148&quot; value=&quot;5&quot;/&gt;&lt;property id=&quot;20300&quot; value=&quot;Slide 7 - &amp;quot;   Value of Hiring Deaf People&amp;quot;&quot;/&gt;&lt;property id=&quot;20307&quot; value=&quot;310&quot;/&gt;&lt;/object&gt;&lt;object type=&quot;3&quot; unique_id=&quot;10009&quot;&gt;&lt;property id=&quot;20148&quot; value=&quot;5&quot;/&gt;&lt;property id=&quot;20300&quot; value=&quot;Slide 8 - &amp;quot;Preparing Your Workplace&amp;quot;&quot;/&gt;&lt;property id=&quot;20307&quot; value=&quot;319&quot;/&gt;&lt;/object&gt;&lt;object type=&quot;3&quot; unique_id=&quot;10010&quot;&gt;&lt;property id=&quot;20148&quot; value=&quot;5&quot;/&gt;&lt;property id=&quot;20300&quot; value=&quot;Slide 9 - &amp;quot;  Accommodations&amp;quot;&quot;/&gt;&lt;property id=&quot;20307&quot; value=&quot;312&quot;/&gt;&lt;/object&gt;&lt;object type=&quot;3&quot; unique_id=&quot;10011&quot;&gt;&lt;property id=&quot;20148&quot; value=&quot;5&quot;/&gt;&lt;property id=&quot;20300&quot; value=&quot;Slide 10 - &amp;quot;  Accommodations&amp;quot;&quot;/&gt;&lt;property id=&quot;20307&quot; value=&quot;320&quot;/&gt;&lt;/object&gt;&lt;object type=&quot;3&quot; unique_id=&quot;10012&quot;&gt;&lt;property id=&quot;20148&quot; value=&quot;5&quot;/&gt;&lt;property id=&quot;20300&quot; value=&quot;Slide 11 - &amp;quot;   Evaluating Accommodation Tools&amp;quot;&quot;/&gt;&lt;property id=&quot;20307&quot; value=&quot;317&quot;/&gt;&lt;/object&gt;&lt;object type=&quot;3&quot; unique_id=&quot;10013&quot;&gt;&lt;property id=&quot;20148&quot; value=&quot;5&quot;/&gt;&lt;property id=&quot;20300&quot; value=&quot;Slide 12 - &amp;quot;   Recruiting and Interviews&amp;quot;&quot;/&gt;&lt;property id=&quot;20307&quot; value=&quot;316&quot;/&gt;&lt;/object&gt;&lt;object type=&quot;3&quot; unique_id=&quot;10014&quot;&gt;&lt;property id=&quot;20148&quot; value=&quot;5&quot;/&gt;&lt;property id=&quot;20300&quot; value=&quot;Slide 13 - &amp;quot;   Onboarding and Retaining&amp;quot;&quot;/&gt;&lt;property id=&quot;20307&quot; value=&quot;313&quot;/&gt;&lt;/object&gt;&lt;object type=&quot;3&quot; unique_id=&quot;10015&quot;&gt;&lt;property id=&quot;20148&quot; value=&quot;5&quot;/&gt;&lt;property id=&quot;20300&quot; value=&quot;Slide 14 - &amp;quot;   Resources&amp;quot;&quot;/&gt;&lt;property id=&quot;20307&quot; value=&quot;314&quot;/&gt;&lt;/object&gt;&lt;object type=&quot;3&quot; unique_id=&quot;10016&quot;&gt;&lt;property id=&quot;20148&quot; value=&quot;5&quot;/&gt;&lt;property id=&quot;20300&quot; value=&quot;Slide 15 - &amp;quot;   Q &amp;amp; A&amp;quot;&quot;/&gt;&lt;property id=&quot;20307&quot; value=&quot;324&quot;/&gt;&lt;/object&gt;&lt;object type=&quot;3&quot; unique_id=&quot;10017&quot;&gt;&lt;property id=&quot;20148&quot; value=&quot;5&quot;/&gt;&lt;property id=&quot;20300&quot; value=&quot;Slide 16 - &amp;quot;   Let’s Keep the Conversation Going…&amp;quot;&quot;/&gt;&lt;property id=&quot;20307&quot; value=&quot;296&quot;/&gt;&lt;/object&gt;&lt;object type=&quot;3&quot; unique_id=&quot;10018&quot;&gt;&lt;property id=&quot;20148&quot; value=&quot;5&quot;/&gt;&lt;property id=&quot;20300&quot; value=&quot;Slide 17 - &amp;quot;   &amp;quot;&quot;/&gt;&lt;property id=&quot;20307&quot; value=&quot;326&quot;/&gt;&lt;/object&gt;&lt;object type=&quot;3&quot; unique_id=&quot;14661&quot;&gt;&lt;property id=&quot;20148&quot; value=&quot;5&quot;/&gt;&lt;property id=&quot;20300&quot; value=&quot;Slide 2 - &amp;quot;National Deaf History Month  https://www.deaf-interpreter.com/the-fascinating-origins-of-deaf-history-month/&amp;quot;&quot;/&gt;&lt;property id=&quot;20307&quot; value=&quot;327&quot;/&gt;&lt;/object&gt;&lt;/object&gt;&lt;object type=&quot;8&quot; unique_id=&quot;10036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ackground images">
  <a:themeElements>
    <a:clrScheme name="Custom 3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FFFFFF"/>
      </a:hlink>
      <a:folHlink>
        <a:srgbClr val="FF00FF"/>
      </a:folHlink>
    </a:clrScheme>
    <a:fontScheme name="White">
      <a:majorFont>
        <a:latin typeface="Whitney SSm Light"/>
        <a:ea typeface="Whitney SSm Light"/>
        <a:cs typeface="Whitney SSm Light"/>
      </a:majorFont>
      <a:minorFont>
        <a:latin typeface="Whitney SSm Light"/>
        <a:ea typeface="Whitney SSm Light"/>
        <a:cs typeface="Whitney SSm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SDN_Template" id="{DE916DC2-00F7-C440-B5FD-E821CFFC06C6}" vid="{1DBAC5D4-4AFF-5041-9962-B285F8A6CF4B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Whitney SSm Light"/>
        <a:ea typeface="Whitney SSm Light"/>
        <a:cs typeface="Whitney SSm Light"/>
      </a:majorFont>
      <a:minorFont>
        <a:latin typeface="Whitney SSm Light"/>
        <a:ea typeface="Whitney SSm Light"/>
        <a:cs typeface="Whitney SSm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313</Words>
  <Application>Microsoft Office PowerPoint</Application>
  <PresentationFormat>Custom</PresentationFormat>
  <Paragraphs>97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Helvetica Light</vt:lpstr>
      <vt:lpstr>Helvetica Neue</vt:lpstr>
      <vt:lpstr>Lato Light</vt:lpstr>
      <vt:lpstr>Whitney SSm Light</vt:lpstr>
      <vt:lpstr>Wingdings</vt:lpstr>
      <vt:lpstr>Background images</vt:lpstr>
      <vt:lpstr>PowerPoint Presentation</vt:lpstr>
      <vt:lpstr>National Deaf History Month  https://www.deaf-interpreter.com/the-fascinating-origins-of-deaf-history-month/</vt:lpstr>
      <vt:lpstr> Introductions</vt:lpstr>
      <vt:lpstr>PowerPoint Presentation</vt:lpstr>
      <vt:lpstr>Overview</vt:lpstr>
      <vt:lpstr> About Deaf Community</vt:lpstr>
      <vt:lpstr>   Value of Hiring Deaf People</vt:lpstr>
      <vt:lpstr>Preparing Your Workplace</vt:lpstr>
      <vt:lpstr>  Accommodations</vt:lpstr>
      <vt:lpstr>  Accommodations</vt:lpstr>
      <vt:lpstr>   Evaluating Accommodation Tools</vt:lpstr>
      <vt:lpstr>   Recruiting and Interviews</vt:lpstr>
      <vt:lpstr>   Onboarding and Retaining</vt:lpstr>
      <vt:lpstr>   Resources</vt:lpstr>
      <vt:lpstr>   Q &amp; A</vt:lpstr>
      <vt:lpstr>   Let’s Keep the Conversation Going…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2018-03-13T14:08:56Z</dcterms:modified>
</cp:coreProperties>
</file>