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</p:sldMasterIdLst>
  <p:notesMasterIdLst>
    <p:notesMasterId r:id="rId17"/>
  </p:notesMasterIdLst>
  <p:sldIdLst>
    <p:sldId id="256" r:id="rId3"/>
    <p:sldId id="257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599"/>
  </p:normalViewPr>
  <p:slideViewPr>
    <p:cSldViewPr snapToGrid="0" snapToObjects="1">
      <p:cViewPr varScale="1">
        <p:scale>
          <a:sx n="101" d="100"/>
          <a:sy n="101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90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790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Char char="•"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3884612" y="868521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3884612" y="868521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3410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idrc.ocadu.ca/" TargetMode="External"/><Relationship Id="rId4" Type="http://schemas.openxmlformats.org/officeDocument/2006/relationships/hyperlink" Target="http://www.peatworks.org/" TargetMode="Externa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3">
            <a:alphaModFix/>
          </a:blip>
          <a:srcRect t="58383" r="55092"/>
          <a:stretch/>
        </p:blipFill>
        <p:spPr>
          <a:xfrm>
            <a:off x="266700" y="184150"/>
            <a:ext cx="1793748" cy="8956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322783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www.peatworks.org</a:t>
            </a:r>
            <a:endParaRPr sz="1200" b="0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00"/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www.idrc.ocadu.ca</a:t>
            </a:r>
            <a:r>
              <a:rPr lang="en-US" sz="12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3" name="Shape 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0800" y="184150"/>
            <a:ext cx="2208083" cy="8956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3410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atworks.org/Buy-IT" TargetMode="External"/><Relationship Id="rId3" Type="http://schemas.openxmlformats.org/officeDocument/2006/relationships/hyperlink" Target="mailto:jchristianson@peatworks.org" TargetMode="External"/><Relationship Id="rId7" Type="http://schemas.openxmlformats.org/officeDocument/2006/relationships/hyperlink" Target="http://www.peatworks.org/talentwork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atworks.org/talentworks/resources/employment-lifecycle-video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peatworks.org/talentworks/resources/accessible-vs-assistive" TargetMode="External"/><Relationship Id="rId10" Type="http://schemas.openxmlformats.org/officeDocument/2006/relationships/hyperlink" Target="http://www.peatworks.org/policy-matters" TargetMode="External"/><Relationship Id="rId4" Type="http://schemas.openxmlformats.org/officeDocument/2006/relationships/hyperlink" Target="http://www.peatworks.org" TargetMode="External"/><Relationship Id="rId9" Type="http://schemas.openxmlformats.org/officeDocument/2006/relationships/hyperlink" Target="http://www.peatworks.org/content/10-tips-accessible-websit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4141300"/>
            <a:ext cx="8229600" cy="19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</a:pPr>
            <a:r>
              <a:rPr lang="en-US" sz="20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JAN Academy, USBLN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</a:pPr>
            <a:r>
              <a:rPr lang="en-US" sz="1900" dirty="0">
                <a:latin typeface="Calibri"/>
                <a:ea typeface="Calibri"/>
                <a:cs typeface="Calibri"/>
                <a:sym typeface="Calibri"/>
              </a:rPr>
              <a:t>July 9, 2018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</a:pP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Josh Christianson, Project Director, PEAT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475"/>
              <a:buFont typeface="Calibri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550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Adopting an Accessible</a:t>
            </a:r>
            <a:endParaRPr sz="4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4800" b="1">
                <a:latin typeface="Calibri"/>
                <a:ea typeface="Calibri"/>
                <a:cs typeface="Calibri"/>
                <a:sym typeface="Calibri"/>
              </a:rPr>
              <a:t>Technology Mindset</a:t>
            </a:r>
            <a:b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PEAT Logo: Partnership on Employment and Accessible Technology" title="PEAT Logo">
            <a:extLst>
              <a:ext uri="{FF2B5EF4-FFF2-40B4-BE49-F238E27FC236}">
                <a16:creationId xmlns:a16="http://schemas.microsoft.com/office/drawing/2014/main" id="{62092B19-377E-1C4B-B1DC-0AD6417AB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5" y="148230"/>
            <a:ext cx="2268269" cy="10025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 descr="A full description can be found at: http://www.peatworks.org/Buy-IT" title="Accessible Procurement Lifecyc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969" y="1200923"/>
            <a:ext cx="5955707" cy="556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38200" y="1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CIO and Procurement Officers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PEAT Logo: Partnership on Employment and Accessible Technology" title="PEAT Logo">
            <a:extLst>
              <a:ext uri="{FF2B5EF4-FFF2-40B4-BE49-F238E27FC236}">
                <a16:creationId xmlns:a16="http://schemas.microsoft.com/office/drawing/2014/main" id="{DAD74F52-A497-DF40-8983-D025B4D7A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5" y="148230"/>
            <a:ext cx="2268269" cy="10025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 descr="Facebook logo" title="Facebook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516150"/>
            <a:ext cx="238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Twitter logo" title="Twitter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375" y="3557852"/>
            <a:ext cx="2519375" cy="25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 descr="Instagram logo" title="Instagram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0900" y="1828802"/>
            <a:ext cx="2519375" cy="25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YouTube logo" title="YouTube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8800" y="4171950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09600" y="1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Marketing and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Public Relations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PEAT Logo: Partnership on Employment and Accessible Technology" title="PEAT Logo">
            <a:extLst>
              <a:ext uri="{FF2B5EF4-FFF2-40B4-BE49-F238E27FC236}">
                <a16:creationId xmlns:a16="http://schemas.microsoft.com/office/drawing/2014/main" id="{1E830010-CD35-EA4B-9755-D92D30B2C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45" y="148230"/>
            <a:ext cx="2268269" cy="10025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 descr="Complex Navigation, Timeout Restrictions, Lack of video captioning, No alternative text for images, Poor screen contrast, Inaccessible form fields, Mouse-only input option" title="Top eRecruiting Accessibility Issu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9366" y="1610524"/>
            <a:ext cx="7120522" cy="493295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09600" y="1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Human Resources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PEAT Logo: Partnership on Employment and Accessible Technology" title="PEAT Logo">
            <a:extLst>
              <a:ext uri="{FF2B5EF4-FFF2-40B4-BE49-F238E27FC236}">
                <a16:creationId xmlns:a16="http://schemas.microsoft.com/office/drawing/2014/main" id="{2CCB204D-7FBE-3F42-A30A-FB7F7A9A9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5" y="148230"/>
            <a:ext cx="2268269" cy="10025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Shape 147" descr="Screenshot of PEAT's Policy Matters page" title="Screenshot of PEAT's Policy Matters p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850" y="1353019"/>
            <a:ext cx="8565376" cy="530813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09600" y="1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Legal and Regulatory Staff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PEAT Logo: Partnership on Employment and Accessible Technology" title="PEAT Logo">
            <a:extLst>
              <a:ext uri="{FF2B5EF4-FFF2-40B4-BE49-F238E27FC236}">
                <a16:creationId xmlns:a16="http://schemas.microsoft.com/office/drawing/2014/main" id="{55BDF86C-A7DA-A24D-AA66-8003997D2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5" y="148230"/>
            <a:ext cx="2268269" cy="10025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153">
            <a:extLst>
              <a:ext uri="{FF2B5EF4-FFF2-40B4-BE49-F238E27FC236}">
                <a16:creationId xmlns:a16="http://schemas.microsoft.com/office/drawing/2014/main" id="{76053139-F201-284B-8DE7-F3F5515AA3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Josh Christianson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jchristianson@peatworks.org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www.peatworks.org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Accessible Technology vs. Assistive Technology: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http://www.peatworks.org/talentworks/resources/accessible-vs-assistive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Employment Lifecycle: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http://www.peatworks.org/talentworks/resources/employment-lifecycle-video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Ensure your practices are inclusive: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http://www.peatworks.org/talentworks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Buy technologies that are accessible: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http://www.peatworks.org/Buy-IT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43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Develop and design accessible website: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http://www.peatworks.org/content/10-tips-accessible-website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43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Understand implications of policy: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http://www.peatworks.org/policy-matters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76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09600" y="1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Calibri"/>
              <a:buNone/>
            </a:pP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sz="4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PEAT Logo: Partnership on Employment and Accessible Technology" title="PEAT Logo">
            <a:extLst>
              <a:ext uri="{FF2B5EF4-FFF2-40B4-BE49-F238E27FC236}">
                <a16:creationId xmlns:a16="http://schemas.microsoft.com/office/drawing/2014/main" id="{55BDF86C-A7DA-A24D-AA66-8003997D29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45" y="148230"/>
            <a:ext cx="2268269" cy="100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1580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is PEAT?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8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Accessibility Discussion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8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Accessible Workplace Technology Ecosystem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8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Employment Lifecycle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8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Staff Training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812800" lvl="1" indent="-13335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–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Development and Design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2800" lvl="1" indent="-13335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–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CIO and Procurement Officers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812800" lvl="1" indent="-13335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–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 and Public Relations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–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Human Resources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812800" marR="0" lvl="1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–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Legal and Regulatory Staff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8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3410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pic>
        <p:nvPicPr>
          <p:cNvPr id="6" name="Picture 5" descr="PEAT Logo: Partnership on Employment and Accessible Technology" title="PEAT Logo">
            <a:extLst>
              <a:ext uri="{FF2B5EF4-FFF2-40B4-BE49-F238E27FC236}">
                <a16:creationId xmlns:a16="http://schemas.microsoft.com/office/drawing/2014/main" id="{8549B316-1ADF-1646-BE01-A79BABDE6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5" y="148230"/>
            <a:ext cx="2268269" cy="10025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/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Shape 53" descr="Screenshot of peatworks.org home page" title="Screen shot of peatworks.org homepage">
            <a:extLst>
              <a:ext uri="{FF2B5EF4-FFF2-40B4-BE49-F238E27FC236}">
                <a16:creationId xmlns:a16="http://schemas.microsoft.com/office/drawing/2014/main" id="{ABADF108-B062-4B4C-9055-721F719542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651" y="1358899"/>
            <a:ext cx="5721150" cy="536165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3410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About PEAT</a:t>
            </a:r>
            <a:endParaRPr dirty="0"/>
          </a:p>
        </p:txBody>
      </p:sp>
      <p:pic>
        <p:nvPicPr>
          <p:cNvPr id="9" name="Picture 8" descr="PEAT Logo: Partnership on Employment and Accessible Technology" title="PEAT Logo">
            <a:extLst>
              <a:ext uri="{FF2B5EF4-FFF2-40B4-BE49-F238E27FC236}">
                <a16:creationId xmlns:a16="http://schemas.microsoft.com/office/drawing/2014/main" id="{0D18B8C9-A859-864E-B17F-A80FFCCA5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5" y="148230"/>
            <a:ext cx="2268269" cy="100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9973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463393" y="1417637"/>
            <a:ext cx="8575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What is it?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uses it?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Where is it?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3410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Accessibility Discussion</a:t>
            </a:r>
            <a:endParaRPr/>
          </a:p>
        </p:txBody>
      </p:sp>
      <p:pic>
        <p:nvPicPr>
          <p:cNvPr id="7" name="Picture 6" descr="PEAT Logo: Partnership on Employment and Accessible Technology" title="PEAT Logo">
            <a:extLst>
              <a:ext uri="{FF2B5EF4-FFF2-40B4-BE49-F238E27FC236}">
                <a16:creationId xmlns:a16="http://schemas.microsoft.com/office/drawing/2014/main" id="{EFDB7A9E-5873-B34F-AD7E-693AF0E66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5" y="148230"/>
            <a:ext cx="2268269" cy="10025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 descr="Screenshot of Vision settings on an Android phone" title="Screenshot of Vision settings on an Android pho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75" y="3436175"/>
            <a:ext cx="4194325" cy="30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 descr="Screenshot of Accessibility settings on iPhone" title="Screenshot of Accessibility settings on iPhon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9351" y="2103051"/>
            <a:ext cx="1918050" cy="37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 descr="Screenshot of Microsoft accessibility checker" title="Screenshot of Microsoft accessibility check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50" y="1484000"/>
            <a:ext cx="2711275" cy="330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3410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Accessibility Features</a:t>
            </a:r>
            <a:endParaRPr dirty="0"/>
          </a:p>
        </p:txBody>
      </p:sp>
      <p:pic>
        <p:nvPicPr>
          <p:cNvPr id="8" name="Picture 7" descr="PEAT Logo: Partnership on Employment and Accessible Technology" title="PEAT Logo">
            <a:extLst>
              <a:ext uri="{FF2B5EF4-FFF2-40B4-BE49-F238E27FC236}">
                <a16:creationId xmlns:a16="http://schemas.microsoft.com/office/drawing/2014/main" id="{E8F67CB7-96DF-F04C-A3B3-7C4ED5A2B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45" y="148230"/>
            <a:ext cx="2268269" cy="1002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Shape 80" descr="The accessible workplace technology ecosystem infographic is divided into 6 subcategories:&#10;&#10;1. Education and Research Institutions&#10;2. Technology Companies&#10;3. Standard Setting Organizations and Technical Assistance Organizations&#10;4. Government Organizations&#10;5. Professional Associations and Advocacy Organizations&#10;6. Employers&#10;&#10;1. EDUCATION AND RESEARCH INSTITUTIONS&#10;Schools as Employers (see Employers)&#10;Curriculum and Standard Setting Organizations&#10;Schools that Teach Design and Development&#10;Colleges&#10;Universities&#10;Community colleges&#10;High schools&#10;Faculty&#10;Accessibility Research Institutions&#10;Coleman&#10;AccessComputing&#10;UMD&#10;MSU&#10;Organizations Impacting Education&#10;Teach Access&#10;Microsoft Foundation TEALS&#10;Apple Everyone&#10;Can Code&#10;Training and Certification Groups&#10;&#10;2. TECHNOLOGY COMPANIES&#10;Product Teams&#10;Developers&#10;Designers&#10;Content creators&#10;Supply Chain&#10;Research &amp; Development&#10;Tech Companies as Employers (see Employers)&#10;Executive Team&#10;Training Department&#10;Tech Products and Services&#10;&#10;3. STANDARD SETTING ORGANIZATIONS AND TECHNICAL ASSISTANCE ORGANIZATIONS&#10;Technical Assistance Organizations&#10;Accessibility consultants&#10;JAN, PEAT, EARN&#10;ADA centers&#10;GSA&#10;Agency 508 teams&#10;Standard Setting Organizations&#10;W3C&#10;GSA&#10;CEN-CENELEC and ETSI&#10;&#10;4. GOVERNMENT ORGANIZATIONS&#10;Federal Regulatory&#10;and Policy Agencies&#10;Department of Labor&#10;Department of Justice&#10;Agency 508 coordinators&#10;Access Board&#10;Federal Government as an Employer&#10;OPM&#10;Each agency&#10;International Governments&#10;Policymakers&#10;Employers&#10;State and Local Governments&#10;Policymakers&#10;Employers&#10;&#10;5. PROFESSIONAL ASSOCIATIONS AND ADVOCACY ORGANIZATIONS&#10;State Leaders&#10;NASCIO&#10;NCSL&#10;SEED&#10;NASWA&#10;IT Professionals&#10;IAAP/G3ict&#10;ACM SIGACCESS&#10;PEAT&#10;PWD and Advocacy&#10;Education groups&#10;Parent groups&#10;User groups&#10;Advocacy groups&#10;Employers&#10;DirectEmployers&#10;SHRM&#10;PEAT&#10;&#10;6. EMPLOYERS&#10;Federal Contractors&#10;Nonprofit Organizations&#10;Small Businesses&#10;Public Employers&#10;Private Employers&#10;Large Organizations&#10;Internal Groups&#10;Executive team&#10;Talent management&#10;Procurement&#10;CIO/CTO offices&#10;Accommodations support&#10;Legal and regulatory&#10;External relations&#10;Employee groups" title="Accessible Workplace Technology Ecosyste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350" y="1359275"/>
            <a:ext cx="7899350" cy="548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85800" y="1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Accessible Workplace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Technology Ecosystem</a:t>
            </a:r>
            <a:endParaRPr/>
          </a:p>
        </p:txBody>
      </p:sp>
      <p:pic>
        <p:nvPicPr>
          <p:cNvPr id="7" name="Picture 6" descr="PEAT Logo: Partnership on Employment and Accessible Technology" title="PEAT Logo">
            <a:extLst>
              <a:ext uri="{FF2B5EF4-FFF2-40B4-BE49-F238E27FC236}">
                <a16:creationId xmlns:a16="http://schemas.microsoft.com/office/drawing/2014/main" id="{C18D2B18-28CA-384F-9CC9-1884C2BEC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5" y="148230"/>
            <a:ext cx="2268269" cy="10025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Shape 89" descr="A full description can be found at: http://www.peatworks.org/talentworks/resources/employment-lifecycle" title="Employment Lifecyc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462" y="1255400"/>
            <a:ext cx="7036939" cy="55278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85800" y="1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Employment Lifecycle</a:t>
            </a:r>
            <a:endParaRPr/>
          </a:p>
        </p:txBody>
      </p:sp>
      <p:pic>
        <p:nvPicPr>
          <p:cNvPr id="7" name="Picture 6" descr="PEAT Logo: Partnership on Employment and Accessible Technology" title="PEAT Logo">
            <a:extLst>
              <a:ext uri="{FF2B5EF4-FFF2-40B4-BE49-F238E27FC236}">
                <a16:creationId xmlns:a16="http://schemas.microsoft.com/office/drawing/2014/main" id="{59FCDD82-0A60-3445-9DE2-CE6930D0E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5" y="148230"/>
            <a:ext cx="2268269" cy="10025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463393" y="1798637"/>
            <a:ext cx="8575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Web Development and Design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–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Ten Tips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CIO and Procurement Officers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–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Procurement Lifecycle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Marketing and Public Relations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–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Social Media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Human Resources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–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Job Applications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Legal and Regulatory Staff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–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Policy</a:t>
            </a:r>
            <a:br>
              <a:rPr lang="en-US" sz="2200">
                <a:latin typeface="Calibri"/>
                <a:ea typeface="Calibri"/>
                <a:cs typeface="Calibri"/>
                <a:sym typeface="Calibri"/>
              </a:rPr>
            </a:b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400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 descr="An icon depicting a trainer teaching in front of four people." title="Training graph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923" y="2486765"/>
            <a:ext cx="2220200" cy="206160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09600" y="1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Staff Training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PEAT Logo: Partnership on Employment and Accessible Technology" title="PEAT Logo">
            <a:extLst>
              <a:ext uri="{FF2B5EF4-FFF2-40B4-BE49-F238E27FC236}">
                <a16:creationId xmlns:a16="http://schemas.microsoft.com/office/drawing/2014/main" id="{ADBB6D88-203B-704A-A011-85DB4D3B2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5" y="148230"/>
            <a:ext cx="2268269" cy="10025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390525" y="1623400"/>
            <a:ext cx="8575800" cy="47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Keyboard accessibility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 language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 contrast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Screen reader compatibility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Alternative text for images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Labeled forms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Captions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Controls for moving content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Controls for timed content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Accessible downloadable files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609600" y="112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Web Development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5"/>
              <a:buFont typeface="Calibri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and Design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PEAT Logo: Partnership on Employment and Accessible Technology" title="PEAT Logo">
            <a:extLst>
              <a:ext uri="{FF2B5EF4-FFF2-40B4-BE49-F238E27FC236}">
                <a16:creationId xmlns:a16="http://schemas.microsoft.com/office/drawing/2014/main" id="{CF410276-BCF7-F24C-B7D1-1CD5A1194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5" y="148230"/>
            <a:ext cx="2268269" cy="10025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289</Words>
  <Application>Microsoft Macintosh PowerPoint</Application>
  <PresentationFormat>On-screen Show (4:3)</PresentationFormat>
  <Paragraphs>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1_Office Theme</vt:lpstr>
      <vt:lpstr>2_Office Theme</vt:lpstr>
      <vt:lpstr>Adopting an Accessible Technology Mindset </vt:lpstr>
      <vt:lpstr>Agenda</vt:lpstr>
      <vt:lpstr>About PEAT</vt:lpstr>
      <vt:lpstr>Accessibility Discussion</vt:lpstr>
      <vt:lpstr>Accessibility Features</vt:lpstr>
      <vt:lpstr>Accessible Workplace Technology Ecosystem</vt:lpstr>
      <vt:lpstr>Employment Lifecycle</vt:lpstr>
      <vt:lpstr>Staff Training</vt:lpstr>
      <vt:lpstr>Web Development and Design</vt:lpstr>
      <vt:lpstr>CIO and Procurement Officers</vt:lpstr>
      <vt:lpstr>Marketing and Public Relations</vt:lpstr>
      <vt:lpstr>Human Resources</vt:lpstr>
      <vt:lpstr>Legal and Regulatory Staff</vt:lpstr>
      <vt:lpstr>Resources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Adopting an Accessible Technology Mindset </dc:title>
  <cp:lastModifiedBy>Lauren Rabb</cp:lastModifiedBy>
  <cp:revision>8</cp:revision>
  <dcterms:modified xsi:type="dcterms:W3CDTF">2018-07-02T22:23:53Z</dcterms:modified>
</cp:coreProperties>
</file>