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2" r:id="rId3"/>
    <p:sldMasterId id="2147483677" r:id="rId4"/>
    <p:sldMasterId id="2147483682" r:id="rId5"/>
    <p:sldMasterId id="2147484684" r:id="rId6"/>
    <p:sldMasterId id="2147485456" r:id="rId7"/>
  </p:sldMasterIdLst>
  <p:notesMasterIdLst>
    <p:notesMasterId r:id="rId44"/>
  </p:notesMasterIdLst>
  <p:handoutMasterIdLst>
    <p:handoutMasterId r:id="rId45"/>
  </p:handoutMasterIdLst>
  <p:sldIdLst>
    <p:sldId id="326" r:id="rId8"/>
    <p:sldId id="261" r:id="rId9"/>
    <p:sldId id="294" r:id="rId10"/>
    <p:sldId id="328" r:id="rId11"/>
    <p:sldId id="327" r:id="rId12"/>
    <p:sldId id="262" r:id="rId13"/>
    <p:sldId id="295" r:id="rId14"/>
    <p:sldId id="275" r:id="rId15"/>
    <p:sldId id="293" r:id="rId16"/>
    <p:sldId id="263" r:id="rId17"/>
    <p:sldId id="264" r:id="rId18"/>
    <p:sldId id="291" r:id="rId19"/>
    <p:sldId id="292" r:id="rId20"/>
    <p:sldId id="313" r:id="rId21"/>
    <p:sldId id="278" r:id="rId22"/>
    <p:sldId id="279" r:id="rId23"/>
    <p:sldId id="296" r:id="rId24"/>
    <p:sldId id="284" r:id="rId25"/>
    <p:sldId id="276" r:id="rId26"/>
    <p:sldId id="297" r:id="rId27"/>
    <p:sldId id="298" r:id="rId28"/>
    <p:sldId id="329" r:id="rId29"/>
    <p:sldId id="281" r:id="rId30"/>
    <p:sldId id="287" r:id="rId31"/>
    <p:sldId id="266" r:id="rId32"/>
    <p:sldId id="312" r:id="rId33"/>
    <p:sldId id="267" r:id="rId34"/>
    <p:sldId id="280" r:id="rId35"/>
    <p:sldId id="286" r:id="rId36"/>
    <p:sldId id="265" r:id="rId37"/>
    <p:sldId id="285" r:id="rId38"/>
    <p:sldId id="270" r:id="rId39"/>
    <p:sldId id="271" r:id="rId40"/>
    <p:sldId id="290" r:id="rId41"/>
    <p:sldId id="268" r:id="rId42"/>
    <p:sldId id="269" r:id="rId43"/>
  </p:sldIdLst>
  <p:sldSz cx="9144000" cy="6858000" type="screen4x3"/>
  <p:notesSz cx="6950075" cy="9236075"/>
  <p:custDataLst>
    <p:tags r:id="rId46"/>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any Lamber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76" autoAdjust="0"/>
    <p:restoredTop sz="94671"/>
  </p:normalViewPr>
  <p:slideViewPr>
    <p:cSldViewPr snapToGrid="0">
      <p:cViewPr varScale="1">
        <p:scale>
          <a:sx n="124" d="100"/>
          <a:sy n="124" d="100"/>
        </p:scale>
        <p:origin x="852" y="11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Calibri" charset="0"/>
              </a:defRPr>
            </a:lvl1pPr>
          </a:lstStyle>
          <a:p>
            <a:pPr>
              <a:defRPr/>
            </a:pPr>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atin typeface="Calibri" charset="0"/>
              </a:defRPr>
            </a:lvl1pPr>
          </a:lstStyle>
          <a:p>
            <a:pPr>
              <a:defRPr/>
            </a:pPr>
            <a:fld id="{A7DDD4B0-882A-4044-A099-227FEFBE1AA2}" type="datetimeFigureOut">
              <a:rPr lang="en-US"/>
              <a:pPr>
                <a:defRPr/>
              </a:pPr>
              <a:t>8/13/2019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atin typeface="Calibri" charset="0"/>
              </a:defRPr>
            </a:lvl1pPr>
          </a:lstStyle>
          <a:p>
            <a:pPr>
              <a:defRPr/>
            </a:pPr>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atin typeface="Calibri" charset="0"/>
              </a:defRPr>
            </a:lvl1pPr>
          </a:lstStyle>
          <a:p>
            <a:pPr>
              <a:defRPr/>
            </a:pPr>
            <a:fld id="{821C21FD-B001-42C4-BC5A-102CABFE8A4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eaLnBrk="1" fontAlgn="auto" hangingPunct="1">
              <a:spcBef>
                <a:spcPts val="0"/>
              </a:spcBef>
              <a:spcAft>
                <a:spcPts val="0"/>
              </a:spcAft>
              <a:defRPr sz="1200">
                <a:latin typeface="+mn-lt"/>
              </a:defRPr>
            </a:lvl1pPr>
          </a:lstStyle>
          <a:p>
            <a:pPr>
              <a:defRPr/>
            </a:pPr>
            <a:fld id="{9FB764D6-C6D6-45C8-8EA4-DD58F9432255}" type="datetimeFigureOut">
              <a:rPr lang="en-US"/>
              <a:pPr>
                <a:defRPr/>
              </a:pPr>
              <a:t>8/13/2019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pPr lvl="0"/>
            <a:endParaRPr lang="en-US" noProof="0" smtClean="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eaLnBrk="1" fontAlgn="auto" hangingPunct="1">
              <a:spcBef>
                <a:spcPts val="0"/>
              </a:spcBef>
              <a:spcAft>
                <a:spcPts val="0"/>
              </a:spcAft>
              <a:defRPr sz="1200">
                <a:latin typeface="+mn-lt"/>
              </a:defRPr>
            </a:lvl1pPr>
          </a:lstStyle>
          <a:p>
            <a:pPr>
              <a:defRPr/>
            </a:pPr>
            <a:fld id="{F985222D-AC20-4914-80C4-315DE9488CD1}"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Brittany</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9523" indent="-292248">
              <a:defRPr>
                <a:solidFill>
                  <a:schemeClr val="tx1"/>
                </a:solidFill>
                <a:latin typeface="Calibri" panose="020F0502020204030204" pitchFamily="34" charset="0"/>
              </a:defRPr>
            </a:lvl2pPr>
            <a:lvl3pPr marL="1168991" indent="-232835">
              <a:defRPr>
                <a:solidFill>
                  <a:schemeClr val="tx1"/>
                </a:solidFill>
                <a:latin typeface="Calibri" panose="020F0502020204030204" pitchFamily="34" charset="0"/>
              </a:defRPr>
            </a:lvl3pPr>
            <a:lvl4pPr marL="1636266" indent="-232835">
              <a:defRPr>
                <a:solidFill>
                  <a:schemeClr val="tx1"/>
                </a:solidFill>
                <a:latin typeface="Calibri" panose="020F0502020204030204" pitchFamily="34" charset="0"/>
              </a:defRPr>
            </a:lvl4pPr>
            <a:lvl5pPr marL="2103541" indent="-232835">
              <a:defRPr>
                <a:solidFill>
                  <a:schemeClr val="tx1"/>
                </a:solidFill>
                <a:latin typeface="Calibri" panose="020F0502020204030204" pitchFamily="34" charset="0"/>
              </a:defRPr>
            </a:lvl5pPr>
            <a:lvl6pPr marL="2565998" indent="-232835" eaLnBrk="0" fontAlgn="base" hangingPunct="0">
              <a:spcBef>
                <a:spcPct val="0"/>
              </a:spcBef>
              <a:spcAft>
                <a:spcPct val="0"/>
              </a:spcAft>
              <a:defRPr>
                <a:solidFill>
                  <a:schemeClr val="tx1"/>
                </a:solidFill>
                <a:latin typeface="Calibri" panose="020F0502020204030204" pitchFamily="34" charset="0"/>
              </a:defRPr>
            </a:lvl6pPr>
            <a:lvl7pPr marL="3028456" indent="-232835" eaLnBrk="0" fontAlgn="base" hangingPunct="0">
              <a:spcBef>
                <a:spcPct val="0"/>
              </a:spcBef>
              <a:spcAft>
                <a:spcPct val="0"/>
              </a:spcAft>
              <a:defRPr>
                <a:solidFill>
                  <a:schemeClr val="tx1"/>
                </a:solidFill>
                <a:latin typeface="Calibri" panose="020F0502020204030204" pitchFamily="34" charset="0"/>
              </a:defRPr>
            </a:lvl7pPr>
            <a:lvl8pPr marL="3490914" indent="-232835" eaLnBrk="0" fontAlgn="base" hangingPunct="0">
              <a:spcBef>
                <a:spcPct val="0"/>
              </a:spcBef>
              <a:spcAft>
                <a:spcPct val="0"/>
              </a:spcAft>
              <a:defRPr>
                <a:solidFill>
                  <a:schemeClr val="tx1"/>
                </a:solidFill>
                <a:latin typeface="Calibri" panose="020F0502020204030204" pitchFamily="34" charset="0"/>
              </a:defRPr>
            </a:lvl8pPr>
            <a:lvl9pPr marL="3953372" indent="-23283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57CBB2-CCED-4182-8E83-0B475B677CA6}" type="slidenum">
              <a:rPr lang="en-US" altLang="en-US" smtClean="0">
                <a:solidFill>
                  <a:srgbClr val="000000"/>
                </a:solidFill>
                <a:latin typeface="Arial" panose="020B0604020202020204" pitchFamily="34" charset="0"/>
              </a:rPr>
              <a:pPr fontAlgn="base">
                <a:spcBef>
                  <a:spcPct val="0"/>
                </a:spcBef>
                <a:spcAft>
                  <a:spcPct val="0"/>
                </a:spcAft>
              </a:pPr>
              <a:t>1</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Brittany</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10</a:t>
            </a:fld>
            <a:endParaRPr lang="en-US"/>
          </a:p>
        </p:txBody>
      </p:sp>
    </p:spTree>
    <p:extLst>
      <p:ext uri="{BB962C8B-B14F-4D97-AF65-F5344CB8AC3E}">
        <p14:creationId xmlns:p14="http://schemas.microsoft.com/office/powerpoint/2010/main" val="385403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Brittany</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11</a:t>
            </a:fld>
            <a:endParaRPr lang="en-US"/>
          </a:p>
        </p:txBody>
      </p:sp>
    </p:spTree>
    <p:extLst>
      <p:ext uri="{BB962C8B-B14F-4D97-AF65-F5344CB8AC3E}">
        <p14:creationId xmlns:p14="http://schemas.microsoft.com/office/powerpoint/2010/main" val="221605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Brittany</a:t>
            </a:r>
          </a:p>
          <a:p>
            <a:endParaRPr lang="en-US" dirty="0" smtClean="0"/>
          </a:p>
          <a:p>
            <a:r>
              <a:rPr lang="en-US" dirty="0" err="1" smtClean="0"/>
              <a:t>Watchminder</a:t>
            </a:r>
            <a:r>
              <a:rPr lang="en-US" baseline="0" dirty="0" err="1" smtClean="0"/>
              <a:t>3</a:t>
            </a:r>
            <a:r>
              <a:rPr lang="en-US" baseline="0" dirty="0" smtClean="0"/>
              <a:t> current price $69</a:t>
            </a:r>
          </a:p>
          <a:p>
            <a:r>
              <a:rPr lang="en-US" baseline="0" dirty="0" smtClean="0"/>
              <a:t>Time Timer Watch  Plus currently $95</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12</a:t>
            </a:fld>
            <a:endParaRPr lang="en-US"/>
          </a:p>
        </p:txBody>
      </p:sp>
    </p:spTree>
    <p:extLst>
      <p:ext uri="{BB962C8B-B14F-4D97-AF65-F5344CB8AC3E}">
        <p14:creationId xmlns:p14="http://schemas.microsoft.com/office/powerpoint/2010/main" val="3126491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Brittany</a:t>
            </a:r>
          </a:p>
          <a:p>
            <a:endParaRPr lang="en-US" dirty="0" smtClean="0"/>
          </a:p>
          <a:p>
            <a:r>
              <a:rPr lang="en-US" dirty="0" smtClean="0"/>
              <a:t>Fitbit Ionic</a:t>
            </a:r>
            <a:r>
              <a:rPr lang="en-US" baseline="0" dirty="0" smtClean="0"/>
              <a:t> current price   $249</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13</a:t>
            </a:fld>
            <a:endParaRPr lang="en-US"/>
          </a:p>
        </p:txBody>
      </p:sp>
    </p:spTree>
    <p:extLst>
      <p:ext uri="{BB962C8B-B14F-4D97-AF65-F5344CB8AC3E}">
        <p14:creationId xmlns:p14="http://schemas.microsoft.com/office/powerpoint/2010/main" val="57121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Brittany</a:t>
            </a:r>
          </a:p>
          <a:p>
            <a:endParaRPr lang="en-US" dirty="0" smtClean="0"/>
          </a:p>
          <a:p>
            <a:r>
              <a:rPr lang="en-US" dirty="0" smtClean="0"/>
              <a:t>Invisible Clock ii</a:t>
            </a:r>
            <a:r>
              <a:rPr lang="en-US" baseline="0" dirty="0" smtClean="0"/>
              <a:t> current price $39.95</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14</a:t>
            </a:fld>
            <a:endParaRPr lang="en-US"/>
          </a:p>
        </p:txBody>
      </p:sp>
    </p:spTree>
    <p:extLst>
      <p:ext uri="{BB962C8B-B14F-4D97-AF65-F5344CB8AC3E}">
        <p14:creationId xmlns:p14="http://schemas.microsoft.com/office/powerpoint/2010/main" val="434433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Brittany</a:t>
            </a:r>
          </a:p>
          <a:p>
            <a:endParaRPr lang="en-US" dirty="0" smtClean="0"/>
          </a:p>
          <a:p>
            <a:r>
              <a:rPr lang="en-US" dirty="0" err="1" smtClean="0"/>
              <a:t>QuietOn</a:t>
            </a:r>
            <a:r>
              <a:rPr lang="en-US" baseline="0" dirty="0" smtClean="0"/>
              <a:t> </a:t>
            </a:r>
            <a:r>
              <a:rPr lang="en-US" dirty="0" smtClean="0"/>
              <a:t>199,00 €</a:t>
            </a:r>
          </a:p>
          <a:p>
            <a:r>
              <a:rPr lang="en-US" dirty="0" smtClean="0"/>
              <a:t>DUBS  listed as unavailable on amazon, no</a:t>
            </a:r>
            <a:r>
              <a:rPr lang="en-US" baseline="0" dirty="0" smtClean="0"/>
              <a:t> other official shop link</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15</a:t>
            </a:fld>
            <a:endParaRPr lang="en-US"/>
          </a:p>
        </p:txBody>
      </p:sp>
    </p:spTree>
    <p:extLst>
      <p:ext uri="{BB962C8B-B14F-4D97-AF65-F5344CB8AC3E}">
        <p14:creationId xmlns:p14="http://schemas.microsoft.com/office/powerpoint/2010/main" val="251470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16</a:t>
            </a:fld>
            <a:endParaRPr lang="en-US"/>
          </a:p>
        </p:txBody>
      </p:sp>
    </p:spTree>
    <p:extLst>
      <p:ext uri="{BB962C8B-B14F-4D97-AF65-F5344CB8AC3E}">
        <p14:creationId xmlns:p14="http://schemas.microsoft.com/office/powerpoint/2010/main" val="414951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17</a:t>
            </a:fld>
            <a:endParaRPr lang="en-US"/>
          </a:p>
        </p:txBody>
      </p:sp>
    </p:spTree>
    <p:extLst>
      <p:ext uri="{BB962C8B-B14F-4D97-AF65-F5344CB8AC3E}">
        <p14:creationId xmlns:p14="http://schemas.microsoft.com/office/powerpoint/2010/main" val="924404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TeresaDoze</a:t>
            </a:r>
            <a:r>
              <a:rPr lang="en-US" baseline="0" dirty="0" smtClean="0"/>
              <a:t> Alert  $49.99</a:t>
            </a:r>
          </a:p>
          <a:p>
            <a:r>
              <a:rPr lang="en-US" baseline="0" dirty="0" err="1" smtClean="0"/>
              <a:t>Nozzer</a:t>
            </a:r>
            <a:r>
              <a:rPr lang="en-US" baseline="0" dirty="0" smtClean="0"/>
              <a:t> Watch  $112</a:t>
            </a:r>
          </a:p>
          <a:p>
            <a:r>
              <a:rPr lang="en-US" baseline="0" dirty="0" err="1" smtClean="0"/>
              <a:t>StopSleep</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18</a:t>
            </a:fld>
            <a:endParaRPr lang="en-US"/>
          </a:p>
        </p:txBody>
      </p:sp>
    </p:spTree>
    <p:extLst>
      <p:ext uri="{BB962C8B-B14F-4D97-AF65-F5344CB8AC3E}">
        <p14:creationId xmlns:p14="http://schemas.microsoft.com/office/powerpoint/2010/main" val="60177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19</a:t>
            </a:fld>
            <a:endParaRPr lang="en-US"/>
          </a:p>
        </p:txBody>
      </p:sp>
    </p:spTree>
    <p:extLst>
      <p:ext uri="{BB962C8B-B14F-4D97-AF65-F5344CB8AC3E}">
        <p14:creationId xmlns:p14="http://schemas.microsoft.com/office/powerpoint/2010/main" val="33917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Brittany</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889" indent="-287431">
              <a:defRPr>
                <a:solidFill>
                  <a:schemeClr val="tx1"/>
                </a:solidFill>
                <a:latin typeface="Calibri" panose="020F0502020204030204" pitchFamily="34" charset="0"/>
              </a:defRPr>
            </a:lvl2pPr>
            <a:lvl3pPr marL="1154539" indent="-229624">
              <a:defRPr>
                <a:solidFill>
                  <a:schemeClr val="tx1"/>
                </a:solidFill>
                <a:latin typeface="Calibri" panose="020F0502020204030204" pitchFamily="34" charset="0"/>
              </a:defRPr>
            </a:lvl3pPr>
            <a:lvl4pPr marL="1616997" indent="-229624">
              <a:defRPr>
                <a:solidFill>
                  <a:schemeClr val="tx1"/>
                </a:solidFill>
                <a:latin typeface="Calibri" panose="020F0502020204030204" pitchFamily="34" charset="0"/>
              </a:defRPr>
            </a:lvl4pPr>
            <a:lvl5pPr marL="2079455" indent="-229624">
              <a:defRPr>
                <a:solidFill>
                  <a:schemeClr val="tx1"/>
                </a:solidFill>
                <a:latin typeface="Calibri" panose="020F0502020204030204" pitchFamily="34" charset="0"/>
              </a:defRPr>
            </a:lvl5pPr>
            <a:lvl6pPr marL="2541913" indent="-229624" eaLnBrk="0" fontAlgn="base" hangingPunct="0">
              <a:spcBef>
                <a:spcPct val="0"/>
              </a:spcBef>
              <a:spcAft>
                <a:spcPct val="0"/>
              </a:spcAft>
              <a:defRPr>
                <a:solidFill>
                  <a:schemeClr val="tx1"/>
                </a:solidFill>
                <a:latin typeface="Calibri" panose="020F0502020204030204" pitchFamily="34" charset="0"/>
              </a:defRPr>
            </a:lvl6pPr>
            <a:lvl7pPr marL="3004370" indent="-229624" eaLnBrk="0" fontAlgn="base" hangingPunct="0">
              <a:spcBef>
                <a:spcPct val="0"/>
              </a:spcBef>
              <a:spcAft>
                <a:spcPct val="0"/>
              </a:spcAft>
              <a:defRPr>
                <a:solidFill>
                  <a:schemeClr val="tx1"/>
                </a:solidFill>
                <a:latin typeface="Calibri" panose="020F0502020204030204" pitchFamily="34" charset="0"/>
              </a:defRPr>
            </a:lvl7pPr>
            <a:lvl8pPr marL="3466828" indent="-229624" eaLnBrk="0" fontAlgn="base" hangingPunct="0">
              <a:spcBef>
                <a:spcPct val="0"/>
              </a:spcBef>
              <a:spcAft>
                <a:spcPct val="0"/>
              </a:spcAft>
              <a:defRPr>
                <a:solidFill>
                  <a:schemeClr val="tx1"/>
                </a:solidFill>
                <a:latin typeface="Calibri" panose="020F0502020204030204" pitchFamily="34" charset="0"/>
              </a:defRPr>
            </a:lvl8pPr>
            <a:lvl9pPr marL="3929286" indent="-22962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3FB44B-E8B6-47BE-9BEC-98A3B9F0FE96}" type="slidenum">
              <a:rPr lang="en-US" altLang="en-US" smtClean="0">
                <a:solidFill>
                  <a:srgbClr val="000000"/>
                </a:solidFill>
                <a:latin typeface="Arial" panose="020B0604020202020204" pitchFamily="34" charset="0"/>
              </a:rPr>
              <a:pPr fontAlgn="base">
                <a:spcBef>
                  <a:spcPct val="0"/>
                </a:spcBef>
                <a:spcAft>
                  <a:spcPct val="0"/>
                </a:spcAft>
              </a:pPr>
              <a:t>2</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20</a:t>
            </a:fld>
            <a:endParaRPr lang="en-US"/>
          </a:p>
        </p:txBody>
      </p:sp>
    </p:spTree>
    <p:extLst>
      <p:ext uri="{BB962C8B-B14F-4D97-AF65-F5344CB8AC3E}">
        <p14:creationId xmlns:p14="http://schemas.microsoft.com/office/powerpoint/2010/main" val="117604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21</a:t>
            </a:fld>
            <a:endParaRPr lang="en-US"/>
          </a:p>
        </p:txBody>
      </p:sp>
    </p:spTree>
    <p:extLst>
      <p:ext uri="{BB962C8B-B14F-4D97-AF65-F5344CB8AC3E}">
        <p14:creationId xmlns:p14="http://schemas.microsoft.com/office/powerpoint/2010/main" val="1600435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22</a:t>
            </a:fld>
            <a:endParaRPr lang="en-US"/>
          </a:p>
        </p:txBody>
      </p:sp>
    </p:spTree>
    <p:extLst>
      <p:ext uri="{BB962C8B-B14F-4D97-AF65-F5344CB8AC3E}">
        <p14:creationId xmlns:p14="http://schemas.microsoft.com/office/powerpoint/2010/main" val="81292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Brittany</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23</a:t>
            </a:fld>
            <a:endParaRPr lang="en-US"/>
          </a:p>
        </p:txBody>
      </p:sp>
    </p:spTree>
    <p:extLst>
      <p:ext uri="{BB962C8B-B14F-4D97-AF65-F5344CB8AC3E}">
        <p14:creationId xmlns:p14="http://schemas.microsoft.com/office/powerpoint/2010/main" val="1825211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Brittany</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24</a:t>
            </a:fld>
            <a:endParaRPr lang="en-US"/>
          </a:p>
        </p:txBody>
      </p:sp>
    </p:spTree>
    <p:extLst>
      <p:ext uri="{BB962C8B-B14F-4D97-AF65-F5344CB8AC3E}">
        <p14:creationId xmlns:p14="http://schemas.microsoft.com/office/powerpoint/2010/main" val="1309872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Brittany</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25</a:t>
            </a:fld>
            <a:endParaRPr lang="en-US"/>
          </a:p>
        </p:txBody>
      </p:sp>
    </p:spTree>
    <p:extLst>
      <p:ext uri="{BB962C8B-B14F-4D97-AF65-F5344CB8AC3E}">
        <p14:creationId xmlns:p14="http://schemas.microsoft.com/office/powerpoint/2010/main" val="904449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Brittany</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26</a:t>
            </a:fld>
            <a:endParaRPr lang="en-US"/>
          </a:p>
        </p:txBody>
      </p:sp>
    </p:spTree>
    <p:extLst>
      <p:ext uri="{BB962C8B-B14F-4D97-AF65-F5344CB8AC3E}">
        <p14:creationId xmlns:p14="http://schemas.microsoft.com/office/powerpoint/2010/main" val="1375107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Brittany</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27</a:t>
            </a:fld>
            <a:endParaRPr lang="en-US"/>
          </a:p>
        </p:txBody>
      </p:sp>
    </p:spTree>
    <p:extLst>
      <p:ext uri="{BB962C8B-B14F-4D97-AF65-F5344CB8AC3E}">
        <p14:creationId xmlns:p14="http://schemas.microsoft.com/office/powerpoint/2010/main" val="3200340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28</a:t>
            </a:fld>
            <a:endParaRPr lang="en-US"/>
          </a:p>
        </p:txBody>
      </p:sp>
    </p:spTree>
    <p:extLst>
      <p:ext uri="{BB962C8B-B14F-4D97-AF65-F5344CB8AC3E}">
        <p14:creationId xmlns:p14="http://schemas.microsoft.com/office/powerpoint/2010/main" val="213701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29</a:t>
            </a:fld>
            <a:endParaRPr lang="en-US"/>
          </a:p>
        </p:txBody>
      </p:sp>
    </p:spTree>
    <p:extLst>
      <p:ext uri="{BB962C8B-B14F-4D97-AF65-F5344CB8AC3E}">
        <p14:creationId xmlns:p14="http://schemas.microsoft.com/office/powerpoint/2010/main" val="331926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Brittany</a:t>
            </a:r>
          </a:p>
          <a:p>
            <a:endParaRPr lang="en-US" altLang="en-US" dirty="0" smtClean="0"/>
          </a:p>
          <a:p>
            <a:r>
              <a:rPr lang="en-US" altLang="en-US" dirty="0" smtClean="0"/>
              <a:t>Reference: </a:t>
            </a:r>
            <a:r>
              <a:rPr lang="en-US" dirty="0"/>
              <a:t>Seamless Healthcare Monitoring </a:t>
            </a:r>
            <a:endParaRPr lang="en-US" altLang="en-US" dirty="0" smtClean="0"/>
          </a:p>
        </p:txBody>
      </p:sp>
      <p:sp>
        <p:nvSpPr>
          <p:cNvPr id="4" name="Slide Number Placeholder 3"/>
          <p:cNvSpPr>
            <a:spLocks noGrp="1"/>
          </p:cNvSpPr>
          <p:nvPr>
            <p:ph type="sldNum" sz="quarter" idx="5"/>
          </p:nvPr>
        </p:nvSpPr>
        <p:spPr/>
        <p:txBody>
          <a:bodyPr/>
          <a:lstStyle/>
          <a:p>
            <a:pPr>
              <a:defRPr/>
            </a:pPr>
            <a:fld id="{35AFBDD6-B7E6-4B37-A134-AFB17C66E565}"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30</a:t>
            </a:fld>
            <a:endParaRPr lang="en-US"/>
          </a:p>
        </p:txBody>
      </p:sp>
    </p:spTree>
    <p:extLst>
      <p:ext uri="{BB962C8B-B14F-4D97-AF65-F5344CB8AC3E}">
        <p14:creationId xmlns:p14="http://schemas.microsoft.com/office/powerpoint/2010/main" val="1120772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31</a:t>
            </a:fld>
            <a:endParaRPr lang="en-US"/>
          </a:p>
        </p:txBody>
      </p:sp>
    </p:spTree>
    <p:extLst>
      <p:ext uri="{BB962C8B-B14F-4D97-AF65-F5344CB8AC3E}">
        <p14:creationId xmlns:p14="http://schemas.microsoft.com/office/powerpoint/2010/main" val="200694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rPr>
              <a:t>Brittany</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17" indent="-290642">
              <a:defRPr>
                <a:solidFill>
                  <a:schemeClr val="tx1"/>
                </a:solidFill>
                <a:latin typeface="Calibri" panose="020F0502020204030204" pitchFamily="34" charset="0"/>
              </a:defRPr>
            </a:lvl2pPr>
            <a:lvl3pPr marL="1167385" indent="-231229">
              <a:defRPr>
                <a:solidFill>
                  <a:schemeClr val="tx1"/>
                </a:solidFill>
                <a:latin typeface="Calibri" panose="020F0502020204030204" pitchFamily="34" charset="0"/>
              </a:defRPr>
            </a:lvl3pPr>
            <a:lvl4pPr marL="1636266" indent="-231229">
              <a:defRPr>
                <a:solidFill>
                  <a:schemeClr val="tx1"/>
                </a:solidFill>
                <a:latin typeface="Calibri" panose="020F0502020204030204" pitchFamily="34" charset="0"/>
              </a:defRPr>
            </a:lvl4pPr>
            <a:lvl5pPr marL="2103541" indent="-231229">
              <a:defRPr>
                <a:solidFill>
                  <a:schemeClr val="tx1"/>
                </a:solidFill>
                <a:latin typeface="Calibri" panose="020F0502020204030204" pitchFamily="34" charset="0"/>
              </a:defRPr>
            </a:lvl5pPr>
            <a:lvl6pPr marL="2565998" indent="-231229" eaLnBrk="0" fontAlgn="base" hangingPunct="0">
              <a:spcBef>
                <a:spcPct val="0"/>
              </a:spcBef>
              <a:spcAft>
                <a:spcPct val="0"/>
              </a:spcAft>
              <a:defRPr>
                <a:solidFill>
                  <a:schemeClr val="tx1"/>
                </a:solidFill>
                <a:latin typeface="Calibri" panose="020F0502020204030204" pitchFamily="34" charset="0"/>
              </a:defRPr>
            </a:lvl6pPr>
            <a:lvl7pPr marL="3028456" indent="-231229" eaLnBrk="0" fontAlgn="base" hangingPunct="0">
              <a:spcBef>
                <a:spcPct val="0"/>
              </a:spcBef>
              <a:spcAft>
                <a:spcPct val="0"/>
              </a:spcAft>
              <a:defRPr>
                <a:solidFill>
                  <a:schemeClr val="tx1"/>
                </a:solidFill>
                <a:latin typeface="Calibri" panose="020F0502020204030204" pitchFamily="34" charset="0"/>
              </a:defRPr>
            </a:lvl7pPr>
            <a:lvl8pPr marL="3490914" indent="-231229" eaLnBrk="0" fontAlgn="base" hangingPunct="0">
              <a:spcBef>
                <a:spcPct val="0"/>
              </a:spcBef>
              <a:spcAft>
                <a:spcPct val="0"/>
              </a:spcAft>
              <a:defRPr>
                <a:solidFill>
                  <a:schemeClr val="tx1"/>
                </a:solidFill>
                <a:latin typeface="Calibri" panose="020F0502020204030204" pitchFamily="34" charset="0"/>
              </a:defRPr>
            </a:lvl8pPr>
            <a:lvl9pPr marL="3953372"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53954B-1267-4B41-8620-8AFB584485BE}"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32</a:t>
            </a:fld>
            <a:endParaRPr lang="en-US" altLang="en-US" smtClean="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rPr>
              <a:t> Brittany</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17" indent="-290642">
              <a:defRPr>
                <a:solidFill>
                  <a:schemeClr val="tx1"/>
                </a:solidFill>
                <a:latin typeface="Calibri" panose="020F0502020204030204" pitchFamily="34" charset="0"/>
              </a:defRPr>
            </a:lvl2pPr>
            <a:lvl3pPr marL="1167385" indent="-231229">
              <a:defRPr>
                <a:solidFill>
                  <a:schemeClr val="tx1"/>
                </a:solidFill>
                <a:latin typeface="Calibri" panose="020F0502020204030204" pitchFamily="34" charset="0"/>
              </a:defRPr>
            </a:lvl3pPr>
            <a:lvl4pPr marL="1636266" indent="-231229">
              <a:defRPr>
                <a:solidFill>
                  <a:schemeClr val="tx1"/>
                </a:solidFill>
                <a:latin typeface="Calibri" panose="020F0502020204030204" pitchFamily="34" charset="0"/>
              </a:defRPr>
            </a:lvl4pPr>
            <a:lvl5pPr marL="2103541" indent="-231229">
              <a:defRPr>
                <a:solidFill>
                  <a:schemeClr val="tx1"/>
                </a:solidFill>
                <a:latin typeface="Calibri" panose="020F0502020204030204" pitchFamily="34" charset="0"/>
              </a:defRPr>
            </a:lvl5pPr>
            <a:lvl6pPr marL="2565998" indent="-231229" eaLnBrk="0" fontAlgn="base" hangingPunct="0">
              <a:spcBef>
                <a:spcPct val="0"/>
              </a:spcBef>
              <a:spcAft>
                <a:spcPct val="0"/>
              </a:spcAft>
              <a:defRPr>
                <a:solidFill>
                  <a:schemeClr val="tx1"/>
                </a:solidFill>
                <a:latin typeface="Calibri" panose="020F0502020204030204" pitchFamily="34" charset="0"/>
              </a:defRPr>
            </a:lvl6pPr>
            <a:lvl7pPr marL="3028456" indent="-231229" eaLnBrk="0" fontAlgn="base" hangingPunct="0">
              <a:spcBef>
                <a:spcPct val="0"/>
              </a:spcBef>
              <a:spcAft>
                <a:spcPct val="0"/>
              </a:spcAft>
              <a:defRPr>
                <a:solidFill>
                  <a:schemeClr val="tx1"/>
                </a:solidFill>
                <a:latin typeface="Calibri" panose="020F0502020204030204" pitchFamily="34" charset="0"/>
              </a:defRPr>
            </a:lvl7pPr>
            <a:lvl8pPr marL="3490914" indent="-231229" eaLnBrk="0" fontAlgn="base" hangingPunct="0">
              <a:spcBef>
                <a:spcPct val="0"/>
              </a:spcBef>
              <a:spcAft>
                <a:spcPct val="0"/>
              </a:spcAft>
              <a:defRPr>
                <a:solidFill>
                  <a:schemeClr val="tx1"/>
                </a:solidFill>
                <a:latin typeface="Calibri" panose="020F0502020204030204" pitchFamily="34" charset="0"/>
              </a:defRPr>
            </a:lvl8pPr>
            <a:lvl9pPr marL="3953372"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9DE39D-78C8-438B-97D0-89D3BA81CA98}"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33</a:t>
            </a:fld>
            <a:endParaRPr lang="en-US" altLang="en-US" smtClean="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Teresa</a:t>
            </a:r>
          </a:p>
        </p:txBody>
      </p:sp>
      <p:sp>
        <p:nvSpPr>
          <p:cNvPr id="4" name="Slide Number Placeholder 3"/>
          <p:cNvSpPr>
            <a:spLocks noGrp="1"/>
          </p:cNvSpPr>
          <p:nvPr>
            <p:ph type="sldNum" sz="quarter" idx="5"/>
          </p:nvPr>
        </p:nvSpPr>
        <p:spPr/>
        <p:txBody>
          <a:bodyPr/>
          <a:lstStyle/>
          <a:p>
            <a:pPr>
              <a:defRPr/>
            </a:pPr>
            <a:fld id="{18D653C5-092D-4F20-845C-4B6595D4FA0F}"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Teresa</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F3B1F7-422F-4B7A-8EAC-9D237881A5AA}" type="slidenum">
              <a:rPr lang="en-US" altLang="en-US" smtClean="0">
                <a:solidFill>
                  <a:srgbClr val="000000"/>
                </a:solidFill>
                <a:latin typeface="Arial" panose="020B0604020202020204" pitchFamily="34" charset="0"/>
              </a:rPr>
              <a:pPr fontAlgn="base">
                <a:spcBef>
                  <a:spcPct val="0"/>
                </a:spcBef>
                <a:spcAft>
                  <a:spcPct val="0"/>
                </a:spcAft>
              </a:pPr>
              <a:t>35</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Teresa</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4AD2C7-5EC7-48AF-9394-4B4AB2F7C244}" type="slidenum">
              <a:rPr lang="en-US" altLang="en-US" smtClean="0">
                <a:solidFill>
                  <a:srgbClr val="000000"/>
                </a:solidFill>
                <a:latin typeface="Arial" panose="020B0604020202020204" pitchFamily="34" charset="0"/>
              </a:rPr>
              <a:pPr fontAlgn="base">
                <a:spcBef>
                  <a:spcPct val="0"/>
                </a:spcBef>
                <a:spcAft>
                  <a:spcPct val="0"/>
                </a:spcAft>
              </a:pPr>
              <a:t>36</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Brittany</a:t>
            </a:r>
            <a:r>
              <a:rPr lang="en-US" altLang="en-US" baseline="0" dirty="0" smtClean="0"/>
              <a:t> </a:t>
            </a:r>
          </a:p>
          <a:p>
            <a:endParaRPr lang="en-US" altLang="en-US" baseline="0" dirty="0" smtClean="0"/>
          </a:p>
          <a:p>
            <a:r>
              <a:rPr lang="en-US" altLang="en-US" dirty="0" smtClean="0"/>
              <a:t>Reference: </a:t>
            </a:r>
            <a:r>
              <a:rPr lang="en-US" dirty="0"/>
              <a:t>Seamless Healthcare Monitoring </a:t>
            </a:r>
            <a:endParaRPr lang="en-US" altLang="en-US" dirty="0" smtClean="0"/>
          </a:p>
        </p:txBody>
      </p:sp>
      <p:sp>
        <p:nvSpPr>
          <p:cNvPr id="4" name="Slide Number Placeholder 3"/>
          <p:cNvSpPr>
            <a:spLocks noGrp="1"/>
          </p:cNvSpPr>
          <p:nvPr>
            <p:ph type="sldNum" sz="quarter" idx="5"/>
          </p:nvPr>
        </p:nvSpPr>
        <p:spPr/>
        <p:txBody>
          <a:bodyPr/>
          <a:lstStyle/>
          <a:p>
            <a:pPr>
              <a:defRPr/>
            </a:pPr>
            <a:fld id="{35AFBDD6-B7E6-4B37-A134-AFB17C66E565}" type="slidenum">
              <a:rPr lang="en-US" smtClean="0"/>
              <a:pPr>
                <a:defRPr/>
              </a:pPr>
              <a:t>4</a:t>
            </a:fld>
            <a:endParaRPr lang="en-US" dirty="0"/>
          </a:p>
        </p:txBody>
      </p:sp>
    </p:spTree>
    <p:extLst>
      <p:ext uri="{BB962C8B-B14F-4D97-AF65-F5344CB8AC3E}">
        <p14:creationId xmlns:p14="http://schemas.microsoft.com/office/powerpoint/2010/main" val="295310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Brittany</a:t>
            </a:r>
          </a:p>
          <a:p>
            <a:endParaRPr lang="en-US" altLang="en-US" dirty="0" smtClean="0"/>
          </a:p>
          <a:p>
            <a:r>
              <a:rPr lang="en-US" altLang="en-US" dirty="0" smtClean="0"/>
              <a:t>Reference 1: https://www.emarketer.com/content/wearables-2019</a:t>
            </a:r>
          </a:p>
          <a:p>
            <a:endParaRPr lang="en-US" altLang="en-US" dirty="0" smtClean="0"/>
          </a:p>
          <a:p>
            <a:r>
              <a:rPr lang="en-US" altLang="en-US" dirty="0" smtClean="0"/>
              <a:t>Reference 2: </a:t>
            </a:r>
          </a:p>
          <a:p>
            <a:r>
              <a:rPr lang="en-US" altLang="en-US" dirty="0" smtClean="0"/>
              <a:t>https://aithority.com/guest-authors/top-5-wearable-tech-trends-in-2019/</a:t>
            </a:r>
          </a:p>
          <a:p>
            <a:endParaRPr lang="en-US" altLang="en-US" dirty="0" smtClean="0"/>
          </a:p>
        </p:txBody>
      </p:sp>
      <p:sp>
        <p:nvSpPr>
          <p:cNvPr id="4" name="Slide Number Placeholder 3"/>
          <p:cNvSpPr>
            <a:spLocks noGrp="1"/>
          </p:cNvSpPr>
          <p:nvPr>
            <p:ph type="sldNum" sz="quarter" idx="5"/>
          </p:nvPr>
        </p:nvSpPr>
        <p:spPr/>
        <p:txBody>
          <a:bodyPr/>
          <a:lstStyle/>
          <a:p>
            <a:pPr>
              <a:defRPr/>
            </a:pPr>
            <a:fld id="{35AFBDD6-B7E6-4B37-A134-AFB17C66E565}" type="slidenum">
              <a:rPr lang="en-US" smtClean="0"/>
              <a:pPr>
                <a:defRPr/>
              </a:pPr>
              <a:t>5</a:t>
            </a:fld>
            <a:endParaRPr lang="en-US" dirty="0"/>
          </a:p>
        </p:txBody>
      </p:sp>
    </p:spTree>
    <p:extLst>
      <p:ext uri="{BB962C8B-B14F-4D97-AF65-F5344CB8AC3E}">
        <p14:creationId xmlns:p14="http://schemas.microsoft.com/office/powerpoint/2010/main" val="56430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Brittany</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29EA80-FF8F-4FE2-B490-C33612777699}" type="slidenum">
              <a:rPr lang="en-US" altLang="en-US" smtClean="0">
                <a:solidFill>
                  <a:srgbClr val="000000"/>
                </a:solidFill>
                <a:latin typeface="Arial" panose="020B0604020202020204" pitchFamily="34" charset="0"/>
              </a:rPr>
              <a:pPr fontAlgn="base">
                <a:spcBef>
                  <a:spcPct val="0"/>
                </a:spcBef>
                <a:spcAft>
                  <a:spcPct val="0"/>
                </a:spcAft>
              </a:pPr>
              <a:t>6</a:t>
            </a:fld>
            <a:endParaRPr lang="en-US" altLang="en-US" smtClean="0">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7</a:t>
            </a:fld>
            <a:endParaRPr lang="en-US"/>
          </a:p>
        </p:txBody>
      </p:sp>
    </p:spTree>
    <p:extLst>
      <p:ext uri="{BB962C8B-B14F-4D97-AF65-F5344CB8AC3E}">
        <p14:creationId xmlns:p14="http://schemas.microsoft.com/office/powerpoint/2010/main" val="149692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8</a:t>
            </a:fld>
            <a:endParaRPr lang="en-US"/>
          </a:p>
        </p:txBody>
      </p:sp>
    </p:spTree>
    <p:extLst>
      <p:ext uri="{BB962C8B-B14F-4D97-AF65-F5344CB8AC3E}">
        <p14:creationId xmlns:p14="http://schemas.microsoft.com/office/powerpoint/2010/main" val="59249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 Current price $399</a:t>
            </a:r>
            <a:endParaRPr lang="en-US" dirty="0"/>
          </a:p>
        </p:txBody>
      </p:sp>
      <p:sp>
        <p:nvSpPr>
          <p:cNvPr id="4" name="Slide Number Placeholder 3"/>
          <p:cNvSpPr>
            <a:spLocks noGrp="1"/>
          </p:cNvSpPr>
          <p:nvPr>
            <p:ph type="sldNum" sz="quarter" idx="10"/>
          </p:nvPr>
        </p:nvSpPr>
        <p:spPr/>
        <p:txBody>
          <a:bodyPr/>
          <a:lstStyle/>
          <a:p>
            <a:pPr>
              <a:defRPr/>
            </a:pPr>
            <a:fld id="{F985222D-AC20-4914-80C4-315DE9488CD1}" type="slidenum">
              <a:rPr lang="en-US" smtClean="0"/>
              <a:pPr>
                <a:defRPr/>
              </a:pPr>
              <a:t>9</a:t>
            </a:fld>
            <a:endParaRPr lang="en-US"/>
          </a:p>
        </p:txBody>
      </p:sp>
    </p:spTree>
    <p:extLst>
      <p:ext uri="{BB962C8B-B14F-4D97-AF65-F5344CB8AC3E}">
        <p14:creationId xmlns:p14="http://schemas.microsoft.com/office/powerpoint/2010/main" val="62075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Arial" panose="020B0604020202020204" pitchFamily="34" charset="0"/>
                <a:ea typeface="+mn-ea"/>
                <a:cs typeface="+mn-cs"/>
              </a:defRPr>
            </a:lvl1pPr>
          </a:lstStyle>
          <a:p>
            <a:pPr>
              <a:defRPr/>
            </a:pPr>
            <a:fld id="{0DEA0750-D21E-4F94-AA9D-DA701F804FC7}" type="slidenum">
              <a:rPr lang="en-US"/>
              <a:pPr>
                <a:defRPr/>
              </a:pPr>
              <a:t>‹#›</a:t>
            </a:fld>
            <a:endParaRPr lang="en-US"/>
          </a:p>
        </p:txBody>
      </p:sp>
    </p:spTree>
    <p:extLst>
      <p:ext uri="{BB962C8B-B14F-4D97-AF65-F5344CB8AC3E}">
        <p14:creationId xmlns:p14="http://schemas.microsoft.com/office/powerpoint/2010/main" val="380900631"/>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5EF9757-2593-4681-8EBB-416DD82F2B07}" type="slidenum">
              <a:rPr lang="en-US" altLang="en-US"/>
              <a:pPr>
                <a:defRPr/>
              </a:pPr>
              <a:t>‹#›</a:t>
            </a:fld>
            <a:endParaRPr lang="en-US" altLang="en-US"/>
          </a:p>
        </p:txBody>
      </p:sp>
    </p:spTree>
    <p:extLst>
      <p:ext uri="{BB962C8B-B14F-4D97-AF65-F5344CB8AC3E}">
        <p14:creationId xmlns:p14="http://schemas.microsoft.com/office/powerpoint/2010/main" val="2363700676"/>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092E2390-8E7B-4240-987D-7A3D9B307345}" type="slidenum">
              <a:rPr lang="en-US" altLang="en-US"/>
              <a:pPr>
                <a:defRPr/>
              </a:pPr>
              <a:t>‹#›</a:t>
            </a:fld>
            <a:endParaRPr lang="en-US" altLang="en-US"/>
          </a:p>
        </p:txBody>
      </p:sp>
    </p:spTree>
    <p:extLst>
      <p:ext uri="{BB962C8B-B14F-4D97-AF65-F5344CB8AC3E}">
        <p14:creationId xmlns:p14="http://schemas.microsoft.com/office/powerpoint/2010/main" val="550826864"/>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ts val="1200"/>
              </a:spcBef>
              <a:defRPr/>
            </a:pPr>
            <a:endParaRPr lang="en-US" altLang="en-US" sz="3000" b="1" smtClean="0">
              <a:solidFill>
                <a:srgbClr val="002C5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59D93A2-94E8-49A3-ADF8-A8B6084DC1F8}" type="slidenum">
              <a:rPr lang="en-US" altLang="en-US"/>
              <a:pPr>
                <a:defRPr/>
              </a:pPr>
              <a:t>‹#›</a:t>
            </a:fld>
            <a:endParaRPr lang="en-US" altLang="en-US"/>
          </a:p>
        </p:txBody>
      </p:sp>
    </p:spTree>
    <p:extLst>
      <p:ext uri="{BB962C8B-B14F-4D97-AF65-F5344CB8AC3E}">
        <p14:creationId xmlns:p14="http://schemas.microsoft.com/office/powerpoint/2010/main" val="2180159191"/>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728A4800-FDAD-4105-8506-EA2C66E36BA5}" type="slidenum">
              <a:rPr lang="en-US" altLang="en-US"/>
              <a:pPr>
                <a:defRPr/>
              </a:pPr>
              <a:t>‹#›</a:t>
            </a:fld>
            <a:endParaRPr lang="en-US" altLang="en-US"/>
          </a:p>
        </p:txBody>
      </p:sp>
    </p:spTree>
    <p:extLst>
      <p:ext uri="{BB962C8B-B14F-4D97-AF65-F5344CB8AC3E}">
        <p14:creationId xmlns:p14="http://schemas.microsoft.com/office/powerpoint/2010/main" val="3846278759"/>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FD24AD-91AE-4A8C-96A5-2C688747902F}" type="slidenum">
              <a:rPr lang="en-US" altLang="en-US"/>
              <a:pPr>
                <a:defRPr/>
              </a:pPr>
              <a:t>‹#›</a:t>
            </a:fld>
            <a:endParaRPr lang="en-US" altLang="en-US"/>
          </a:p>
        </p:txBody>
      </p:sp>
    </p:spTree>
    <p:extLst>
      <p:ext uri="{BB962C8B-B14F-4D97-AF65-F5344CB8AC3E}">
        <p14:creationId xmlns:p14="http://schemas.microsoft.com/office/powerpoint/2010/main" val="2065584273"/>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187D7AAE-6222-4903-B54A-368D8B5B79F8}" type="slidenum">
              <a:rPr lang="en-US" altLang="en-US"/>
              <a:pPr>
                <a:defRPr/>
              </a:pPr>
              <a:t>‹#›</a:t>
            </a:fld>
            <a:endParaRPr lang="en-US" altLang="en-US"/>
          </a:p>
        </p:txBody>
      </p:sp>
    </p:spTree>
    <p:extLst>
      <p:ext uri="{BB962C8B-B14F-4D97-AF65-F5344CB8AC3E}">
        <p14:creationId xmlns:p14="http://schemas.microsoft.com/office/powerpoint/2010/main" val="1146232336"/>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ts val="1200"/>
              </a:spcBef>
              <a:defRPr/>
            </a:pPr>
            <a:endParaRPr lang="en-US" altLang="en-US" sz="3000" b="1" smtClean="0">
              <a:solidFill>
                <a:srgbClr val="002C5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FF492D8-7937-4D64-B748-247134193E46}" type="slidenum">
              <a:rPr lang="en-US" altLang="en-US"/>
              <a:pPr>
                <a:defRPr/>
              </a:pPr>
              <a:t>‹#›</a:t>
            </a:fld>
            <a:endParaRPr lang="en-US" altLang="en-US"/>
          </a:p>
        </p:txBody>
      </p:sp>
    </p:spTree>
    <p:extLst>
      <p:ext uri="{BB962C8B-B14F-4D97-AF65-F5344CB8AC3E}">
        <p14:creationId xmlns:p14="http://schemas.microsoft.com/office/powerpoint/2010/main" val="1599480617"/>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1AE48874-4C70-4F79-BB42-38E9A3E57366}" type="slidenum">
              <a:rPr lang="en-US" altLang="en-US"/>
              <a:pPr>
                <a:defRPr/>
              </a:pPr>
              <a:t>‹#›</a:t>
            </a:fld>
            <a:endParaRPr lang="en-US" altLang="en-US"/>
          </a:p>
        </p:txBody>
      </p:sp>
    </p:spTree>
    <p:extLst>
      <p:ext uri="{BB962C8B-B14F-4D97-AF65-F5344CB8AC3E}">
        <p14:creationId xmlns:p14="http://schemas.microsoft.com/office/powerpoint/2010/main" val="3670068252"/>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AC3376-0E8C-4A71-AB49-965E884C8B20}" type="slidenum">
              <a:rPr lang="en-US" altLang="en-US"/>
              <a:pPr>
                <a:defRPr/>
              </a:pPr>
              <a:t>‹#›</a:t>
            </a:fld>
            <a:endParaRPr lang="en-US" altLang="en-US"/>
          </a:p>
        </p:txBody>
      </p:sp>
    </p:spTree>
    <p:extLst>
      <p:ext uri="{BB962C8B-B14F-4D97-AF65-F5344CB8AC3E}">
        <p14:creationId xmlns:p14="http://schemas.microsoft.com/office/powerpoint/2010/main" val="3160893696"/>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53639675-3273-42F1-B46A-DE462E5AAEFE}" type="slidenum">
              <a:rPr lang="en-US" altLang="en-US"/>
              <a:pPr>
                <a:defRPr/>
              </a:pPr>
              <a:t>‹#›</a:t>
            </a:fld>
            <a:endParaRPr lang="en-US" altLang="en-US"/>
          </a:p>
        </p:txBody>
      </p:sp>
    </p:spTree>
    <p:extLst>
      <p:ext uri="{BB962C8B-B14F-4D97-AF65-F5344CB8AC3E}">
        <p14:creationId xmlns:p14="http://schemas.microsoft.com/office/powerpoint/2010/main" val="4278722039"/>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ts val="1200"/>
              </a:spcBef>
              <a:defRPr/>
            </a:pPr>
            <a:endParaRPr lang="en-US" altLang="en-US" sz="3000" b="1" smtClean="0">
              <a:solidFill>
                <a:srgbClr val="002C5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Arial" panose="020B0604020202020204" pitchFamily="34" charset="0"/>
                <a:ea typeface="+mn-ea"/>
                <a:cs typeface="+mn-cs"/>
              </a:defRPr>
            </a:lvl1pPr>
          </a:lstStyle>
          <a:p>
            <a:pPr>
              <a:defRPr/>
            </a:pPr>
            <a:fld id="{A6D59180-1517-46EF-8E21-9C9A80E919AA}" type="slidenum">
              <a:rPr lang="en-US"/>
              <a:pPr>
                <a:defRPr/>
              </a:pPr>
              <a:t>‹#›</a:t>
            </a:fld>
            <a:endParaRPr lang="en-US"/>
          </a:p>
        </p:txBody>
      </p:sp>
    </p:spTree>
    <p:extLst>
      <p:ext uri="{BB962C8B-B14F-4D97-AF65-F5344CB8AC3E}">
        <p14:creationId xmlns:p14="http://schemas.microsoft.com/office/powerpoint/2010/main" val="4134180537"/>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ts val="1200"/>
              </a:spcBef>
              <a:defRPr/>
            </a:pPr>
            <a:endParaRPr lang="en-US" altLang="en-US" sz="3000" b="1" smtClean="0">
              <a:solidFill>
                <a:srgbClr val="002C5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74D7F84-E497-48D3-B05D-77454C24321F}" type="slidenum">
              <a:rPr lang="en-US" altLang="en-US"/>
              <a:pPr>
                <a:defRPr/>
              </a:pPr>
              <a:t>‹#›</a:t>
            </a:fld>
            <a:endParaRPr lang="en-US" altLang="en-US"/>
          </a:p>
        </p:txBody>
      </p:sp>
    </p:spTree>
    <p:extLst>
      <p:ext uri="{BB962C8B-B14F-4D97-AF65-F5344CB8AC3E}">
        <p14:creationId xmlns:p14="http://schemas.microsoft.com/office/powerpoint/2010/main" val="540662802"/>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22C24AFE-B803-4B87-923E-E0DD324D52BD}" type="slidenum">
              <a:rPr lang="en-US" altLang="en-US"/>
              <a:pPr>
                <a:defRPr/>
              </a:pPr>
              <a:t>‹#›</a:t>
            </a:fld>
            <a:endParaRPr lang="en-US" altLang="en-US"/>
          </a:p>
        </p:txBody>
      </p:sp>
    </p:spTree>
    <p:extLst>
      <p:ext uri="{BB962C8B-B14F-4D97-AF65-F5344CB8AC3E}">
        <p14:creationId xmlns:p14="http://schemas.microsoft.com/office/powerpoint/2010/main" val="1907707866"/>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0B2901-30A8-449B-94DB-CC77F7A924B1}" type="slidenum">
              <a:rPr lang="en-US" altLang="en-US"/>
              <a:pPr>
                <a:defRPr/>
              </a:pPr>
              <a:t>‹#›</a:t>
            </a:fld>
            <a:endParaRPr lang="en-US" altLang="en-US"/>
          </a:p>
        </p:txBody>
      </p:sp>
    </p:spTree>
    <p:extLst>
      <p:ext uri="{BB962C8B-B14F-4D97-AF65-F5344CB8AC3E}">
        <p14:creationId xmlns:p14="http://schemas.microsoft.com/office/powerpoint/2010/main" val="2509013821"/>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9BCDB4-CE0E-49D1-B63F-4D51B8F6F51F}" type="slidenum">
              <a:rPr lang="en-US" altLang="en-US"/>
              <a:pPr>
                <a:defRPr/>
              </a:pPr>
              <a:t>‹#›</a:t>
            </a:fld>
            <a:endParaRPr lang="en-US" altLang="en-US"/>
          </a:p>
        </p:txBody>
      </p:sp>
    </p:spTree>
    <p:extLst>
      <p:ext uri="{BB962C8B-B14F-4D97-AF65-F5344CB8AC3E}">
        <p14:creationId xmlns:p14="http://schemas.microsoft.com/office/powerpoint/2010/main" val="1417450429"/>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475828E-A5E2-45B3-941B-2A0C6AC2C52A}" type="slidenum">
              <a:rPr lang="en-US" altLang="en-US"/>
              <a:pPr>
                <a:defRPr/>
              </a:pPr>
              <a:t>‹#›</a:t>
            </a:fld>
            <a:endParaRPr lang="en-US" altLang="en-US"/>
          </a:p>
        </p:txBody>
      </p:sp>
    </p:spTree>
    <p:extLst>
      <p:ext uri="{BB962C8B-B14F-4D97-AF65-F5344CB8AC3E}">
        <p14:creationId xmlns:p14="http://schemas.microsoft.com/office/powerpoint/2010/main" val="2281312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Arial" panose="020B0604020202020204" pitchFamily="34" charset="0"/>
                <a:ea typeface="+mn-ea"/>
                <a:cs typeface="+mn-cs"/>
              </a:defRPr>
            </a:lvl1pPr>
          </a:lstStyle>
          <a:p>
            <a:pPr>
              <a:defRPr/>
            </a:pPr>
            <a:fld id="{75D505DE-03C0-49AA-B629-B0F45E6668E9}" type="slidenum">
              <a:rPr lang="en-US"/>
              <a:pPr>
                <a:defRPr/>
              </a:pPr>
              <a:t>‹#›</a:t>
            </a:fld>
            <a:endParaRPr lang="en-US"/>
          </a:p>
        </p:txBody>
      </p:sp>
    </p:spTree>
    <p:extLst>
      <p:ext uri="{BB962C8B-B14F-4D97-AF65-F5344CB8AC3E}">
        <p14:creationId xmlns:p14="http://schemas.microsoft.com/office/powerpoint/2010/main" val="2737232766"/>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ts val="1200"/>
              </a:spcBef>
              <a:defRPr/>
            </a:pPr>
            <a:endParaRPr lang="en-US" altLang="en-US" sz="3000" b="1" smtClean="0">
              <a:solidFill>
                <a:srgbClr val="002C5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Arial" panose="020B0604020202020204" pitchFamily="34" charset="0"/>
                <a:ea typeface="+mn-ea"/>
                <a:cs typeface="+mn-cs"/>
              </a:defRPr>
            </a:lvl1pPr>
          </a:lstStyle>
          <a:p>
            <a:pPr>
              <a:defRPr/>
            </a:pPr>
            <a:fld id="{A8CBB950-F8BE-4D6B-AA26-2ECA3B1A746C}" type="slidenum">
              <a:rPr lang="en-US"/>
              <a:pPr>
                <a:defRPr/>
              </a:pPr>
              <a:t>‹#›</a:t>
            </a:fld>
            <a:endParaRPr lang="en-US"/>
          </a:p>
        </p:txBody>
      </p:sp>
    </p:spTree>
    <p:extLst>
      <p:ext uri="{BB962C8B-B14F-4D97-AF65-F5344CB8AC3E}">
        <p14:creationId xmlns:p14="http://schemas.microsoft.com/office/powerpoint/2010/main" val="546607879"/>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latin typeface="Arial" panose="020B0604020202020204" pitchFamily="34" charset="0"/>
                <a:ea typeface="+mn-ea"/>
                <a:cs typeface="+mn-cs"/>
              </a:defRPr>
            </a:lvl1pPr>
          </a:lstStyle>
          <a:p>
            <a:pPr>
              <a:defRPr/>
            </a:pPr>
            <a:fld id="{35F0BA28-3BAB-4B7B-9EAD-B74B6AB883DE}" type="slidenum">
              <a:rPr lang="en-US"/>
              <a:pPr>
                <a:defRPr/>
              </a:pPr>
              <a:t>‹#›</a:t>
            </a:fld>
            <a:endParaRPr lang="en-US"/>
          </a:p>
        </p:txBody>
      </p:sp>
    </p:spTree>
    <p:extLst>
      <p:ext uri="{BB962C8B-B14F-4D97-AF65-F5344CB8AC3E}">
        <p14:creationId xmlns:p14="http://schemas.microsoft.com/office/powerpoint/2010/main" val="2885795891"/>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ea typeface="+mn-ea"/>
                <a:cs typeface="+mn-cs"/>
              </a:defRPr>
            </a:lvl1pPr>
          </a:lstStyle>
          <a:p>
            <a:pPr>
              <a:defRPr/>
            </a:pPr>
            <a:fld id="{CEF1ACE4-FB99-4752-BB6C-D087332DCE92}" type="slidenum">
              <a:rPr lang="en-US"/>
              <a:pPr>
                <a:defRPr/>
              </a:pPr>
              <a:t>‹#›</a:t>
            </a:fld>
            <a:endParaRPr lang="en-US"/>
          </a:p>
        </p:txBody>
      </p:sp>
    </p:spTree>
    <p:extLst>
      <p:ext uri="{BB962C8B-B14F-4D97-AF65-F5344CB8AC3E}">
        <p14:creationId xmlns:p14="http://schemas.microsoft.com/office/powerpoint/2010/main" val="3313385788"/>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350487F6-0F1E-4885-8963-AA6577F2469E}" type="slidenum">
              <a:rPr lang="en-US" altLang="en-US"/>
              <a:pPr>
                <a:defRPr/>
              </a:pPr>
              <a:t>‹#›</a:t>
            </a:fld>
            <a:endParaRPr lang="en-US" altLang="en-US"/>
          </a:p>
        </p:txBody>
      </p:sp>
    </p:spTree>
    <p:extLst>
      <p:ext uri="{BB962C8B-B14F-4D97-AF65-F5344CB8AC3E}">
        <p14:creationId xmlns:p14="http://schemas.microsoft.com/office/powerpoint/2010/main" val="12172429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latin typeface="Arial" panose="020B0604020202020204" pitchFamily="34" charset="0"/>
                <a:ea typeface="+mn-ea"/>
                <a:cs typeface="+mn-cs"/>
              </a:defRPr>
            </a:lvl1pPr>
          </a:lstStyle>
          <a:p>
            <a:pPr>
              <a:defRPr/>
            </a:pPr>
            <a:fld id="{0DDC161F-6126-49A9-9ECE-53ABE3CCDC93}" type="slidenum">
              <a:rPr lang="en-US"/>
              <a:pPr>
                <a:defRPr/>
              </a:pPr>
              <a:t>‹#›</a:t>
            </a:fld>
            <a:endParaRPr lang="en-US"/>
          </a:p>
        </p:txBody>
      </p:sp>
    </p:spTree>
    <p:extLst>
      <p:ext uri="{BB962C8B-B14F-4D97-AF65-F5344CB8AC3E}">
        <p14:creationId xmlns:p14="http://schemas.microsoft.com/office/powerpoint/2010/main" val="2227275522"/>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ea typeface="+mn-ea"/>
                <a:cs typeface="+mn-cs"/>
              </a:defRPr>
            </a:lvl1pPr>
          </a:lstStyle>
          <a:p>
            <a:pPr>
              <a:defRPr/>
            </a:pPr>
            <a:fld id="{C58775BC-7F69-4F72-B7D7-0DCD45BAD43B}" type="slidenum">
              <a:rPr lang="en-US"/>
              <a:pPr>
                <a:defRPr/>
              </a:pPr>
              <a:t>‹#›</a:t>
            </a:fld>
            <a:endParaRPr lang="en-US"/>
          </a:p>
        </p:txBody>
      </p:sp>
    </p:spTree>
    <p:extLst>
      <p:ext uri="{BB962C8B-B14F-4D97-AF65-F5344CB8AC3E}">
        <p14:creationId xmlns:p14="http://schemas.microsoft.com/office/powerpoint/2010/main" val="3977918385"/>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1AE0F7B8-617D-4C32-B318-69CF04046CD4}" type="slidenum">
              <a:rPr lang="en-US"/>
              <a:pPr>
                <a:defRPr/>
              </a:pPr>
              <a:t>‹#›</a:t>
            </a:fld>
            <a:endParaRPr lang="en-US"/>
          </a:p>
        </p:txBody>
      </p:sp>
    </p:spTree>
    <p:extLst>
      <p:ext uri="{BB962C8B-B14F-4D97-AF65-F5344CB8AC3E}">
        <p14:creationId xmlns:p14="http://schemas.microsoft.com/office/powerpoint/2010/main" val="17711010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ea typeface="+mn-ea"/>
                <a:cs typeface="+mn-cs"/>
              </a:defRPr>
            </a:lvl1pPr>
          </a:lstStyle>
          <a:p>
            <a:pPr>
              <a:defRPr/>
            </a:pPr>
            <a:fld id="{9B85BDD5-125C-4206-96CD-751C86E77DF1}" type="slidenum">
              <a:rPr lang="en-US"/>
              <a:pPr>
                <a:defRPr/>
              </a:pPr>
              <a:t>‹#›</a:t>
            </a:fld>
            <a:endParaRPr lang="en-US"/>
          </a:p>
        </p:txBody>
      </p:sp>
    </p:spTree>
    <p:extLst>
      <p:ext uri="{BB962C8B-B14F-4D97-AF65-F5344CB8AC3E}">
        <p14:creationId xmlns:p14="http://schemas.microsoft.com/office/powerpoint/2010/main" val="72468418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ea typeface="+mn-ea"/>
                <a:cs typeface="+mn-cs"/>
              </a:defRPr>
            </a:lvl1pPr>
          </a:lstStyle>
          <a:p>
            <a:pPr>
              <a:defRPr/>
            </a:pPr>
            <a:fld id="{9638A46F-F19E-4836-B1A8-391FB7C45B2F}" type="slidenum">
              <a:rPr lang="en-US"/>
              <a:pPr>
                <a:defRPr/>
              </a:pPr>
              <a:t>‹#›</a:t>
            </a:fld>
            <a:endParaRPr lang="en-US"/>
          </a:p>
        </p:txBody>
      </p:sp>
    </p:spTree>
    <p:extLst>
      <p:ext uri="{BB962C8B-B14F-4D97-AF65-F5344CB8AC3E}">
        <p14:creationId xmlns:p14="http://schemas.microsoft.com/office/powerpoint/2010/main" val="971446845"/>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ATIA2017Logo.jpg" title="ATIA 2017 Logo"/>
          <p:cNvPicPr>
            <a:picLocks noChangeAspect="1"/>
          </p:cNvPicPr>
          <p:nvPr userDrawn="1"/>
        </p:nvPicPr>
        <p:blipFill>
          <a:blip r:embed="rId2"/>
          <a:stretch>
            <a:fillRect/>
          </a:stretch>
        </p:blipFill>
        <p:spPr>
          <a:xfrm>
            <a:off x="5967413" y="5345113"/>
            <a:ext cx="2668587" cy="1147762"/>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457201" y="1296988"/>
            <a:ext cx="8178800" cy="5313362"/>
          </a:xfrm>
        </p:spPr>
        <p:txBody>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Tree>
    <p:extLst>
      <p:ext uri="{BB962C8B-B14F-4D97-AF65-F5344CB8AC3E}">
        <p14:creationId xmlns:p14="http://schemas.microsoft.com/office/powerpoint/2010/main" val="88330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E37238A5-993B-4093-A674-403E233930F0}" type="slidenum">
              <a:rPr lang="en-US" altLang="en-US"/>
              <a:pPr>
                <a:defRPr/>
              </a:pPr>
              <a:t>‹#›</a:t>
            </a:fld>
            <a:endParaRPr lang="en-US" altLang="en-US"/>
          </a:p>
        </p:txBody>
      </p:sp>
    </p:spTree>
    <p:extLst>
      <p:ext uri="{BB962C8B-B14F-4D97-AF65-F5344CB8AC3E}">
        <p14:creationId xmlns:p14="http://schemas.microsoft.com/office/powerpoint/2010/main" val="1610158276"/>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ts val="1200"/>
              </a:spcBef>
              <a:defRPr/>
            </a:pPr>
            <a:endParaRPr lang="en-US" altLang="en-US" sz="3000" b="1" smtClean="0">
              <a:solidFill>
                <a:srgbClr val="002C5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090FD92C-82B9-4145-857D-6073A8100018}" type="slidenum">
              <a:rPr lang="en-US" altLang="en-US"/>
              <a:pPr>
                <a:defRPr/>
              </a:pPr>
              <a:t>‹#›</a:t>
            </a:fld>
            <a:endParaRPr lang="en-US" altLang="en-US"/>
          </a:p>
        </p:txBody>
      </p:sp>
    </p:spTree>
    <p:extLst>
      <p:ext uri="{BB962C8B-B14F-4D97-AF65-F5344CB8AC3E}">
        <p14:creationId xmlns:p14="http://schemas.microsoft.com/office/powerpoint/2010/main" val="2192639585"/>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3943FB78-DA2F-40F6-9F4C-9B0BA282A218}" type="slidenum">
              <a:rPr lang="en-US" altLang="en-US"/>
              <a:pPr>
                <a:defRPr/>
              </a:pPr>
              <a:t>‹#›</a:t>
            </a:fld>
            <a:endParaRPr lang="en-US" altLang="en-US"/>
          </a:p>
        </p:txBody>
      </p:sp>
    </p:spTree>
    <p:extLst>
      <p:ext uri="{BB962C8B-B14F-4D97-AF65-F5344CB8AC3E}">
        <p14:creationId xmlns:p14="http://schemas.microsoft.com/office/powerpoint/2010/main" val="591603257"/>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image" Target="../media/image2.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5.jpeg"/><Relationship Id="rId4" Type="http://schemas.openxmlformats.org/officeDocument/2006/relationships/slideLayout" Target="../slideLayouts/slideLayout22.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3.jpeg"/><Relationship Id="rId4" Type="http://schemas.openxmlformats.org/officeDocument/2006/relationships/slideLayout" Target="../slideLayouts/slideLayout28.xml"/><Relationship Id="rId9"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7.xml"/><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B5EBB9C0-AEC1-419A-B054-B0397948728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mtClean="0">
              <a:solidFill>
                <a:srgbClr val="000000"/>
              </a:solidFill>
              <a:cs typeface="Arial" panose="020B060402020202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32"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34"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489" r:id="rId1"/>
    <p:sldLayoutId id="2147485490" r:id="rId2"/>
    <p:sldLayoutId id="2147485491" r:id="rId3"/>
    <p:sldLayoutId id="2147485492" r:id="rId4"/>
    <p:sldLayoutId id="2147485493" r:id="rId5"/>
    <p:sldLayoutId id="2147485494" r:id="rId6"/>
  </p:sldLayoutIdLst>
  <p:transition spd="med">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Arial" charset="0"/>
          <a:cs typeface="Arial" pitchFamily="34" charset="0"/>
        </a:defRPr>
      </a:lvl1pPr>
      <a:lvl2pPr algn="l" rtl="0" eaLnBrk="0" fontAlgn="base" hangingPunct="0">
        <a:spcBef>
          <a:spcPct val="0"/>
        </a:spcBef>
        <a:spcAft>
          <a:spcPct val="0"/>
        </a:spcAft>
        <a:defRPr sz="3200" b="1">
          <a:solidFill>
            <a:srgbClr val="002C5F"/>
          </a:solidFill>
          <a:latin typeface="Arial" charset="0"/>
          <a:ea typeface="Arial" charset="0"/>
          <a:cs typeface="Arial" charset="0"/>
        </a:defRPr>
      </a:lvl2pPr>
      <a:lvl3pPr algn="l" rtl="0" eaLnBrk="0" fontAlgn="base" hangingPunct="0">
        <a:spcBef>
          <a:spcPct val="0"/>
        </a:spcBef>
        <a:spcAft>
          <a:spcPct val="0"/>
        </a:spcAft>
        <a:defRPr sz="3200" b="1">
          <a:solidFill>
            <a:srgbClr val="002C5F"/>
          </a:solidFill>
          <a:latin typeface="Arial" charset="0"/>
          <a:ea typeface="Arial" charset="0"/>
          <a:cs typeface="Arial" charset="0"/>
        </a:defRPr>
      </a:lvl3pPr>
      <a:lvl4pPr algn="l" rtl="0" eaLnBrk="0" fontAlgn="base" hangingPunct="0">
        <a:spcBef>
          <a:spcPct val="0"/>
        </a:spcBef>
        <a:spcAft>
          <a:spcPct val="0"/>
        </a:spcAft>
        <a:defRPr sz="3200" b="1">
          <a:solidFill>
            <a:srgbClr val="002C5F"/>
          </a:solidFill>
          <a:latin typeface="Arial" charset="0"/>
          <a:ea typeface="Arial" charset="0"/>
          <a:cs typeface="Arial" charset="0"/>
        </a:defRPr>
      </a:lvl4pPr>
      <a:lvl5pPr algn="l" rtl="0" eaLnBrk="0" fontAlgn="base" hangingPunct="0">
        <a:spcBef>
          <a:spcPct val="0"/>
        </a:spcBef>
        <a:spcAft>
          <a:spcPct val="0"/>
        </a:spcAft>
        <a:defRPr sz="3200" b="1">
          <a:solidFill>
            <a:srgbClr val="002C5F"/>
          </a:solidFill>
          <a:latin typeface="Arial" charset="0"/>
          <a:ea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Arial" charset="0"/>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1060EFF1-DE71-4409-81EC-D04AF5946923}"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484" r:id="rId1"/>
    <p:sldLayoutId id="2147485495" r:id="rId2"/>
    <p:sldLayoutId id="2147485496" r:id="rId3"/>
    <p:sldLayoutId id="2147485497"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Arial" charset="0"/>
          <a:cs typeface="Arial" pitchFamily="34" charset="0"/>
        </a:defRPr>
      </a:lvl1pPr>
      <a:lvl2pPr algn="l" rtl="0" eaLnBrk="0" fontAlgn="base" hangingPunct="0">
        <a:spcBef>
          <a:spcPct val="0"/>
        </a:spcBef>
        <a:spcAft>
          <a:spcPct val="0"/>
        </a:spcAft>
        <a:defRPr sz="3200" b="1">
          <a:solidFill>
            <a:srgbClr val="002C5F"/>
          </a:solidFill>
          <a:latin typeface="Arial" charset="0"/>
          <a:ea typeface="Arial" charset="0"/>
          <a:cs typeface="Arial" charset="0"/>
        </a:defRPr>
      </a:lvl2pPr>
      <a:lvl3pPr algn="l" rtl="0" eaLnBrk="0" fontAlgn="base" hangingPunct="0">
        <a:spcBef>
          <a:spcPct val="0"/>
        </a:spcBef>
        <a:spcAft>
          <a:spcPct val="0"/>
        </a:spcAft>
        <a:defRPr sz="3200" b="1">
          <a:solidFill>
            <a:srgbClr val="002C5F"/>
          </a:solidFill>
          <a:latin typeface="Arial" charset="0"/>
          <a:ea typeface="Arial" charset="0"/>
          <a:cs typeface="Arial" charset="0"/>
        </a:defRPr>
      </a:lvl3pPr>
      <a:lvl4pPr algn="l" rtl="0" eaLnBrk="0" fontAlgn="base" hangingPunct="0">
        <a:spcBef>
          <a:spcPct val="0"/>
        </a:spcBef>
        <a:spcAft>
          <a:spcPct val="0"/>
        </a:spcAft>
        <a:defRPr sz="3200" b="1">
          <a:solidFill>
            <a:srgbClr val="002C5F"/>
          </a:solidFill>
          <a:latin typeface="Arial" charset="0"/>
          <a:ea typeface="Arial" charset="0"/>
          <a:cs typeface="Arial" charset="0"/>
        </a:defRPr>
      </a:lvl4pPr>
      <a:lvl5pPr algn="l" rtl="0" eaLnBrk="0" fontAlgn="base" hangingPunct="0">
        <a:spcBef>
          <a:spcPct val="0"/>
        </a:spcBef>
        <a:spcAft>
          <a:spcPct val="0"/>
        </a:spcAft>
        <a:defRPr sz="3200" b="1">
          <a:solidFill>
            <a:srgbClr val="002C5F"/>
          </a:solidFill>
          <a:latin typeface="Arial" charset="0"/>
          <a:ea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DE2B3314-0603-4272-8268-F6AC32B08D03}"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mtClean="0">
              <a:solidFill>
                <a:srgbClr val="000000"/>
              </a:solidFill>
              <a:cs typeface="Arial" panose="020B060402020202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3080"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485" r:id="rId1"/>
    <p:sldLayoutId id="2147485498" r:id="rId2"/>
    <p:sldLayoutId id="2147485499" r:id="rId3"/>
    <p:sldLayoutId id="2147485500"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Arial" charset="0"/>
          <a:cs typeface="Arial" pitchFamily="34" charset="0"/>
        </a:defRPr>
      </a:lvl1pPr>
      <a:lvl2pPr algn="l" rtl="0" eaLnBrk="0" fontAlgn="base" hangingPunct="0">
        <a:spcBef>
          <a:spcPct val="0"/>
        </a:spcBef>
        <a:spcAft>
          <a:spcPct val="0"/>
        </a:spcAft>
        <a:defRPr sz="3200" b="1">
          <a:solidFill>
            <a:srgbClr val="002C5F"/>
          </a:solidFill>
          <a:latin typeface="Arial" charset="0"/>
          <a:ea typeface="Arial" charset="0"/>
          <a:cs typeface="Arial" charset="0"/>
        </a:defRPr>
      </a:lvl2pPr>
      <a:lvl3pPr algn="l" rtl="0" eaLnBrk="0" fontAlgn="base" hangingPunct="0">
        <a:spcBef>
          <a:spcPct val="0"/>
        </a:spcBef>
        <a:spcAft>
          <a:spcPct val="0"/>
        </a:spcAft>
        <a:defRPr sz="3200" b="1">
          <a:solidFill>
            <a:srgbClr val="002C5F"/>
          </a:solidFill>
          <a:latin typeface="Arial" charset="0"/>
          <a:ea typeface="Arial" charset="0"/>
          <a:cs typeface="Arial" charset="0"/>
        </a:defRPr>
      </a:lvl3pPr>
      <a:lvl4pPr algn="l" rtl="0" eaLnBrk="0" fontAlgn="base" hangingPunct="0">
        <a:spcBef>
          <a:spcPct val="0"/>
        </a:spcBef>
        <a:spcAft>
          <a:spcPct val="0"/>
        </a:spcAft>
        <a:defRPr sz="3200" b="1">
          <a:solidFill>
            <a:srgbClr val="002C5F"/>
          </a:solidFill>
          <a:latin typeface="Arial" charset="0"/>
          <a:ea typeface="Arial" charset="0"/>
          <a:cs typeface="Arial" charset="0"/>
        </a:defRPr>
      </a:lvl4pPr>
      <a:lvl5pPr algn="l" rtl="0" eaLnBrk="0" fontAlgn="base" hangingPunct="0">
        <a:spcBef>
          <a:spcPct val="0"/>
        </a:spcBef>
        <a:spcAft>
          <a:spcPct val="0"/>
        </a:spcAft>
        <a:defRPr sz="3200" b="1">
          <a:solidFill>
            <a:srgbClr val="002C5F"/>
          </a:solidFill>
          <a:latin typeface="Arial" charset="0"/>
          <a:ea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64D5B78D-9FAB-4A14-BFB9-82D5964D8529}"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3"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mtClean="0">
              <a:solidFill>
                <a:srgbClr val="000000"/>
              </a:solidFill>
              <a:cs typeface="Arial" panose="020B060402020202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410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486" r:id="rId1"/>
    <p:sldLayoutId id="2147485501" r:id="rId2"/>
    <p:sldLayoutId id="2147485502" r:id="rId3"/>
    <p:sldLayoutId id="2147485503" r:id="rId4"/>
  </p:sldLayoutIdLst>
  <p:transition spd="slow">
    <p:zoom/>
  </p:transition>
  <p:hf hdr="0" ftr="0" dt="0"/>
  <p:txStyles>
    <p:titleStyle>
      <a:lvl1pPr algn="l" rtl="0" eaLnBrk="0" fontAlgn="base" hangingPunct="0">
        <a:spcBef>
          <a:spcPct val="0"/>
        </a:spcBef>
        <a:spcAft>
          <a:spcPct val="0"/>
        </a:spcAft>
        <a:defRPr sz="2800" b="1" kern="1200">
          <a:solidFill>
            <a:srgbClr val="002C5F"/>
          </a:solidFill>
          <a:latin typeface="Arial" pitchFamily="34" charset="0"/>
          <a:ea typeface="Arial" charset="0"/>
          <a:cs typeface="Arial" pitchFamily="34" charset="0"/>
        </a:defRPr>
      </a:lvl1pPr>
      <a:lvl2pPr algn="l" rtl="0" eaLnBrk="0" fontAlgn="base" hangingPunct="0">
        <a:spcBef>
          <a:spcPct val="0"/>
        </a:spcBef>
        <a:spcAft>
          <a:spcPct val="0"/>
        </a:spcAft>
        <a:defRPr sz="2800" b="1">
          <a:solidFill>
            <a:srgbClr val="002C5F"/>
          </a:solidFill>
          <a:latin typeface="Arial" charset="0"/>
          <a:ea typeface="Arial" charset="0"/>
          <a:cs typeface="Arial" charset="0"/>
        </a:defRPr>
      </a:lvl2pPr>
      <a:lvl3pPr algn="l" rtl="0" eaLnBrk="0" fontAlgn="base" hangingPunct="0">
        <a:spcBef>
          <a:spcPct val="0"/>
        </a:spcBef>
        <a:spcAft>
          <a:spcPct val="0"/>
        </a:spcAft>
        <a:defRPr sz="2800" b="1">
          <a:solidFill>
            <a:srgbClr val="002C5F"/>
          </a:solidFill>
          <a:latin typeface="Arial" charset="0"/>
          <a:ea typeface="Arial" charset="0"/>
          <a:cs typeface="Arial" charset="0"/>
        </a:defRPr>
      </a:lvl3pPr>
      <a:lvl4pPr algn="l" rtl="0" eaLnBrk="0" fontAlgn="base" hangingPunct="0">
        <a:spcBef>
          <a:spcPct val="0"/>
        </a:spcBef>
        <a:spcAft>
          <a:spcPct val="0"/>
        </a:spcAft>
        <a:defRPr sz="2800" b="1">
          <a:solidFill>
            <a:srgbClr val="002C5F"/>
          </a:solidFill>
          <a:latin typeface="Arial" charset="0"/>
          <a:ea typeface="Arial" charset="0"/>
          <a:cs typeface="Arial" charset="0"/>
        </a:defRPr>
      </a:lvl4pPr>
      <a:lvl5pPr algn="l" rtl="0" eaLnBrk="0" fontAlgn="base" hangingPunct="0">
        <a:spcBef>
          <a:spcPct val="0"/>
        </a:spcBef>
        <a:spcAft>
          <a:spcPct val="0"/>
        </a:spcAft>
        <a:defRPr sz="2800" b="1">
          <a:solidFill>
            <a:srgbClr val="002C5F"/>
          </a:solidFill>
          <a:latin typeface="Arial" charset="0"/>
          <a:ea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8844DF96-19CC-4F72-A298-478212562BC6}"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mtClean="0">
              <a:solidFill>
                <a:srgbClr val="000000"/>
              </a:solidFill>
              <a:cs typeface="Arial" panose="020B060402020202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5128"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130"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487" r:id="rId1"/>
    <p:sldLayoutId id="2147485504" r:id="rId2"/>
    <p:sldLayoutId id="2147485505" r:id="rId3"/>
    <p:sldLayoutId id="2147485506" r:id="rId4"/>
    <p:sldLayoutId id="2147485507" r:id="rId5"/>
    <p:sldLayoutId id="2147485488" r:id="rId6"/>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Arial" charset="0"/>
          <a:cs typeface="Arial" pitchFamily="34" charset="0"/>
        </a:defRPr>
      </a:lvl1pPr>
      <a:lvl2pPr algn="l" rtl="0" eaLnBrk="0" fontAlgn="base" hangingPunct="0">
        <a:spcBef>
          <a:spcPct val="0"/>
        </a:spcBef>
        <a:spcAft>
          <a:spcPct val="0"/>
        </a:spcAft>
        <a:defRPr sz="3200" b="1">
          <a:solidFill>
            <a:srgbClr val="002C5F"/>
          </a:solidFill>
          <a:latin typeface="Arial" charset="0"/>
          <a:ea typeface="Arial" charset="0"/>
          <a:cs typeface="Arial" charset="0"/>
        </a:defRPr>
      </a:lvl2pPr>
      <a:lvl3pPr algn="l" rtl="0" eaLnBrk="0" fontAlgn="base" hangingPunct="0">
        <a:spcBef>
          <a:spcPct val="0"/>
        </a:spcBef>
        <a:spcAft>
          <a:spcPct val="0"/>
        </a:spcAft>
        <a:defRPr sz="3200" b="1">
          <a:solidFill>
            <a:srgbClr val="002C5F"/>
          </a:solidFill>
          <a:latin typeface="Arial" charset="0"/>
          <a:ea typeface="Arial" charset="0"/>
          <a:cs typeface="Arial" charset="0"/>
        </a:defRPr>
      </a:lvl3pPr>
      <a:lvl4pPr algn="l" rtl="0" eaLnBrk="0" fontAlgn="base" hangingPunct="0">
        <a:spcBef>
          <a:spcPct val="0"/>
        </a:spcBef>
        <a:spcAft>
          <a:spcPct val="0"/>
        </a:spcAft>
        <a:defRPr sz="3200" b="1">
          <a:solidFill>
            <a:srgbClr val="002C5F"/>
          </a:solidFill>
          <a:latin typeface="Arial" charset="0"/>
          <a:ea typeface="Arial" charset="0"/>
          <a:cs typeface="Arial" charset="0"/>
        </a:defRPr>
      </a:lvl4pPr>
      <a:lvl5pPr algn="l" rtl="0" eaLnBrk="0" fontAlgn="base" hangingPunct="0">
        <a:spcBef>
          <a:spcPct val="0"/>
        </a:spcBef>
        <a:spcAft>
          <a:spcPct val="0"/>
        </a:spcAft>
        <a:defRPr sz="3200" b="1">
          <a:solidFill>
            <a:srgbClr val="002C5F"/>
          </a:solidFill>
          <a:latin typeface="Arial" charset="0"/>
          <a:ea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0A2009EE-31C7-49CD-8DE8-5BEF71121CFF}"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mtClean="0">
              <a:solidFill>
                <a:srgbClr val="000000"/>
              </a:solidFill>
              <a:cs typeface="Arial" panose="020B060402020202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6152"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Arial" charset="0"/>
          <a:cs typeface="Arial" pitchFamily="34" charset="0"/>
        </a:defRPr>
      </a:lvl1pPr>
      <a:lvl2pPr algn="l" rtl="0" eaLnBrk="0" fontAlgn="base" hangingPunct="0">
        <a:spcBef>
          <a:spcPct val="0"/>
        </a:spcBef>
        <a:spcAft>
          <a:spcPct val="0"/>
        </a:spcAft>
        <a:defRPr sz="3200" b="1">
          <a:solidFill>
            <a:srgbClr val="002C5F"/>
          </a:solidFill>
          <a:latin typeface="Arial" charset="0"/>
          <a:ea typeface="Arial" charset="0"/>
          <a:cs typeface="Arial" charset="0"/>
        </a:defRPr>
      </a:lvl2pPr>
      <a:lvl3pPr algn="l" rtl="0" eaLnBrk="0" fontAlgn="base" hangingPunct="0">
        <a:spcBef>
          <a:spcPct val="0"/>
        </a:spcBef>
        <a:spcAft>
          <a:spcPct val="0"/>
        </a:spcAft>
        <a:defRPr sz="3200" b="1">
          <a:solidFill>
            <a:srgbClr val="002C5F"/>
          </a:solidFill>
          <a:latin typeface="Arial" charset="0"/>
          <a:ea typeface="Arial" charset="0"/>
          <a:cs typeface="Arial" charset="0"/>
        </a:defRPr>
      </a:lvl3pPr>
      <a:lvl4pPr algn="l" rtl="0" eaLnBrk="0" fontAlgn="base" hangingPunct="0">
        <a:spcBef>
          <a:spcPct val="0"/>
        </a:spcBef>
        <a:spcAft>
          <a:spcPct val="0"/>
        </a:spcAft>
        <a:defRPr sz="3200" b="1">
          <a:solidFill>
            <a:srgbClr val="002C5F"/>
          </a:solidFill>
          <a:latin typeface="Arial" charset="0"/>
          <a:ea typeface="Arial" charset="0"/>
          <a:cs typeface="Arial" charset="0"/>
        </a:defRPr>
      </a:lvl4pPr>
      <a:lvl5pPr algn="l" rtl="0" eaLnBrk="0" fontAlgn="base" hangingPunct="0">
        <a:spcBef>
          <a:spcPct val="0"/>
        </a:spcBef>
        <a:spcAft>
          <a:spcPct val="0"/>
        </a:spcAft>
        <a:defRPr sz="3200" b="1">
          <a:solidFill>
            <a:srgbClr val="002C5F"/>
          </a:solidFill>
          <a:latin typeface="Arial" charset="0"/>
          <a:ea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template.gif"/>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prstClr val="white"/>
                </a:solidFill>
                <a:latin typeface="Arial" panose="020B0604020202020204" pitchFamily="34" charset="0"/>
                <a:cs typeface="Arial" panose="020B0604020202020204" pitchFamily="34" charset="0"/>
              </a:defRPr>
            </a:lvl1pPr>
          </a:lstStyle>
          <a:p>
            <a:pPr>
              <a:defRPr/>
            </a:pPr>
            <a:fld id="{EB76D9FF-758F-4AA0-B0A8-D81FA225D09E}"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5"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7176" name="Picture 20" descr="ODEP Logo"/>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7349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800" b="1" dirty="0" smtClean="0">
                <a:solidFill>
                  <a:srgbClr val="FFFFFF"/>
                </a:solidFill>
                <a:latin typeface="Arial" panose="020B0604020202020204" pitchFamily="34" charset="0"/>
                <a:cs typeface="Arial" panose="020B0604020202020204" pitchFamily="34" charset="0"/>
              </a:rPr>
              <a:t>JAN is funded by a contract with the </a:t>
            </a:r>
          </a:p>
          <a:p>
            <a:pPr eaLnBrk="1" hangingPunct="1">
              <a:defRPr/>
            </a:pPr>
            <a:r>
              <a:rPr lang="en-US" altLang="en-US" sz="1800" b="1" dirty="0" smtClean="0">
                <a:solidFill>
                  <a:srgbClr val="FFFFFF"/>
                </a:solidFill>
                <a:latin typeface="Arial" panose="020B0604020202020204" pitchFamily="34" charset="0"/>
                <a:cs typeface="Arial" panose="020B0604020202020204" pitchFamily="34" charset="0"/>
              </a:rPr>
              <a:t>Office of Disability Employment Policy, U.S. Department of Labor.</a:t>
            </a:r>
          </a:p>
        </p:txBody>
      </p:sp>
    </p:spTree>
  </p:cSld>
  <p:clrMap bg1="lt1" tx1="dk1" bg2="lt2" tx2="dk2" accent1="accent1" accent2="accent2" accent3="accent3" accent4="accent4" accent5="accent5" accent6="accent6" hlink="hlink" folHlink="folHlink"/>
  <p:sldLayoutIdLst>
    <p:sldLayoutId id="2147485514" r:id="rId1"/>
  </p:sldLayoutIdLst>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cid:1622f12e975eebe9363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mailto:jan@AskJAN.org" TargetMode="External"/><Relationship Id="rId7"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hyperlink" Target="http://askjan.org/" TargetMode="External"/><Relationship Id="rId9"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9B9EE7B4-84E2-4DDC-B6B8-E51B36CEA23C}" type="slidenum">
              <a:rPr lang="en-US" altLang="en-US" sz="1400" smtClean="0">
                <a:solidFill>
                  <a:srgbClr val="FFFFFF"/>
                </a:solidFill>
              </a:rPr>
              <a:pPr fontAlgn="base">
                <a:spcBef>
                  <a:spcPct val="0"/>
                </a:spcBef>
                <a:spcAft>
                  <a:spcPct val="0"/>
                </a:spcAft>
                <a:buFontTx/>
                <a:buNone/>
              </a:pPr>
              <a:t>1</a:t>
            </a:fld>
            <a:endParaRPr lang="en-US" altLang="en-US" sz="1400" smtClean="0">
              <a:solidFill>
                <a:srgbClr val="FFFFFF"/>
              </a:solidFill>
            </a:endParaRPr>
          </a:p>
        </p:txBody>
      </p:sp>
      <p:sp>
        <p:nvSpPr>
          <p:cNvPr id="485379" name="Content Placeholder 2"/>
          <p:cNvSpPr>
            <a:spLocks noGrp="1"/>
          </p:cNvSpPr>
          <p:nvPr>
            <p:ph idx="1"/>
          </p:nvPr>
        </p:nvSpPr>
        <p:spPr>
          <a:xfrm>
            <a:off x="838200" y="2704779"/>
            <a:ext cx="7848600" cy="3019825"/>
          </a:xfrm>
        </p:spPr>
        <p:txBody>
          <a:bodyPr>
            <a:normAutofit/>
          </a:bodyPr>
          <a:lstStyle/>
          <a:p>
            <a:pPr>
              <a:lnSpc>
                <a:spcPct val="80000"/>
              </a:lnSpc>
              <a:defRPr/>
            </a:pPr>
            <a:r>
              <a:rPr lang="en-US" altLang="en-US" dirty="0" smtClean="0"/>
              <a:t>Wearable </a:t>
            </a:r>
            <a:r>
              <a:rPr lang="en-US" altLang="en-US" dirty="0"/>
              <a:t>Round-Up! </a:t>
            </a:r>
            <a:endParaRPr lang="en-US" altLang="en-US" dirty="0" smtClean="0"/>
          </a:p>
          <a:p>
            <a:pPr>
              <a:lnSpc>
                <a:spcPct val="80000"/>
              </a:lnSpc>
              <a:defRPr/>
            </a:pPr>
            <a:r>
              <a:rPr lang="en-US" altLang="en-US" dirty="0" smtClean="0"/>
              <a:t>Wearables </a:t>
            </a:r>
            <a:r>
              <a:rPr lang="en-US" altLang="en-US" dirty="0"/>
              <a:t>as Assistive Technology for Workplace Accommodations</a:t>
            </a:r>
          </a:p>
          <a:p>
            <a:pPr>
              <a:lnSpc>
                <a:spcPct val="80000"/>
              </a:lnSpc>
              <a:defRPr/>
            </a:pPr>
            <a:endParaRPr lang="en-US" altLang="en-US" sz="2400" dirty="0"/>
          </a:p>
          <a:p>
            <a:pPr>
              <a:lnSpc>
                <a:spcPct val="80000"/>
              </a:lnSpc>
              <a:defRPr/>
            </a:pPr>
            <a:r>
              <a:rPr lang="en-US" altLang="en-US" sz="1200" dirty="0"/>
              <a:t>Teresa Goddard, M.S</a:t>
            </a:r>
          </a:p>
          <a:p>
            <a:pPr>
              <a:lnSpc>
                <a:spcPct val="80000"/>
              </a:lnSpc>
              <a:defRPr/>
            </a:pPr>
            <a:r>
              <a:rPr lang="en-US" altLang="en-US" sz="1200" b="0" dirty="0"/>
              <a:t>Lead Consultant, Sensory Team</a:t>
            </a:r>
          </a:p>
          <a:p>
            <a:pPr>
              <a:lnSpc>
                <a:spcPct val="80000"/>
              </a:lnSpc>
              <a:defRPr/>
            </a:pPr>
            <a:endParaRPr lang="en-US" altLang="en-US" sz="1200" dirty="0"/>
          </a:p>
          <a:p>
            <a:pPr>
              <a:lnSpc>
                <a:spcPct val="80000"/>
              </a:lnSpc>
              <a:defRPr/>
            </a:pPr>
            <a:endParaRPr lang="en-US" altLang="en-US" sz="1200" dirty="0"/>
          </a:p>
          <a:p>
            <a:pPr>
              <a:lnSpc>
                <a:spcPct val="80000"/>
              </a:lnSpc>
              <a:defRPr/>
            </a:pPr>
            <a:r>
              <a:rPr lang="en-US" altLang="en-US" sz="1200" dirty="0"/>
              <a:t>Brittany Lambert, M.S., CRC</a:t>
            </a:r>
          </a:p>
          <a:p>
            <a:pPr>
              <a:lnSpc>
                <a:spcPct val="80000"/>
              </a:lnSpc>
              <a:defRPr/>
            </a:pPr>
            <a:r>
              <a:rPr lang="en-US" altLang="en-US" sz="1200" b="0" dirty="0"/>
              <a:t>Consultant, </a:t>
            </a:r>
            <a:r>
              <a:rPr lang="en-US" altLang="en-US" sz="1200" b="0" dirty="0" smtClean="0"/>
              <a:t>Sensory </a:t>
            </a:r>
            <a:r>
              <a:rPr lang="en-US" altLang="en-US" sz="1200" b="0" dirty="0"/>
              <a:t>Teams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Productivity Management</a:t>
            </a:r>
          </a:p>
          <a:p>
            <a:pPr eaLnBrk="1" hangingPunct="1">
              <a:spcBef>
                <a:spcPct val="0"/>
              </a:spcBef>
            </a:pPr>
            <a:endParaRPr lang="en-US" altLang="en-US" sz="2800" b="1"/>
          </a:p>
        </p:txBody>
      </p:sp>
      <p:sp>
        <p:nvSpPr>
          <p:cNvPr id="55298" name="Content Placeholder 1"/>
          <p:cNvSpPr>
            <a:spLocks noGrp="1"/>
          </p:cNvSpPr>
          <p:nvPr>
            <p:ph idx="1"/>
          </p:nvPr>
        </p:nvSpPr>
        <p:spPr>
          <a:xfrm>
            <a:off x="838200" y="1295400"/>
            <a:ext cx="7848600" cy="5184775"/>
          </a:xfrm>
        </p:spPr>
        <p:txBody>
          <a:bodyPr/>
          <a:lstStyle/>
          <a:p>
            <a:pPr eaLnBrk="1" hangingPunct="1"/>
            <a:r>
              <a:rPr lang="en-US" altLang="en-US" sz="2400" dirty="0" smtClean="0">
                <a:solidFill>
                  <a:srgbClr val="00B0F0"/>
                </a:solidFill>
              </a:rPr>
              <a:t>Example</a:t>
            </a:r>
          </a:p>
          <a:p>
            <a:pPr marL="0" indent="0" eaLnBrk="1" hangingPunct="1"/>
            <a:r>
              <a:rPr lang="en-US" altLang="en-US" sz="2400" b="0" dirty="0" smtClean="0">
                <a:solidFill>
                  <a:srgbClr val="002060"/>
                </a:solidFill>
              </a:rPr>
              <a:t>A surgeon with attention deficit disorder was having difficulty getting to the operating suite on time.  </a:t>
            </a:r>
          </a:p>
          <a:p>
            <a:pPr eaLnBrk="1" hangingPunct="1"/>
            <a:endParaRPr lang="en-US" altLang="en-US" dirty="0" smtClean="0">
              <a:solidFill>
                <a:srgbClr val="002060"/>
              </a:solidFill>
            </a:endParaRPr>
          </a:p>
          <a:p>
            <a:endParaRPr lang="en-US" altLang="en-US" dirty="0" smtClean="0"/>
          </a:p>
        </p:txBody>
      </p:sp>
      <p:pic>
        <p:nvPicPr>
          <p:cNvPr id="55301" name="Picture 1" descr="Healthcare workers and patient in an operating roo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1588" y="2965450"/>
            <a:ext cx="3175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A81EFD9-EE0C-4D4C-BB56-7A9EBDC42347}" type="slidenum">
              <a:rPr lang="en-US" altLang="en-US" sz="1400" smtClean="0">
                <a:solidFill>
                  <a:srgbClr val="FFFFFF"/>
                </a:solidFill>
                <a:latin typeface="Calibri" panose="020F0502020204030204" pitchFamily="34" charset="0"/>
              </a:rPr>
              <a:pPr>
                <a:spcBef>
                  <a:spcPct val="0"/>
                </a:spcBef>
                <a:buFontTx/>
                <a:buNone/>
              </a:pPr>
              <a:t>10</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Productivity Management</a:t>
            </a:r>
          </a:p>
          <a:p>
            <a:pPr eaLnBrk="1" hangingPunct="1">
              <a:spcBef>
                <a:spcPct val="0"/>
              </a:spcBef>
            </a:pPr>
            <a:endParaRPr lang="en-US" altLang="en-US" sz="2800" b="1"/>
          </a:p>
        </p:txBody>
      </p:sp>
      <p:sp>
        <p:nvSpPr>
          <p:cNvPr id="56322" name="Content Placeholder 1"/>
          <p:cNvSpPr>
            <a:spLocks noGrp="1"/>
          </p:cNvSpPr>
          <p:nvPr>
            <p:ph idx="1"/>
          </p:nvPr>
        </p:nvSpPr>
        <p:spPr>
          <a:xfrm>
            <a:off x="838200" y="1295400"/>
            <a:ext cx="7848600" cy="5184775"/>
          </a:xfrm>
        </p:spPr>
        <p:txBody>
          <a:bodyPr/>
          <a:lstStyle/>
          <a:p>
            <a:pPr eaLnBrk="1" hangingPunct="1">
              <a:defRPr/>
            </a:pPr>
            <a:r>
              <a:rPr lang="en-US" altLang="en-US" sz="2400" dirty="0" smtClean="0">
                <a:solidFill>
                  <a:srgbClr val="00B0F0"/>
                </a:solidFill>
              </a:rPr>
              <a:t>Past Accommodation: </a:t>
            </a:r>
          </a:p>
          <a:p>
            <a:pPr marL="0" indent="0" eaLnBrk="1" hangingPunct="1">
              <a:defRPr/>
            </a:pPr>
            <a:r>
              <a:rPr lang="en-US" altLang="en-US" sz="2400" b="0" dirty="0" smtClean="0">
                <a:solidFill>
                  <a:srgbClr val="002060"/>
                </a:solidFill>
              </a:rPr>
              <a:t>Provide a Timex Datalink Watch programmed reminders of the employee’s surgery times and other appointments.</a:t>
            </a:r>
          </a:p>
          <a:p>
            <a:pPr eaLnBrk="1" hangingPunct="1">
              <a:buFont typeface="Wingdings" panose="05000000000000000000" pitchFamily="2" charset="2"/>
              <a:buChar char="§"/>
              <a:defRPr/>
            </a:pPr>
            <a:endParaRPr lang="en-US" altLang="en-US" sz="2400" dirty="0" smtClean="0">
              <a:solidFill>
                <a:srgbClr val="E46C0A"/>
              </a:solidFill>
            </a:endParaRPr>
          </a:p>
          <a:p>
            <a:pPr marL="0" indent="0" eaLnBrk="1" hangingPunct="1">
              <a:defRPr/>
            </a:pPr>
            <a:r>
              <a:rPr lang="en-US" altLang="en-US" sz="2400" dirty="0" smtClean="0">
                <a:solidFill>
                  <a:srgbClr val="00B0F0"/>
                </a:solidFill>
              </a:rPr>
              <a:t>Newer Approaches:</a:t>
            </a:r>
          </a:p>
          <a:p>
            <a:pPr eaLnBrk="1" hangingPunct="1">
              <a:buFont typeface="Wingdings" panose="05000000000000000000" pitchFamily="2" charset="2"/>
              <a:buChar char="§"/>
              <a:defRPr/>
            </a:pPr>
            <a:r>
              <a:rPr lang="en-US" altLang="en-US" sz="2400" b="0" dirty="0" smtClean="0">
                <a:solidFill>
                  <a:srgbClr val="002060"/>
                </a:solidFill>
              </a:rPr>
              <a:t>Alerts delivered through smartphones and smartwatches.</a:t>
            </a:r>
          </a:p>
          <a:p>
            <a:pPr eaLnBrk="1" hangingPunct="1">
              <a:buFont typeface="Wingdings" panose="05000000000000000000" pitchFamily="2" charset="2"/>
              <a:buChar char="§"/>
              <a:defRPr/>
            </a:pPr>
            <a:r>
              <a:rPr lang="en-US" altLang="en-US" sz="2400" b="0" dirty="0" smtClean="0">
                <a:solidFill>
                  <a:srgbClr val="002060"/>
                </a:solidFill>
              </a:rPr>
              <a:t>Alerts delivered through a </a:t>
            </a:r>
            <a:r>
              <a:rPr lang="en-US" altLang="en-US" sz="2400" b="0" dirty="0" err="1" smtClean="0">
                <a:solidFill>
                  <a:srgbClr val="002060"/>
                </a:solidFill>
              </a:rPr>
              <a:t>WatchMinder</a:t>
            </a:r>
            <a:r>
              <a:rPr lang="en-US" altLang="en-US" sz="2400" b="0" dirty="0" smtClean="0">
                <a:solidFill>
                  <a:srgbClr val="002060"/>
                </a:solidFill>
              </a:rPr>
              <a:t> watch.</a:t>
            </a:r>
          </a:p>
          <a:p>
            <a:pPr eaLnBrk="1" hangingPunct="1">
              <a:defRPr/>
            </a:pPr>
            <a:endParaRPr lang="en-US" altLang="en-US" b="0" dirty="0" smtClean="0">
              <a:solidFill>
                <a:srgbClr val="002060"/>
              </a:solidFill>
            </a:endParaRPr>
          </a:p>
          <a:p>
            <a:pPr>
              <a:defRPr/>
            </a:pPr>
            <a:endParaRPr lang="en-US" altLang="en-US" dirty="0" smtClean="0"/>
          </a:p>
        </p:txBody>
      </p:sp>
      <p:sp>
        <p:nvSpPr>
          <p:cNvPr id="5632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43BEB92-525C-4217-8537-DFC17702D9D3}" type="slidenum">
              <a:rPr lang="en-US" altLang="en-US" sz="1400" smtClean="0">
                <a:solidFill>
                  <a:srgbClr val="FFFFFF"/>
                </a:solidFill>
                <a:latin typeface="Calibri" panose="020F0502020204030204" pitchFamily="34" charset="0"/>
              </a:rPr>
              <a:pPr>
                <a:spcBef>
                  <a:spcPct val="0"/>
                </a:spcBef>
                <a:buFontTx/>
                <a:buNone/>
              </a:pPr>
              <a:t>11</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Time Management</a:t>
            </a:r>
          </a:p>
          <a:p>
            <a:pPr eaLnBrk="1" hangingPunct="1">
              <a:spcBef>
                <a:spcPct val="0"/>
              </a:spcBef>
            </a:pPr>
            <a:endParaRPr lang="en-US" altLang="en-US" sz="2800" b="1"/>
          </a:p>
        </p:txBody>
      </p:sp>
      <p:sp>
        <p:nvSpPr>
          <p:cNvPr id="57346" name="Content Placeholder 1" descr="Dot Watch (Braille Smartwatch)"/>
          <p:cNvSpPr>
            <a:spLocks noGrp="1"/>
          </p:cNvSpPr>
          <p:nvPr>
            <p:ph idx="1"/>
          </p:nvPr>
        </p:nvSpPr>
        <p:spPr>
          <a:xfrm>
            <a:off x="838200" y="1295400"/>
            <a:ext cx="7848600" cy="5184775"/>
          </a:xfrm>
        </p:spPr>
        <p:txBody>
          <a:bodyPr/>
          <a:lstStyle/>
          <a:p>
            <a:pPr marL="0" indent="0" eaLnBrk="1" hangingPunct="1">
              <a:defRPr/>
            </a:pPr>
            <a:r>
              <a:rPr lang="en-US" altLang="en-US" sz="2400" dirty="0" smtClean="0">
                <a:solidFill>
                  <a:srgbClr val="00B0F0"/>
                </a:solidFill>
              </a:rPr>
              <a:t>Watches and Timers</a:t>
            </a:r>
          </a:p>
          <a:p>
            <a:pPr eaLnBrk="1" hangingPunct="1">
              <a:buFont typeface="Wingdings" panose="05000000000000000000" pitchFamily="2" charset="2"/>
              <a:buChar char="§"/>
              <a:defRPr/>
            </a:pPr>
            <a:r>
              <a:rPr lang="en-US" altLang="en-US" sz="2400" b="0" dirty="0" smtClean="0">
                <a:solidFill>
                  <a:srgbClr val="002060"/>
                </a:solidFill>
              </a:rPr>
              <a:t>Watches with alerts</a:t>
            </a:r>
          </a:p>
          <a:p>
            <a:pPr marL="857250" lvl="1" indent="-457200" eaLnBrk="1" hangingPunct="1">
              <a:defRPr/>
            </a:pPr>
            <a:r>
              <a:rPr lang="en-US" altLang="en-US" dirty="0" err="1" smtClean="0">
                <a:solidFill>
                  <a:srgbClr val="002060"/>
                </a:solidFill>
              </a:rPr>
              <a:t>WatchMinder</a:t>
            </a:r>
            <a:endParaRPr lang="en-US" altLang="en-US" dirty="0" smtClean="0">
              <a:solidFill>
                <a:srgbClr val="002060"/>
              </a:solidFill>
            </a:endParaRPr>
          </a:p>
          <a:p>
            <a:pPr marL="857250" lvl="1" indent="-457200" eaLnBrk="1" hangingPunct="1">
              <a:defRPr/>
            </a:pPr>
            <a:r>
              <a:rPr lang="en-US" altLang="en-US" dirty="0" smtClean="0">
                <a:solidFill>
                  <a:srgbClr val="002060"/>
                </a:solidFill>
              </a:rPr>
              <a:t>Time Timer Watch</a:t>
            </a:r>
          </a:p>
          <a:p>
            <a:pPr marL="857250" lvl="1" indent="-457200" eaLnBrk="1" hangingPunct="1">
              <a:buFont typeface="Arial" panose="020B0604020202020204" pitchFamily="34" charset="0"/>
              <a:buChar char="•"/>
              <a:defRPr/>
            </a:pPr>
            <a:endParaRPr lang="en-US" altLang="en-US" dirty="0" smtClean="0">
              <a:solidFill>
                <a:srgbClr val="002060"/>
              </a:solidFill>
            </a:endParaRPr>
          </a:p>
          <a:p>
            <a:pPr eaLnBrk="1" hangingPunct="1">
              <a:defRPr/>
            </a:pPr>
            <a:endParaRPr lang="en-US" altLang="en-US" b="0" dirty="0" smtClean="0">
              <a:solidFill>
                <a:srgbClr val="002060"/>
              </a:solidFill>
            </a:endParaRPr>
          </a:p>
          <a:p>
            <a:pPr eaLnBrk="1" hangingPunct="1">
              <a:defRPr/>
            </a:pPr>
            <a:endParaRPr lang="en-US" altLang="en-US" dirty="0" smtClean="0">
              <a:solidFill>
                <a:srgbClr val="002060"/>
              </a:solidFill>
            </a:endParaRPr>
          </a:p>
          <a:p>
            <a:pPr>
              <a:defRPr/>
            </a:pPr>
            <a:endParaRPr lang="en-US" altLang="en-US" dirty="0" smtClean="0"/>
          </a:p>
        </p:txBody>
      </p:sp>
      <p:pic>
        <p:nvPicPr>
          <p:cNvPr id="57349" name="Picture 3" descr="WatchMinder3 in blac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6050" y="1808163"/>
            <a:ext cx="22860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7D752E8-E45A-4FF5-BCA6-9A06A8C4C38F}" type="slidenum">
              <a:rPr lang="en-US" altLang="en-US" sz="1400" smtClean="0">
                <a:solidFill>
                  <a:srgbClr val="FFFFFF"/>
                </a:solidFill>
                <a:latin typeface="Calibri" panose="020F0502020204030204" pitchFamily="34" charset="0"/>
              </a:rPr>
              <a:pPr>
                <a:spcBef>
                  <a:spcPct val="0"/>
                </a:spcBef>
                <a:buFontTx/>
                <a:buNone/>
              </a:pPr>
              <a:t>12</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Time Management</a:t>
            </a:r>
          </a:p>
          <a:p>
            <a:pPr eaLnBrk="1" hangingPunct="1">
              <a:spcBef>
                <a:spcPct val="0"/>
              </a:spcBef>
            </a:pPr>
            <a:endParaRPr lang="en-US" altLang="en-US" sz="2800" b="1"/>
          </a:p>
        </p:txBody>
      </p:sp>
      <p:sp>
        <p:nvSpPr>
          <p:cNvPr id="58370" name="Content Placeholder 1" descr="Dot Watch (Braille Smartwatch)"/>
          <p:cNvSpPr>
            <a:spLocks noGrp="1"/>
          </p:cNvSpPr>
          <p:nvPr>
            <p:ph idx="1"/>
          </p:nvPr>
        </p:nvSpPr>
        <p:spPr>
          <a:xfrm>
            <a:off x="838200" y="1295400"/>
            <a:ext cx="7848600" cy="5184775"/>
          </a:xfrm>
        </p:spPr>
        <p:txBody>
          <a:bodyPr/>
          <a:lstStyle/>
          <a:p>
            <a:pPr marL="0" indent="0" eaLnBrk="1" hangingPunct="1">
              <a:defRPr/>
            </a:pPr>
            <a:r>
              <a:rPr lang="en-US" altLang="en-US" sz="2400" b="0" dirty="0" smtClean="0">
                <a:solidFill>
                  <a:srgbClr val="002060"/>
                </a:solidFill>
              </a:rPr>
              <a:t>Fitness trackers with alerting functions</a:t>
            </a:r>
          </a:p>
          <a:p>
            <a:pPr marL="857250" lvl="1" indent="-457200" eaLnBrk="1" hangingPunct="1">
              <a:defRPr/>
            </a:pPr>
            <a:r>
              <a:rPr lang="en-US" altLang="en-US" dirty="0" smtClean="0">
                <a:solidFill>
                  <a:srgbClr val="002060"/>
                </a:solidFill>
              </a:rPr>
              <a:t>Fitbit Ionic</a:t>
            </a:r>
          </a:p>
          <a:p>
            <a:pPr marL="857250" lvl="1" indent="-457200" eaLnBrk="1" hangingPunct="1">
              <a:defRPr/>
            </a:pPr>
            <a:r>
              <a:rPr lang="en-US" altLang="en-US" dirty="0" err="1" smtClean="0">
                <a:solidFill>
                  <a:srgbClr val="002060"/>
                </a:solidFill>
              </a:rPr>
              <a:t>Teslasz</a:t>
            </a:r>
            <a:r>
              <a:rPr lang="en-US" altLang="en-US" dirty="0" smtClean="0">
                <a:solidFill>
                  <a:srgbClr val="002060"/>
                </a:solidFill>
              </a:rPr>
              <a:t> </a:t>
            </a:r>
          </a:p>
          <a:p>
            <a:pPr marL="457200" indent="-457200" eaLnBrk="1" hangingPunct="1">
              <a:defRPr/>
            </a:pPr>
            <a:endParaRPr lang="en-US" altLang="en-US" b="0" dirty="0" smtClean="0">
              <a:solidFill>
                <a:srgbClr val="002060"/>
              </a:solidFill>
            </a:endParaRPr>
          </a:p>
          <a:p>
            <a:pPr marL="457200" indent="-457200" eaLnBrk="1" hangingPunct="1">
              <a:defRPr/>
            </a:pPr>
            <a:endParaRPr lang="en-US" altLang="en-US" dirty="0" smtClean="0">
              <a:solidFill>
                <a:srgbClr val="002060"/>
              </a:solidFill>
            </a:endParaRPr>
          </a:p>
          <a:p>
            <a:pPr marL="457200" indent="-457200">
              <a:defRPr/>
            </a:pPr>
            <a:endParaRPr lang="en-US" altLang="en-US" dirty="0" smtClean="0"/>
          </a:p>
        </p:txBody>
      </p:sp>
      <p:pic>
        <p:nvPicPr>
          <p:cNvPr id="58373" name="Picture 2" descr="Teslasz Fitness Tracker in black"/>
          <p:cNvPicPr>
            <a:picLocks noChangeAspect="1"/>
          </p:cNvPicPr>
          <p:nvPr/>
        </p:nvPicPr>
        <p:blipFill>
          <a:blip r:embed="rId3">
            <a:extLst>
              <a:ext uri="{28A0092B-C50C-407E-A947-70E740481C1C}">
                <a14:useLocalDpi xmlns:a14="http://schemas.microsoft.com/office/drawing/2010/main" val="0"/>
              </a:ext>
            </a:extLst>
          </a:blip>
          <a:srcRect r="18674"/>
          <a:stretch>
            <a:fillRect/>
          </a:stretch>
        </p:blipFill>
        <p:spPr bwMode="auto">
          <a:xfrm>
            <a:off x="3197225" y="2843213"/>
            <a:ext cx="27495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BC18ECD-BAFC-474B-BA60-44164CF14738}" type="slidenum">
              <a:rPr lang="en-US" altLang="en-US" sz="1400" smtClean="0">
                <a:solidFill>
                  <a:srgbClr val="FFFFFF"/>
                </a:solidFill>
                <a:latin typeface="Calibri" panose="020F0502020204030204" pitchFamily="34" charset="0"/>
              </a:rPr>
              <a:pPr>
                <a:spcBef>
                  <a:spcPct val="0"/>
                </a:spcBef>
                <a:buFontTx/>
                <a:buNone/>
              </a:pPr>
              <a:t>13</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Time Management</a:t>
            </a:r>
          </a:p>
          <a:p>
            <a:pPr eaLnBrk="1" hangingPunct="1">
              <a:spcBef>
                <a:spcPct val="0"/>
              </a:spcBef>
            </a:pPr>
            <a:endParaRPr lang="en-US" altLang="en-US" sz="2800" b="1"/>
          </a:p>
        </p:txBody>
      </p:sp>
      <p:sp>
        <p:nvSpPr>
          <p:cNvPr id="59394" name="Content Placeholder 1"/>
          <p:cNvSpPr>
            <a:spLocks noGrp="1"/>
          </p:cNvSpPr>
          <p:nvPr>
            <p:ph idx="1"/>
          </p:nvPr>
        </p:nvSpPr>
        <p:spPr>
          <a:xfrm>
            <a:off x="838200" y="1295400"/>
            <a:ext cx="7848600" cy="5184775"/>
          </a:xfrm>
        </p:spPr>
        <p:txBody>
          <a:bodyPr/>
          <a:lstStyle/>
          <a:p>
            <a:pPr marL="0" indent="0" eaLnBrk="1" hangingPunct="1">
              <a:defRPr/>
            </a:pPr>
            <a:r>
              <a:rPr lang="en-US" altLang="en-US" sz="2400" b="0" dirty="0" smtClean="0">
                <a:solidFill>
                  <a:srgbClr val="002060"/>
                </a:solidFill>
              </a:rPr>
              <a:t>Wearable Timers</a:t>
            </a:r>
          </a:p>
          <a:p>
            <a:pPr lvl="1" indent="-342900" eaLnBrk="1" hangingPunct="1">
              <a:defRPr/>
            </a:pPr>
            <a:r>
              <a:rPr lang="en-US" altLang="en-US" dirty="0" smtClean="0">
                <a:solidFill>
                  <a:srgbClr val="002060"/>
                </a:solidFill>
              </a:rPr>
              <a:t>Invisible Clock II</a:t>
            </a:r>
          </a:p>
          <a:p>
            <a:pPr marL="457200" indent="-457200">
              <a:defRPr/>
            </a:pPr>
            <a:endParaRPr lang="en-US" altLang="en-US" dirty="0" smtClean="0"/>
          </a:p>
        </p:txBody>
      </p:sp>
      <p:pic>
        <p:nvPicPr>
          <p:cNvPr id="59397" name="Picture 4" descr="Invisible Clock I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7188" y="2435225"/>
            <a:ext cx="334962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C13B69D-18D0-4928-AF79-8B44A4B6F11D}" type="slidenum">
              <a:rPr lang="en-US" altLang="en-US" sz="1400" smtClean="0">
                <a:solidFill>
                  <a:srgbClr val="FFFFFF"/>
                </a:solidFill>
                <a:latin typeface="Calibri" panose="020F0502020204030204" pitchFamily="34" charset="0"/>
              </a:rPr>
              <a:pPr>
                <a:spcBef>
                  <a:spcPct val="0"/>
                </a:spcBef>
                <a:buFontTx/>
                <a:buNone/>
              </a:pPr>
              <a:t>14</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Concentration</a:t>
            </a:r>
          </a:p>
          <a:p>
            <a:pPr eaLnBrk="1" hangingPunct="1">
              <a:spcBef>
                <a:spcPct val="0"/>
              </a:spcBef>
            </a:pPr>
            <a:endParaRPr lang="en-US" altLang="en-US" sz="2800" b="1"/>
          </a:p>
        </p:txBody>
      </p:sp>
      <p:sp>
        <p:nvSpPr>
          <p:cNvPr id="60418" name="Content Placeholder 1"/>
          <p:cNvSpPr>
            <a:spLocks noGrp="1"/>
          </p:cNvSpPr>
          <p:nvPr>
            <p:ph idx="1"/>
          </p:nvPr>
        </p:nvSpPr>
        <p:spPr>
          <a:xfrm>
            <a:off x="838200" y="1295400"/>
            <a:ext cx="7848600" cy="5184775"/>
          </a:xfrm>
        </p:spPr>
        <p:txBody>
          <a:bodyPr/>
          <a:lstStyle/>
          <a:p>
            <a:pPr marL="0" indent="0" eaLnBrk="1" hangingPunct="1">
              <a:defRPr/>
            </a:pPr>
            <a:r>
              <a:rPr lang="en-US" altLang="en-US" sz="2400" dirty="0" smtClean="0">
                <a:solidFill>
                  <a:srgbClr val="00B0F0"/>
                </a:solidFill>
              </a:rPr>
              <a:t>Ear Plugs</a:t>
            </a:r>
          </a:p>
          <a:p>
            <a:pPr marL="457200" indent="-457200" eaLnBrk="1" hangingPunct="1">
              <a:buFont typeface="Wingdings" panose="05000000000000000000" pitchFamily="2" charset="2"/>
              <a:buChar char="§"/>
              <a:defRPr/>
            </a:pPr>
            <a:r>
              <a:rPr lang="en-US" altLang="en-US" sz="2400" b="0" dirty="0" err="1" smtClean="0">
                <a:solidFill>
                  <a:srgbClr val="002060"/>
                </a:solidFill>
              </a:rPr>
              <a:t>QuietOn</a:t>
            </a:r>
            <a:r>
              <a:rPr lang="en-US" altLang="en-US" sz="2400" b="0" dirty="0" smtClean="0">
                <a:solidFill>
                  <a:srgbClr val="002060"/>
                </a:solidFill>
              </a:rPr>
              <a:t> Noise Canceling Earbuds</a:t>
            </a:r>
          </a:p>
          <a:p>
            <a:pPr marL="457200" indent="-457200" eaLnBrk="1" hangingPunct="1">
              <a:buFont typeface="Wingdings" panose="05000000000000000000" pitchFamily="2" charset="2"/>
              <a:buChar char="§"/>
              <a:defRPr/>
            </a:pPr>
            <a:r>
              <a:rPr lang="en-US" altLang="en-US" sz="2400" b="0" dirty="0">
                <a:solidFill>
                  <a:srgbClr val="002060"/>
                </a:solidFill>
              </a:rPr>
              <a:t>Bose </a:t>
            </a:r>
            <a:r>
              <a:rPr lang="en-US" altLang="en-US" sz="2400" b="0" dirty="0" err="1">
                <a:solidFill>
                  <a:srgbClr val="002060"/>
                </a:solidFill>
              </a:rPr>
              <a:t>SoundSport</a:t>
            </a:r>
            <a:r>
              <a:rPr lang="en-US" altLang="en-US" sz="2400" b="0" dirty="0">
                <a:solidFill>
                  <a:srgbClr val="002060"/>
                </a:solidFill>
              </a:rPr>
              <a:t> Free wireless headphones</a:t>
            </a:r>
            <a:endParaRPr lang="en-US" altLang="en-US" sz="2400" b="0" dirty="0" smtClean="0">
              <a:solidFill>
                <a:srgbClr val="002060"/>
              </a:solidFill>
            </a:endParaRPr>
          </a:p>
          <a:p>
            <a:pPr marL="0" indent="0">
              <a:defRPr/>
            </a:pPr>
            <a:endParaRPr lang="en-US" altLang="en-US" dirty="0" smtClean="0"/>
          </a:p>
        </p:txBody>
      </p:sp>
      <p:pic>
        <p:nvPicPr>
          <p:cNvPr id="60421" name="Picture 3" descr="QuietOn earbuds with charging case"/>
          <p:cNvPicPr>
            <a:picLocks noChangeAspect="1"/>
          </p:cNvPicPr>
          <p:nvPr/>
        </p:nvPicPr>
        <p:blipFill>
          <a:blip r:embed="rId3">
            <a:extLst>
              <a:ext uri="{28A0092B-C50C-407E-A947-70E740481C1C}">
                <a14:useLocalDpi xmlns:a14="http://schemas.microsoft.com/office/drawing/2010/main" val="0"/>
              </a:ext>
            </a:extLst>
          </a:blip>
          <a:srcRect t="23769"/>
          <a:stretch>
            <a:fillRect/>
          </a:stretch>
        </p:blipFill>
        <p:spPr bwMode="auto">
          <a:xfrm>
            <a:off x="2778125" y="3219450"/>
            <a:ext cx="35877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B96E743-910B-4251-A3D0-75234CD29569}" type="slidenum">
              <a:rPr lang="en-US" altLang="en-US" sz="1400" smtClean="0">
                <a:solidFill>
                  <a:srgbClr val="FFFFFF"/>
                </a:solidFill>
                <a:latin typeface="Calibri" panose="020F0502020204030204" pitchFamily="34" charset="0"/>
              </a:rPr>
              <a:pPr>
                <a:spcBef>
                  <a:spcPct val="0"/>
                </a:spcBef>
                <a:buFontTx/>
                <a:buNone/>
              </a:pPr>
              <a:t>15</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Medical Management</a:t>
            </a:r>
          </a:p>
          <a:p>
            <a:pPr eaLnBrk="1" hangingPunct="1">
              <a:spcBef>
                <a:spcPct val="0"/>
              </a:spcBef>
            </a:pPr>
            <a:endParaRPr lang="en-US" altLang="en-US" sz="2800" b="1"/>
          </a:p>
        </p:txBody>
      </p:sp>
      <p:sp>
        <p:nvSpPr>
          <p:cNvPr id="60418" name="Content Placeholder 1"/>
          <p:cNvSpPr>
            <a:spLocks noGrp="1"/>
          </p:cNvSpPr>
          <p:nvPr>
            <p:ph idx="1"/>
          </p:nvPr>
        </p:nvSpPr>
        <p:spPr>
          <a:xfrm>
            <a:off x="838200" y="1295400"/>
            <a:ext cx="7848600" cy="5184775"/>
          </a:xfrm>
        </p:spPr>
        <p:txBody>
          <a:bodyPr/>
          <a:lstStyle/>
          <a:p>
            <a:pPr eaLnBrk="1" hangingPunct="1">
              <a:defRPr/>
            </a:pPr>
            <a:r>
              <a:rPr lang="en-US" altLang="en-US" sz="2400" dirty="0" smtClean="0">
                <a:solidFill>
                  <a:srgbClr val="00B0F0"/>
                </a:solidFill>
              </a:rPr>
              <a:t>Example</a:t>
            </a:r>
          </a:p>
          <a:p>
            <a:pPr marL="0" indent="0">
              <a:defRPr/>
            </a:pPr>
            <a:r>
              <a:rPr lang="en-US" altLang="en-US" sz="2400" b="0" dirty="0" smtClean="0"/>
              <a:t>An accountant with narcolepsy had difficulty staying awake during the workday. He often fell asleep unexpectedly at his desk, putting him at risk of violating company policy. </a:t>
            </a:r>
          </a:p>
        </p:txBody>
      </p:sp>
      <p:pic>
        <p:nvPicPr>
          <p:cNvPr id="5" name="Picture 2" descr="Businessman using calcula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698" y="3103684"/>
            <a:ext cx="3164498" cy="3164498"/>
          </a:xfrm>
          <a:prstGeom prst="rect">
            <a:avLst/>
          </a:prstGeom>
          <a:ln/>
        </p:spPr>
        <p:style>
          <a:lnRef idx="0">
            <a:schemeClr val="accent2"/>
          </a:lnRef>
          <a:fillRef idx="3">
            <a:schemeClr val="accent2"/>
          </a:fillRef>
          <a:effectRef idx="3">
            <a:schemeClr val="accent2"/>
          </a:effectRef>
          <a:fontRef idx="minor">
            <a:schemeClr val="lt1"/>
          </a:fontRef>
        </p:style>
      </p:pic>
      <p:sp>
        <p:nvSpPr>
          <p:cNvPr id="6144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1D2BD49-3414-4002-BF0F-1F52B5200236}" type="slidenum">
              <a:rPr lang="en-US" altLang="en-US" sz="1400" smtClean="0">
                <a:solidFill>
                  <a:srgbClr val="FFFFFF"/>
                </a:solidFill>
                <a:latin typeface="Calibri" panose="020F0502020204030204" pitchFamily="34" charset="0"/>
              </a:rPr>
              <a:pPr>
                <a:spcBef>
                  <a:spcPct val="0"/>
                </a:spcBef>
                <a:buFontTx/>
                <a:buNone/>
              </a:pPr>
              <a:t>16</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Medical Management</a:t>
            </a:r>
          </a:p>
          <a:p>
            <a:pPr eaLnBrk="1" hangingPunct="1">
              <a:spcBef>
                <a:spcPct val="0"/>
              </a:spcBef>
            </a:pPr>
            <a:endParaRPr lang="en-US" altLang="en-US" sz="2800" b="1"/>
          </a:p>
        </p:txBody>
      </p:sp>
      <p:sp>
        <p:nvSpPr>
          <p:cNvPr id="61443" name="Content Placeholder 1"/>
          <p:cNvSpPr>
            <a:spLocks noGrp="1"/>
          </p:cNvSpPr>
          <p:nvPr>
            <p:ph idx="1"/>
          </p:nvPr>
        </p:nvSpPr>
        <p:spPr>
          <a:xfrm>
            <a:off x="838200" y="1295400"/>
            <a:ext cx="7848600" cy="5184775"/>
          </a:xfrm>
        </p:spPr>
        <p:txBody>
          <a:bodyPr/>
          <a:lstStyle/>
          <a:p>
            <a:pPr eaLnBrk="1" hangingPunct="1">
              <a:defRPr/>
            </a:pPr>
            <a:r>
              <a:rPr lang="en-US" altLang="en-US" sz="2400" dirty="0" smtClean="0">
                <a:solidFill>
                  <a:srgbClr val="00B0F0"/>
                </a:solidFill>
              </a:rPr>
              <a:t>Past Accommodation: </a:t>
            </a:r>
          </a:p>
          <a:p>
            <a:pPr marL="0" indent="0" eaLnBrk="1" hangingPunct="1">
              <a:defRPr/>
            </a:pPr>
            <a:r>
              <a:rPr lang="en-US" altLang="en-US" sz="2400" b="0" dirty="0" smtClean="0">
                <a:solidFill>
                  <a:srgbClr val="002060"/>
                </a:solidFill>
              </a:rPr>
              <a:t>The employer provided a flexible start time, allowing the employee to begin his shift at a later time. </a:t>
            </a:r>
          </a:p>
          <a:p>
            <a:pPr eaLnBrk="1" hangingPunct="1">
              <a:defRPr/>
            </a:pPr>
            <a:endParaRPr lang="en-US" altLang="en-US" sz="2400" dirty="0" smtClean="0">
              <a:solidFill>
                <a:srgbClr val="E46C0A"/>
              </a:solidFill>
            </a:endParaRPr>
          </a:p>
          <a:p>
            <a:pPr eaLnBrk="1" hangingPunct="1">
              <a:defRPr/>
            </a:pPr>
            <a:r>
              <a:rPr lang="en-US" altLang="en-US" sz="2400" dirty="0" smtClean="0">
                <a:solidFill>
                  <a:srgbClr val="00B0F0"/>
                </a:solidFill>
              </a:rPr>
              <a:t>Newer Approach:</a:t>
            </a:r>
          </a:p>
          <a:p>
            <a:pPr marL="0" indent="0" eaLnBrk="1" hangingPunct="1">
              <a:defRPr/>
            </a:pPr>
            <a:r>
              <a:rPr lang="en-US" altLang="en-US" sz="2400" b="0" dirty="0" smtClean="0">
                <a:solidFill>
                  <a:srgbClr val="002060"/>
                </a:solidFill>
              </a:rPr>
              <a:t>Provide a Doze Alert to detect head movements indicative of sleep.</a:t>
            </a:r>
          </a:p>
          <a:p>
            <a:pPr eaLnBrk="1" hangingPunct="1">
              <a:defRPr/>
            </a:pPr>
            <a:endParaRPr lang="en-US" altLang="en-US" b="0" dirty="0" smtClean="0">
              <a:solidFill>
                <a:srgbClr val="002060"/>
              </a:solidFill>
            </a:endParaRPr>
          </a:p>
          <a:p>
            <a:pPr>
              <a:defRPr/>
            </a:pPr>
            <a:endParaRPr lang="en-US" altLang="en-US" dirty="0" smtClean="0"/>
          </a:p>
        </p:txBody>
      </p:sp>
      <p:sp>
        <p:nvSpPr>
          <p:cNvPr id="6246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DD4AD7D-72CD-4AAA-9DA7-0533C0F3028A}" type="slidenum">
              <a:rPr lang="en-US" altLang="en-US" sz="1400" smtClean="0">
                <a:solidFill>
                  <a:srgbClr val="FFFFFF"/>
                </a:solidFill>
                <a:latin typeface="Calibri" panose="020F0502020204030204" pitchFamily="34" charset="0"/>
              </a:rPr>
              <a:pPr>
                <a:spcBef>
                  <a:spcPct val="0"/>
                </a:spcBef>
                <a:buFontTx/>
                <a:buNone/>
              </a:pPr>
              <a:t>17</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Medical Management</a:t>
            </a:r>
          </a:p>
          <a:p>
            <a:pPr eaLnBrk="1" hangingPunct="1">
              <a:spcBef>
                <a:spcPct val="0"/>
              </a:spcBef>
            </a:pPr>
            <a:endParaRPr lang="en-US" altLang="en-US" sz="2800" b="1"/>
          </a:p>
        </p:txBody>
      </p:sp>
      <p:sp>
        <p:nvSpPr>
          <p:cNvPr id="63490" name="Content Placeholder 1"/>
          <p:cNvSpPr>
            <a:spLocks noGrp="1"/>
          </p:cNvSpPr>
          <p:nvPr>
            <p:ph idx="1"/>
          </p:nvPr>
        </p:nvSpPr>
        <p:spPr>
          <a:xfrm>
            <a:off x="838200" y="1295400"/>
            <a:ext cx="7848600" cy="5184775"/>
          </a:xfrm>
        </p:spPr>
        <p:txBody>
          <a:bodyPr/>
          <a:lstStyle/>
          <a:p>
            <a:pPr marL="0" indent="0">
              <a:defRPr/>
            </a:pPr>
            <a:r>
              <a:rPr lang="en-US" altLang="en-US" sz="2400" dirty="0" smtClean="0">
                <a:solidFill>
                  <a:srgbClr val="00B0F0"/>
                </a:solidFill>
              </a:rPr>
              <a:t>Sleep Detection</a:t>
            </a:r>
          </a:p>
          <a:p>
            <a:pPr>
              <a:buFont typeface="Wingdings" panose="05000000000000000000" pitchFamily="2" charset="2"/>
              <a:buChar char="§"/>
              <a:defRPr/>
            </a:pPr>
            <a:r>
              <a:rPr lang="en-US" altLang="en-US" sz="2400" b="0" dirty="0" smtClean="0"/>
              <a:t>Doze Alert </a:t>
            </a:r>
          </a:p>
          <a:p>
            <a:pPr>
              <a:buFont typeface="Wingdings" panose="05000000000000000000" pitchFamily="2" charset="2"/>
              <a:buChar char="§"/>
              <a:defRPr/>
            </a:pPr>
            <a:r>
              <a:rPr lang="en-US" altLang="en-US" sz="2400" b="0" dirty="0" err="1" smtClean="0"/>
              <a:t>Nozzer</a:t>
            </a:r>
            <a:r>
              <a:rPr lang="en-US" altLang="en-US" sz="2400" b="0" dirty="0" smtClean="0"/>
              <a:t> Watch </a:t>
            </a:r>
          </a:p>
          <a:p>
            <a:pPr>
              <a:buFont typeface="Wingdings" panose="05000000000000000000" pitchFamily="2" charset="2"/>
              <a:buChar char="§"/>
              <a:defRPr/>
            </a:pPr>
            <a:r>
              <a:rPr lang="en-US" altLang="en-US" sz="2400" b="0" dirty="0" err="1" smtClean="0"/>
              <a:t>StopSleep</a:t>
            </a:r>
            <a:r>
              <a:rPr lang="en-US" altLang="en-US" sz="2400" b="0" dirty="0" smtClean="0"/>
              <a:t> </a:t>
            </a:r>
          </a:p>
          <a:p>
            <a:pPr marL="0" indent="0">
              <a:defRPr/>
            </a:pPr>
            <a:endParaRPr lang="en-US" altLang="en-US" dirty="0" smtClean="0">
              <a:solidFill>
                <a:srgbClr val="00B0F0"/>
              </a:solidFill>
            </a:endParaRPr>
          </a:p>
          <a:p>
            <a:pPr marL="0" indent="0">
              <a:defRPr/>
            </a:pPr>
            <a:r>
              <a:rPr lang="en-US" altLang="en-US" dirty="0" smtClean="0"/>
              <a:t> </a:t>
            </a:r>
          </a:p>
          <a:p>
            <a:pPr marL="0" indent="0">
              <a:buFont typeface="Arial" panose="020B0604020202020204" pitchFamily="34" charset="0"/>
              <a:buChar char="•"/>
              <a:defRPr/>
            </a:pPr>
            <a:endParaRPr lang="en-US" altLang="en-US" dirty="0" smtClean="0"/>
          </a:p>
        </p:txBody>
      </p:sp>
      <p:pic>
        <p:nvPicPr>
          <p:cNvPr id="63493" name="Picture 3" descr="StopSleep devic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0325" y="1314450"/>
            <a:ext cx="437673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82A33BA-8D05-459A-BC69-3515CF25C498}" type="slidenum">
              <a:rPr lang="en-US" altLang="en-US" sz="1400" smtClean="0">
                <a:solidFill>
                  <a:srgbClr val="FFFFFF"/>
                </a:solidFill>
                <a:latin typeface="Calibri" panose="020F0502020204030204" pitchFamily="34" charset="0"/>
              </a:rPr>
              <a:pPr>
                <a:spcBef>
                  <a:spcPct val="0"/>
                </a:spcBef>
                <a:buFontTx/>
                <a:buNone/>
              </a:pPr>
              <a:t>18</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Medical Management</a:t>
            </a:r>
          </a:p>
          <a:p>
            <a:pPr eaLnBrk="1" hangingPunct="1">
              <a:spcBef>
                <a:spcPct val="0"/>
              </a:spcBef>
            </a:pPr>
            <a:endParaRPr lang="en-US" altLang="en-US" sz="2800" b="1"/>
          </a:p>
        </p:txBody>
      </p:sp>
      <p:sp>
        <p:nvSpPr>
          <p:cNvPr id="64514" name="Content Placeholder 1"/>
          <p:cNvSpPr>
            <a:spLocks noGrp="1"/>
          </p:cNvSpPr>
          <p:nvPr>
            <p:ph idx="1"/>
          </p:nvPr>
        </p:nvSpPr>
        <p:spPr>
          <a:xfrm>
            <a:off x="838200" y="1295400"/>
            <a:ext cx="7848600" cy="5184775"/>
          </a:xfrm>
        </p:spPr>
        <p:txBody>
          <a:bodyPr/>
          <a:lstStyle/>
          <a:p>
            <a:pPr marL="0" indent="0">
              <a:defRPr/>
            </a:pPr>
            <a:r>
              <a:rPr lang="en-US" altLang="en-US" sz="2400" dirty="0" smtClean="0">
                <a:solidFill>
                  <a:srgbClr val="00B0F0"/>
                </a:solidFill>
              </a:rPr>
              <a:t>Seizure Detection</a:t>
            </a:r>
          </a:p>
          <a:p>
            <a:pPr>
              <a:buFont typeface="Wingdings" panose="05000000000000000000" pitchFamily="2" charset="2"/>
              <a:buChar char="§"/>
              <a:defRPr/>
            </a:pPr>
            <a:r>
              <a:rPr lang="en-US" altLang="en-US" sz="2400" b="0" dirty="0" smtClean="0"/>
              <a:t>Smart Monitor </a:t>
            </a:r>
            <a:r>
              <a:rPr lang="en-US" altLang="en-US" sz="2400" b="0" dirty="0" err="1" smtClean="0"/>
              <a:t>SmartWatch</a:t>
            </a:r>
            <a:endParaRPr lang="en-US" altLang="en-US" sz="2400" b="0" dirty="0" smtClean="0"/>
          </a:p>
          <a:p>
            <a:pPr>
              <a:buFont typeface="Wingdings" panose="05000000000000000000" pitchFamily="2" charset="2"/>
              <a:buChar char="§"/>
              <a:defRPr/>
            </a:pPr>
            <a:r>
              <a:rPr lang="en-US" altLang="en-US" sz="2400" b="0" dirty="0" smtClean="0"/>
              <a:t>Embrace Watch</a:t>
            </a:r>
          </a:p>
          <a:p>
            <a:pPr>
              <a:buFont typeface="Wingdings" panose="05000000000000000000" pitchFamily="2" charset="2"/>
              <a:buChar char="§"/>
              <a:defRPr/>
            </a:pPr>
            <a:r>
              <a:rPr lang="en-US" altLang="en-US" sz="2400" b="0" dirty="0" err="1" smtClean="0"/>
              <a:t>BioLert</a:t>
            </a:r>
            <a:endParaRPr lang="en-US" altLang="en-US" sz="2400" b="0" dirty="0" smtClean="0"/>
          </a:p>
          <a:p>
            <a:pPr marL="0" indent="0">
              <a:defRPr/>
            </a:pPr>
            <a:endParaRPr lang="en-US" altLang="en-US" dirty="0" smtClean="0">
              <a:solidFill>
                <a:srgbClr val="00B0F0"/>
              </a:solidFill>
            </a:endParaRPr>
          </a:p>
          <a:p>
            <a:pPr marL="0" indent="0">
              <a:defRPr/>
            </a:pPr>
            <a:r>
              <a:rPr lang="en-US" altLang="en-US" dirty="0" smtClean="0"/>
              <a:t> </a:t>
            </a:r>
          </a:p>
          <a:p>
            <a:pPr marL="0" indent="0">
              <a:buFont typeface="Arial" panose="020B0604020202020204" pitchFamily="34" charset="0"/>
              <a:buChar char="•"/>
              <a:defRPr/>
            </a:pPr>
            <a:endParaRPr lang="en-US" altLang="en-US" dirty="0" smtClean="0"/>
          </a:p>
        </p:txBody>
      </p:sp>
      <p:pic>
        <p:nvPicPr>
          <p:cNvPr id="64517" name="Picture 1" descr="Embrace Watch in blu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000" y="2862263"/>
            <a:ext cx="43640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6B51404-0509-46C9-9BA5-EBCD4D9305EF}" type="slidenum">
              <a:rPr lang="en-US" altLang="en-US" sz="1400" smtClean="0">
                <a:solidFill>
                  <a:srgbClr val="FFFFFF"/>
                </a:solidFill>
                <a:latin typeface="Calibri" panose="020F0502020204030204" pitchFamily="34" charset="0"/>
              </a:rPr>
              <a:pPr>
                <a:spcBef>
                  <a:spcPct val="0"/>
                </a:spcBef>
                <a:buFontTx/>
                <a:buNone/>
              </a:pPr>
              <a:t>19</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a:t>Overview</a:t>
            </a:r>
          </a:p>
        </p:txBody>
      </p:sp>
      <p:sp>
        <p:nvSpPr>
          <p:cNvPr id="39938" name="Content Placeholder 2"/>
          <p:cNvSpPr txBox="1">
            <a:spLocks/>
          </p:cNvSpPr>
          <p:nvPr/>
        </p:nvSpPr>
        <p:spPr bwMode="auto">
          <a:xfrm>
            <a:off x="838200" y="1301750"/>
            <a:ext cx="7848600" cy="51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a:lnSpc>
                <a:spcPct val="90000"/>
              </a:lnSpc>
            </a:pPr>
            <a:r>
              <a:rPr lang="en-US" altLang="en-US" sz="2800" b="1">
                <a:solidFill>
                  <a:srgbClr val="0096DB"/>
                </a:solidFill>
              </a:rPr>
              <a:t>Overview</a:t>
            </a:r>
          </a:p>
        </p:txBody>
      </p:sp>
      <p:sp>
        <p:nvSpPr>
          <p:cNvPr id="40962" name="Content Placeholder 2"/>
          <p:cNvSpPr>
            <a:spLocks noGrp="1"/>
          </p:cNvSpPr>
          <p:nvPr>
            <p:ph idx="1"/>
          </p:nvPr>
        </p:nvSpPr>
        <p:spPr>
          <a:xfrm>
            <a:off x="838200" y="1825625"/>
            <a:ext cx="3886200" cy="4575175"/>
          </a:xfrm>
        </p:spPr>
        <p:txBody>
          <a:bodyPr/>
          <a:lstStyle/>
          <a:p>
            <a:pPr>
              <a:lnSpc>
                <a:spcPct val="90000"/>
              </a:lnSpc>
              <a:spcAft>
                <a:spcPts val="600"/>
              </a:spcAft>
              <a:buFont typeface="Wingdings" panose="05000000000000000000" pitchFamily="2" charset="2"/>
              <a:buChar char="§"/>
              <a:defRPr/>
            </a:pPr>
            <a:r>
              <a:rPr lang="en-US" sz="2000" dirty="0" smtClean="0">
                <a:latin typeface="Arial" charset="0"/>
                <a:ea typeface="+mn-ea"/>
                <a:cs typeface="Arial" charset="0"/>
              </a:rPr>
              <a:t>Wearable Devices</a:t>
            </a:r>
          </a:p>
          <a:p>
            <a:pPr>
              <a:lnSpc>
                <a:spcPct val="90000"/>
              </a:lnSpc>
              <a:spcAft>
                <a:spcPts val="600"/>
              </a:spcAft>
              <a:buFont typeface="Wingdings" panose="05000000000000000000" pitchFamily="2" charset="2"/>
              <a:buChar char="§"/>
              <a:defRPr/>
            </a:pPr>
            <a:r>
              <a:rPr lang="en-US" sz="2000" dirty="0" smtClean="0">
                <a:latin typeface="Arial" charset="0"/>
                <a:ea typeface="+mn-ea"/>
                <a:cs typeface="Arial" charset="0"/>
              </a:rPr>
              <a:t>Applying New Solutions</a:t>
            </a:r>
          </a:p>
          <a:p>
            <a:pPr>
              <a:lnSpc>
                <a:spcPct val="90000"/>
              </a:lnSpc>
              <a:spcAft>
                <a:spcPts val="600"/>
              </a:spcAft>
              <a:buFont typeface="Wingdings" panose="05000000000000000000" pitchFamily="2" charset="2"/>
              <a:buChar char="§"/>
              <a:defRPr/>
            </a:pPr>
            <a:r>
              <a:rPr lang="en-US" sz="2000" dirty="0" smtClean="0">
                <a:latin typeface="Arial" charset="0"/>
                <a:ea typeface="+mn-ea"/>
                <a:cs typeface="Arial" charset="0"/>
              </a:rPr>
              <a:t>Problems &amp; Solutions</a:t>
            </a:r>
          </a:p>
          <a:p>
            <a:pPr marL="682625" lvl="1" indent="-334963">
              <a:lnSpc>
                <a:spcPct val="90000"/>
              </a:lnSpc>
              <a:spcAft>
                <a:spcPts val="600"/>
              </a:spcAft>
              <a:defRPr/>
            </a:pPr>
            <a:r>
              <a:rPr lang="en-US" sz="2000" dirty="0" smtClean="0">
                <a:latin typeface="Arial" charset="0"/>
                <a:ea typeface="+mn-ea"/>
                <a:cs typeface="Arial" charset="0"/>
              </a:rPr>
              <a:t>Time management</a:t>
            </a:r>
          </a:p>
          <a:p>
            <a:pPr marL="682625" lvl="1" indent="-334963">
              <a:lnSpc>
                <a:spcPct val="90000"/>
              </a:lnSpc>
              <a:spcAft>
                <a:spcPts val="600"/>
              </a:spcAft>
              <a:defRPr/>
            </a:pPr>
            <a:r>
              <a:rPr lang="en-US" sz="2000" dirty="0" smtClean="0">
                <a:latin typeface="Arial" charset="0"/>
                <a:ea typeface="+mn-ea"/>
                <a:cs typeface="Arial" charset="0"/>
              </a:rPr>
              <a:t>Medical management</a:t>
            </a:r>
          </a:p>
          <a:p>
            <a:pPr marL="682625" lvl="1" indent="-334963">
              <a:lnSpc>
                <a:spcPct val="90000"/>
              </a:lnSpc>
              <a:spcAft>
                <a:spcPts val="600"/>
              </a:spcAft>
              <a:defRPr/>
            </a:pPr>
            <a:r>
              <a:rPr lang="en-US" sz="2000" dirty="0" smtClean="0">
                <a:latin typeface="Arial" charset="0"/>
                <a:ea typeface="+mn-ea"/>
                <a:cs typeface="Arial" charset="0"/>
              </a:rPr>
              <a:t>Stress management</a:t>
            </a:r>
            <a:endParaRPr lang="en-US" sz="2000" dirty="0">
              <a:latin typeface="Arial" charset="0"/>
              <a:ea typeface="+mn-ea"/>
              <a:cs typeface="Arial" charset="0"/>
            </a:endParaRPr>
          </a:p>
          <a:p>
            <a:pPr marL="682625" lvl="1" indent="-334963">
              <a:lnSpc>
                <a:spcPct val="90000"/>
              </a:lnSpc>
              <a:spcAft>
                <a:spcPts val="600"/>
              </a:spcAft>
              <a:defRPr/>
            </a:pPr>
            <a:r>
              <a:rPr lang="en-US" sz="2000" dirty="0" smtClean="0">
                <a:latin typeface="Arial" charset="0"/>
                <a:ea typeface="+mn-ea"/>
                <a:cs typeface="Arial" charset="0"/>
              </a:rPr>
              <a:t>Information access</a:t>
            </a:r>
          </a:p>
          <a:p>
            <a:pPr marL="682625" lvl="1" indent="-334963">
              <a:lnSpc>
                <a:spcPct val="90000"/>
              </a:lnSpc>
              <a:spcAft>
                <a:spcPts val="600"/>
              </a:spcAft>
              <a:defRPr/>
            </a:pPr>
            <a:r>
              <a:rPr lang="en-US" sz="2000" dirty="0" smtClean="0">
                <a:latin typeface="Arial" charset="0"/>
                <a:ea typeface="+mn-ea"/>
                <a:cs typeface="Arial" charset="0"/>
              </a:rPr>
              <a:t>Communication</a:t>
            </a:r>
          </a:p>
          <a:p>
            <a:pPr marL="347663" indent="-347663">
              <a:lnSpc>
                <a:spcPct val="90000"/>
              </a:lnSpc>
              <a:spcAft>
                <a:spcPts val="600"/>
              </a:spcAft>
              <a:buFont typeface="Wingdings" panose="05000000000000000000" pitchFamily="2" charset="2"/>
              <a:buChar char="§"/>
              <a:defRPr/>
            </a:pPr>
            <a:r>
              <a:rPr lang="en-US" sz="2000" dirty="0" smtClean="0">
                <a:latin typeface="Arial" charset="0"/>
                <a:ea typeface="+mn-ea"/>
                <a:cs typeface="Arial" charset="0"/>
              </a:rPr>
              <a:t>Accommodation Trends</a:t>
            </a:r>
          </a:p>
          <a:p>
            <a:pPr marL="347663" indent="-347663">
              <a:lnSpc>
                <a:spcPct val="90000"/>
              </a:lnSpc>
              <a:spcAft>
                <a:spcPts val="600"/>
              </a:spcAft>
              <a:buFont typeface="Wingdings" panose="05000000000000000000" pitchFamily="2" charset="2"/>
              <a:buChar char="§"/>
              <a:defRPr/>
            </a:pPr>
            <a:r>
              <a:rPr lang="en-US" sz="2000" dirty="0" smtClean="0">
                <a:latin typeface="Arial" charset="0"/>
                <a:ea typeface="+mn-ea"/>
                <a:cs typeface="Arial" charset="0"/>
              </a:rPr>
              <a:t>Questions</a:t>
            </a:r>
          </a:p>
        </p:txBody>
      </p:sp>
      <p:sp>
        <p:nvSpPr>
          <p:cNvPr id="3994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9976760-422F-4B65-8BFF-EE0412AE356E}" type="slidenum">
              <a:rPr lang="en-US" altLang="en-US" sz="1400" smtClean="0">
                <a:solidFill>
                  <a:srgbClr val="FFFFFF"/>
                </a:solidFill>
              </a:rPr>
              <a:pPr>
                <a:spcBef>
                  <a:spcPct val="0"/>
                </a:spcBef>
                <a:buFontTx/>
                <a:buNone/>
              </a:pPr>
              <a:t>2</a:t>
            </a:fld>
            <a:endParaRPr lang="en-US" altLang="en-US" sz="1400" smtClean="0">
              <a:solidFill>
                <a:srgbClr val="FFFFFF"/>
              </a:solidFill>
            </a:endParaRPr>
          </a:p>
        </p:txBody>
      </p:sp>
      <p:pic>
        <p:nvPicPr>
          <p:cNvPr id="39941" name="Picture 4" descr="To 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0" y="2333625"/>
            <a:ext cx="39020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Medical Management</a:t>
            </a:r>
          </a:p>
          <a:p>
            <a:pPr eaLnBrk="1" hangingPunct="1">
              <a:spcBef>
                <a:spcPct val="0"/>
              </a:spcBef>
            </a:pPr>
            <a:endParaRPr lang="en-US" altLang="en-US" sz="2800" b="1"/>
          </a:p>
        </p:txBody>
      </p:sp>
      <p:sp>
        <p:nvSpPr>
          <p:cNvPr id="65538" name="Content Placeholder 1"/>
          <p:cNvSpPr>
            <a:spLocks noGrp="1"/>
          </p:cNvSpPr>
          <p:nvPr>
            <p:ph idx="1"/>
          </p:nvPr>
        </p:nvSpPr>
        <p:spPr>
          <a:xfrm>
            <a:off x="838200" y="1295400"/>
            <a:ext cx="7848600" cy="5184775"/>
          </a:xfrm>
        </p:spPr>
        <p:txBody>
          <a:bodyPr/>
          <a:lstStyle/>
          <a:p>
            <a:pPr marL="0" indent="0">
              <a:defRPr/>
            </a:pPr>
            <a:r>
              <a:rPr lang="en-US" altLang="en-US" sz="2400" dirty="0" smtClean="0">
                <a:solidFill>
                  <a:srgbClr val="00B0F0"/>
                </a:solidFill>
              </a:rPr>
              <a:t>Respiratory Health and Allergen Management</a:t>
            </a:r>
          </a:p>
          <a:p>
            <a:pPr>
              <a:buFont typeface="Wingdings" panose="05000000000000000000" pitchFamily="2" charset="2"/>
              <a:buChar char="§"/>
              <a:defRPr/>
            </a:pPr>
            <a:r>
              <a:rPr lang="en-US" altLang="en-US" sz="2400" b="0" dirty="0" smtClean="0"/>
              <a:t>Propeller Health</a:t>
            </a:r>
          </a:p>
          <a:p>
            <a:pPr>
              <a:buFont typeface="Wingdings" panose="05000000000000000000" pitchFamily="2" charset="2"/>
              <a:buChar char="§"/>
              <a:defRPr/>
            </a:pPr>
            <a:r>
              <a:rPr lang="en-US" sz="2400" b="0" dirty="0" err="1"/>
              <a:t>ViATOM</a:t>
            </a:r>
            <a:r>
              <a:rPr lang="en-US" sz="2400" b="0" dirty="0"/>
              <a:t> Wearable Oxygen </a:t>
            </a:r>
            <a:r>
              <a:rPr lang="en-US" sz="2400" b="0" dirty="0" smtClean="0"/>
              <a:t>Monitor</a:t>
            </a:r>
          </a:p>
          <a:p>
            <a:pPr>
              <a:buFont typeface="Wingdings" panose="05000000000000000000" pitchFamily="2" charset="2"/>
              <a:buChar char="§"/>
              <a:defRPr/>
            </a:pPr>
            <a:r>
              <a:rPr lang="en-US" sz="2400" b="0" dirty="0" err="1" smtClean="0"/>
              <a:t>Neckworn</a:t>
            </a:r>
            <a:r>
              <a:rPr lang="en-US" sz="2400" b="0" dirty="0" smtClean="0"/>
              <a:t> Air Cleaners</a:t>
            </a:r>
            <a:endParaRPr lang="en-US" sz="2400" b="0" dirty="0"/>
          </a:p>
          <a:p>
            <a:pPr>
              <a:buFont typeface="Wingdings" panose="05000000000000000000" pitchFamily="2" charset="2"/>
              <a:buChar char="§"/>
              <a:defRPr/>
            </a:pPr>
            <a:endParaRPr lang="en-US" altLang="en-US" sz="2400" b="0" dirty="0" smtClean="0"/>
          </a:p>
        </p:txBody>
      </p:sp>
      <p:pic>
        <p:nvPicPr>
          <p:cNvPr id="5" name="Picture 1" descr="Propeller Health app for monitoring use of inhaler use&#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3287" y="4274415"/>
            <a:ext cx="3178426" cy="21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F888D9A-240A-43B5-AE86-964FC822C1C5}" type="slidenum">
              <a:rPr lang="en-US" altLang="en-US" sz="1400" smtClean="0">
                <a:solidFill>
                  <a:srgbClr val="FFFFFF"/>
                </a:solidFill>
                <a:latin typeface="Calibri" panose="020F0502020204030204" pitchFamily="34" charset="0"/>
              </a:rPr>
              <a:pPr>
                <a:spcBef>
                  <a:spcPct val="0"/>
                </a:spcBef>
                <a:buFontTx/>
                <a:buNone/>
              </a:pPr>
              <a:t>20</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Medical Management</a:t>
            </a:r>
          </a:p>
          <a:p>
            <a:pPr eaLnBrk="1" hangingPunct="1">
              <a:spcBef>
                <a:spcPct val="0"/>
              </a:spcBef>
            </a:pPr>
            <a:endParaRPr lang="en-US" altLang="en-US" sz="2800" b="1"/>
          </a:p>
        </p:txBody>
      </p:sp>
      <p:sp>
        <p:nvSpPr>
          <p:cNvPr id="66562" name="Content Placeholder 1"/>
          <p:cNvSpPr>
            <a:spLocks noGrp="1"/>
          </p:cNvSpPr>
          <p:nvPr>
            <p:ph idx="1"/>
          </p:nvPr>
        </p:nvSpPr>
        <p:spPr>
          <a:xfrm>
            <a:off x="838200" y="1295400"/>
            <a:ext cx="7848600" cy="5184775"/>
          </a:xfrm>
        </p:spPr>
        <p:txBody>
          <a:bodyPr/>
          <a:lstStyle/>
          <a:p>
            <a:pPr marL="0" indent="0">
              <a:defRPr/>
            </a:pPr>
            <a:r>
              <a:rPr lang="en-US" altLang="en-US" sz="2400" dirty="0" smtClean="0">
                <a:solidFill>
                  <a:srgbClr val="00B0F0"/>
                </a:solidFill>
              </a:rPr>
              <a:t>Diabetes Management</a:t>
            </a:r>
          </a:p>
          <a:p>
            <a:pPr>
              <a:buFont typeface="Wingdings" panose="05000000000000000000" pitchFamily="2" charset="2"/>
              <a:buChar char="§"/>
              <a:defRPr/>
            </a:pPr>
            <a:r>
              <a:rPr lang="en-US" altLang="en-US" sz="2400" b="0" dirty="0" err="1" smtClean="0"/>
              <a:t>Dexcom</a:t>
            </a:r>
            <a:r>
              <a:rPr lang="en-US" altLang="en-US" sz="2400" b="0" dirty="0" smtClean="0"/>
              <a:t> G5 Mobile Continuous Glucose Monitoring System</a:t>
            </a:r>
          </a:p>
          <a:p>
            <a:pPr>
              <a:buFont typeface="Wingdings" panose="05000000000000000000" pitchFamily="2" charset="2"/>
              <a:buChar char="§"/>
              <a:defRPr/>
            </a:pPr>
            <a:r>
              <a:rPr lang="en-US" altLang="en-US" sz="2400" b="0" dirty="0" smtClean="0"/>
              <a:t>Thrive </a:t>
            </a:r>
            <a:r>
              <a:rPr lang="en-US" altLang="en-US" sz="2400" b="0" dirty="0"/>
              <a:t>Glucose </a:t>
            </a:r>
            <a:r>
              <a:rPr lang="en-US" altLang="en-US" sz="2400" b="0" dirty="0" smtClean="0"/>
              <a:t>Gel Medical </a:t>
            </a:r>
            <a:r>
              <a:rPr lang="en-US" altLang="en-US" sz="2400" b="0" dirty="0"/>
              <a:t>Alert </a:t>
            </a:r>
            <a:r>
              <a:rPr lang="en-US" altLang="en-US" sz="2400" b="0" dirty="0" smtClean="0"/>
              <a:t>Necklace</a:t>
            </a:r>
          </a:p>
          <a:p>
            <a:pPr>
              <a:buFont typeface="Wingdings" panose="05000000000000000000" pitchFamily="2" charset="2"/>
              <a:buChar char="§"/>
              <a:defRPr/>
            </a:pPr>
            <a:r>
              <a:rPr lang="en-US" altLang="en-US" sz="2400" b="0" dirty="0" smtClean="0"/>
              <a:t>Siren Socks</a:t>
            </a:r>
          </a:p>
          <a:p>
            <a:pPr marL="0" indent="0">
              <a:buFont typeface="Arial" panose="020B0604020202020204" pitchFamily="34" charset="0"/>
              <a:buChar char="•"/>
              <a:defRPr/>
            </a:pPr>
            <a:endParaRPr lang="en-US" altLang="en-US" dirty="0" smtClean="0"/>
          </a:p>
          <a:p>
            <a:pPr marL="0" indent="0">
              <a:defRPr/>
            </a:pPr>
            <a:endParaRPr lang="en-US" altLang="en-US" dirty="0" smtClean="0"/>
          </a:p>
        </p:txBody>
      </p:sp>
      <p:pic>
        <p:nvPicPr>
          <p:cNvPr id="5" name="Picture 1" descr="Dexcom G5 Mobile CGM continuous glucose monitoring syste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8136" y="3935986"/>
            <a:ext cx="2978723" cy="25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hrive 15g Fast Acting Gel Delivery Necklace" title="Thrive Gel Neckla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7437" y="3503794"/>
            <a:ext cx="2389243" cy="2976381"/>
          </a:xfrm>
          <a:prstGeom prst="rect">
            <a:avLst/>
          </a:prstGeom>
        </p:spPr>
      </p:pic>
      <p:sp>
        <p:nvSpPr>
          <p:cNvPr id="665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F3E9AA5-6F95-426F-B902-35D9FD9B0593}" type="slidenum">
              <a:rPr lang="en-US" altLang="en-US" sz="1400" smtClean="0">
                <a:solidFill>
                  <a:srgbClr val="FFFFFF"/>
                </a:solidFill>
                <a:latin typeface="Calibri" panose="020F0502020204030204" pitchFamily="34" charset="0"/>
              </a:rPr>
              <a:pPr>
                <a:spcBef>
                  <a:spcPct val="0"/>
                </a:spcBef>
                <a:buFontTx/>
                <a:buNone/>
              </a:pPr>
              <a:t>21</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Medical Management</a:t>
            </a:r>
          </a:p>
          <a:p>
            <a:pPr eaLnBrk="1" hangingPunct="1">
              <a:spcBef>
                <a:spcPct val="0"/>
              </a:spcBef>
            </a:pPr>
            <a:endParaRPr lang="en-US" altLang="en-US" sz="2800" b="1"/>
          </a:p>
        </p:txBody>
      </p:sp>
      <p:sp>
        <p:nvSpPr>
          <p:cNvPr id="66562" name="Content Placeholder 1"/>
          <p:cNvSpPr>
            <a:spLocks noGrp="1"/>
          </p:cNvSpPr>
          <p:nvPr>
            <p:ph idx="1"/>
          </p:nvPr>
        </p:nvSpPr>
        <p:spPr>
          <a:xfrm>
            <a:off x="838200" y="1295400"/>
            <a:ext cx="7848600" cy="5184775"/>
          </a:xfrm>
        </p:spPr>
        <p:txBody>
          <a:bodyPr/>
          <a:lstStyle/>
          <a:p>
            <a:pPr marL="0" indent="0">
              <a:defRPr/>
            </a:pPr>
            <a:r>
              <a:rPr lang="en-US" altLang="en-US" sz="2400" smtClean="0">
                <a:solidFill>
                  <a:srgbClr val="00B0F0"/>
                </a:solidFill>
              </a:rPr>
              <a:t>Cardiovascular </a:t>
            </a:r>
            <a:r>
              <a:rPr lang="en-US" altLang="en-US" sz="2400" dirty="0" smtClean="0">
                <a:solidFill>
                  <a:srgbClr val="00B0F0"/>
                </a:solidFill>
              </a:rPr>
              <a:t>Health </a:t>
            </a:r>
          </a:p>
          <a:p>
            <a:pPr>
              <a:buFont typeface="Wingdings" panose="05000000000000000000" pitchFamily="2" charset="2"/>
              <a:buChar char="§"/>
              <a:defRPr/>
            </a:pPr>
            <a:r>
              <a:rPr lang="en-US" altLang="en-US" sz="2400" b="0" dirty="0" err="1" smtClean="0"/>
              <a:t>iBeat</a:t>
            </a:r>
            <a:endParaRPr lang="en-US" altLang="en-US" sz="2400" b="0" dirty="0" smtClean="0"/>
          </a:p>
          <a:p>
            <a:pPr>
              <a:buFont typeface="Wingdings" panose="05000000000000000000" pitchFamily="2" charset="2"/>
              <a:buChar char="§"/>
              <a:defRPr/>
            </a:pPr>
            <a:r>
              <a:rPr lang="en-US" altLang="en-US" sz="2400" b="0" dirty="0" smtClean="0"/>
              <a:t>Cardea SOLO </a:t>
            </a:r>
          </a:p>
          <a:p>
            <a:pPr marL="0" indent="0">
              <a:buFont typeface="Arial" panose="020B0604020202020204" pitchFamily="34" charset="0"/>
              <a:buChar char="•"/>
              <a:defRPr/>
            </a:pPr>
            <a:endParaRPr lang="en-US" altLang="en-US" dirty="0" smtClean="0"/>
          </a:p>
          <a:p>
            <a:pPr marL="0" indent="0">
              <a:defRPr/>
            </a:pPr>
            <a:endParaRPr lang="en-US" altLang="en-US" dirty="0" smtClean="0"/>
          </a:p>
        </p:txBody>
      </p:sp>
      <p:pic>
        <p:nvPicPr>
          <p:cNvPr id="3" name="Picture 2" descr="An iBeat heart watch in black" title="iBeat Heart Watc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9391" y="1744966"/>
            <a:ext cx="4747909" cy="4747909"/>
          </a:xfrm>
          <a:prstGeom prst="rect">
            <a:avLst/>
          </a:prstGeom>
        </p:spPr>
      </p:pic>
      <p:sp>
        <p:nvSpPr>
          <p:cNvPr id="665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F3E9AA5-6F95-426F-B902-35D9FD9B0593}" type="slidenum">
              <a:rPr lang="en-US" altLang="en-US" sz="1400" smtClean="0">
                <a:solidFill>
                  <a:srgbClr val="FFFFFF"/>
                </a:solidFill>
                <a:latin typeface="Calibri" panose="020F0502020204030204" pitchFamily="34" charset="0"/>
              </a:rPr>
              <a:pPr>
                <a:spcBef>
                  <a:spcPct val="0"/>
                </a:spcBef>
                <a:buFontTx/>
                <a:buNone/>
              </a:pPr>
              <a:t>22</a:t>
            </a:fld>
            <a:endParaRPr lang="en-US" altLang="en-US" sz="140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4164906795"/>
      </p:ext>
    </p:extLst>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Information Access</a:t>
            </a:r>
          </a:p>
          <a:p>
            <a:pPr eaLnBrk="1" hangingPunct="1">
              <a:spcBef>
                <a:spcPct val="0"/>
              </a:spcBef>
            </a:pPr>
            <a:endParaRPr lang="en-US" altLang="en-US" sz="2800" b="1"/>
          </a:p>
        </p:txBody>
      </p:sp>
      <p:sp>
        <p:nvSpPr>
          <p:cNvPr id="66562" name="Content Placeholder 1"/>
          <p:cNvSpPr>
            <a:spLocks noGrp="1"/>
          </p:cNvSpPr>
          <p:nvPr>
            <p:ph idx="1"/>
          </p:nvPr>
        </p:nvSpPr>
        <p:spPr>
          <a:xfrm>
            <a:off x="838200" y="1295400"/>
            <a:ext cx="7848600" cy="5184775"/>
          </a:xfrm>
        </p:spPr>
        <p:txBody>
          <a:bodyPr/>
          <a:lstStyle/>
          <a:p>
            <a:pPr eaLnBrk="1" hangingPunct="1">
              <a:defRPr/>
            </a:pPr>
            <a:r>
              <a:rPr lang="en-US" altLang="en-US" sz="2400" dirty="0" smtClean="0">
                <a:solidFill>
                  <a:srgbClr val="00B0F0"/>
                </a:solidFill>
              </a:rPr>
              <a:t>Example</a:t>
            </a:r>
          </a:p>
          <a:p>
            <a:pPr marL="0" indent="0" eaLnBrk="1" hangingPunct="1">
              <a:defRPr/>
            </a:pPr>
            <a:r>
              <a:rPr lang="en-US" altLang="en-US" sz="2400" b="0" dirty="0" smtClean="0">
                <a:solidFill>
                  <a:srgbClr val="002060"/>
                </a:solidFill>
              </a:rPr>
              <a:t>A barista was struggling to read product labels due to progressive vision loss. </a:t>
            </a:r>
          </a:p>
          <a:p>
            <a:pPr>
              <a:defRPr/>
            </a:pPr>
            <a:endParaRPr lang="en-US" altLang="en-US" dirty="0" smtClean="0"/>
          </a:p>
        </p:txBody>
      </p:sp>
      <p:pic>
        <p:nvPicPr>
          <p:cNvPr id="5" name="Picture 4" descr="A mug with the Job Accommodation Network logo"/>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02000" y="2881313"/>
            <a:ext cx="29210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A282AF4-3E84-42FA-A9F8-BFF889A6ADFE}" type="slidenum">
              <a:rPr lang="en-US" altLang="en-US" sz="1400" smtClean="0">
                <a:solidFill>
                  <a:srgbClr val="FFFFFF"/>
                </a:solidFill>
                <a:latin typeface="Calibri" panose="020F0502020204030204" pitchFamily="34" charset="0"/>
              </a:rPr>
              <a:pPr>
                <a:spcBef>
                  <a:spcPct val="0"/>
                </a:spcBef>
                <a:buFontTx/>
                <a:buNone/>
              </a:pPr>
              <a:t>23</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Information Access</a:t>
            </a:r>
          </a:p>
          <a:p>
            <a:pPr eaLnBrk="1" hangingPunct="1">
              <a:spcBef>
                <a:spcPct val="0"/>
              </a:spcBef>
            </a:pPr>
            <a:endParaRPr lang="en-US" altLang="en-US" sz="2800" b="1"/>
          </a:p>
        </p:txBody>
      </p:sp>
      <p:sp>
        <p:nvSpPr>
          <p:cNvPr id="67586" name="Content Placeholder 1"/>
          <p:cNvSpPr>
            <a:spLocks noGrp="1"/>
          </p:cNvSpPr>
          <p:nvPr>
            <p:ph idx="1"/>
          </p:nvPr>
        </p:nvSpPr>
        <p:spPr>
          <a:xfrm>
            <a:off x="838200" y="1295400"/>
            <a:ext cx="7848600" cy="5184775"/>
          </a:xfrm>
        </p:spPr>
        <p:txBody>
          <a:bodyPr/>
          <a:lstStyle/>
          <a:p>
            <a:pPr eaLnBrk="1" hangingPunct="1">
              <a:defRPr/>
            </a:pPr>
            <a:r>
              <a:rPr lang="en-US" altLang="en-US" sz="2400" dirty="0" smtClean="0">
                <a:solidFill>
                  <a:srgbClr val="00B0F0"/>
                </a:solidFill>
              </a:rPr>
              <a:t>Past Accommodation</a:t>
            </a:r>
          </a:p>
          <a:p>
            <a:pPr marL="0" indent="0" eaLnBrk="1" hangingPunct="1">
              <a:defRPr/>
            </a:pPr>
            <a:r>
              <a:rPr lang="en-US" altLang="en-US" sz="2400" b="0" dirty="0" smtClean="0">
                <a:solidFill>
                  <a:srgbClr val="002060"/>
                </a:solidFill>
              </a:rPr>
              <a:t>Provide the employee with an </a:t>
            </a:r>
            <a:r>
              <a:rPr lang="en-US" altLang="en-US" sz="2400" b="0" dirty="0" err="1" smtClean="0">
                <a:solidFill>
                  <a:srgbClr val="002060"/>
                </a:solidFill>
              </a:rPr>
              <a:t>i.d.</a:t>
            </a:r>
            <a:r>
              <a:rPr lang="en-US" altLang="en-US" sz="2400" b="0" dirty="0" smtClean="0">
                <a:solidFill>
                  <a:srgbClr val="002060"/>
                </a:solidFill>
              </a:rPr>
              <a:t> mate talking bar code scanner.  </a:t>
            </a:r>
          </a:p>
          <a:p>
            <a:pPr eaLnBrk="1" hangingPunct="1">
              <a:defRPr/>
            </a:pPr>
            <a:endParaRPr lang="en-US" altLang="en-US" sz="2400" dirty="0" smtClean="0">
              <a:solidFill>
                <a:srgbClr val="E46C0A"/>
              </a:solidFill>
            </a:endParaRPr>
          </a:p>
          <a:p>
            <a:pPr eaLnBrk="1" hangingPunct="1">
              <a:defRPr/>
            </a:pPr>
            <a:r>
              <a:rPr lang="en-US" altLang="en-US" sz="2400" dirty="0" smtClean="0">
                <a:solidFill>
                  <a:srgbClr val="00B0F0"/>
                </a:solidFill>
              </a:rPr>
              <a:t>Newer Approach:</a:t>
            </a:r>
          </a:p>
          <a:p>
            <a:pPr marL="0" indent="0" eaLnBrk="1" hangingPunct="1">
              <a:defRPr/>
            </a:pPr>
            <a:r>
              <a:rPr lang="en-US" altLang="en-US" sz="2400" b="0" dirty="0" smtClean="0">
                <a:solidFill>
                  <a:srgbClr val="002060"/>
                </a:solidFill>
              </a:rPr>
              <a:t>Program an </a:t>
            </a:r>
            <a:r>
              <a:rPr lang="en-US" altLang="en-US" sz="2400" b="0" dirty="0" err="1" smtClean="0">
                <a:solidFill>
                  <a:srgbClr val="002060"/>
                </a:solidFill>
              </a:rPr>
              <a:t>OrCam</a:t>
            </a:r>
            <a:r>
              <a:rPr lang="en-US" altLang="en-US" sz="2400" b="0" dirty="0" smtClean="0">
                <a:solidFill>
                  <a:srgbClr val="002060"/>
                </a:solidFill>
              </a:rPr>
              <a:t> My Eye to recognize products sold in the coffee shop</a:t>
            </a:r>
          </a:p>
        </p:txBody>
      </p:sp>
      <p:sp>
        <p:nvSpPr>
          <p:cNvPr id="6861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9323468-94AD-46A6-8998-88ED1EF584B0}" type="slidenum">
              <a:rPr lang="en-US" altLang="en-US" sz="1400" smtClean="0">
                <a:solidFill>
                  <a:srgbClr val="FFFFFF"/>
                </a:solidFill>
                <a:latin typeface="Calibri" panose="020F0502020204030204" pitchFamily="34" charset="0"/>
              </a:rPr>
              <a:pPr>
                <a:spcBef>
                  <a:spcPct val="0"/>
                </a:spcBef>
                <a:buFontTx/>
                <a:buNone/>
              </a:pPr>
              <a:t>24</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Information Access Solutions</a:t>
            </a:r>
          </a:p>
          <a:p>
            <a:pPr eaLnBrk="1" hangingPunct="1">
              <a:spcBef>
                <a:spcPct val="0"/>
              </a:spcBef>
            </a:pPr>
            <a:endParaRPr lang="en-US" altLang="en-US" sz="2800" b="1"/>
          </a:p>
        </p:txBody>
      </p:sp>
      <p:sp>
        <p:nvSpPr>
          <p:cNvPr id="69634" name="Content Placeholder 1"/>
          <p:cNvSpPr>
            <a:spLocks noGrp="1"/>
          </p:cNvSpPr>
          <p:nvPr>
            <p:ph idx="1"/>
          </p:nvPr>
        </p:nvSpPr>
        <p:spPr>
          <a:xfrm>
            <a:off x="838200" y="1295400"/>
            <a:ext cx="7848600" cy="5184775"/>
          </a:xfrm>
        </p:spPr>
        <p:txBody>
          <a:bodyPr/>
          <a:lstStyle/>
          <a:p>
            <a:pPr marL="0" indent="0">
              <a:defRPr/>
            </a:pPr>
            <a:r>
              <a:rPr lang="en-US" altLang="en-US" sz="2400" dirty="0" smtClean="0">
                <a:solidFill>
                  <a:srgbClr val="00B0F0"/>
                </a:solidFill>
              </a:rPr>
              <a:t>Identification</a:t>
            </a:r>
            <a:endParaRPr lang="en-US" altLang="en-US" sz="2400" b="0" dirty="0" smtClean="0"/>
          </a:p>
          <a:p>
            <a:pPr>
              <a:buFont typeface="Wingdings" panose="05000000000000000000" pitchFamily="2" charset="2"/>
              <a:buChar char="§"/>
              <a:defRPr/>
            </a:pPr>
            <a:r>
              <a:rPr lang="en-US" altLang="en-US" sz="2400" b="0" dirty="0" err="1" smtClean="0"/>
              <a:t>OrCam</a:t>
            </a:r>
            <a:r>
              <a:rPr lang="en-US" altLang="en-US" sz="2400" b="0" dirty="0" smtClean="0"/>
              <a:t> </a:t>
            </a:r>
            <a:r>
              <a:rPr lang="en-US" altLang="en-US" sz="2400" b="0" dirty="0" err="1" smtClean="0"/>
              <a:t>MyEye</a:t>
            </a:r>
            <a:endParaRPr lang="en-US" altLang="en-US" sz="2400" b="0" dirty="0" smtClean="0"/>
          </a:p>
          <a:p>
            <a:pPr>
              <a:buFont typeface="Wingdings" panose="05000000000000000000" pitchFamily="2" charset="2"/>
              <a:buChar char="§"/>
              <a:defRPr/>
            </a:pPr>
            <a:r>
              <a:rPr lang="en-US" altLang="en-US" sz="2400" b="0" dirty="0" err="1" smtClean="0"/>
              <a:t>Aira</a:t>
            </a:r>
            <a:endParaRPr lang="en-US" altLang="en-US" sz="2400" b="0" dirty="0" smtClean="0"/>
          </a:p>
          <a:p>
            <a:pPr>
              <a:buFont typeface="Wingdings" panose="05000000000000000000" pitchFamily="2" charset="2"/>
              <a:buChar char="§"/>
              <a:defRPr/>
            </a:pPr>
            <a:r>
              <a:rPr lang="en-US" altLang="en-US" sz="2400" b="0" dirty="0" err="1" smtClean="0"/>
              <a:t>WayAround</a:t>
            </a:r>
            <a:endParaRPr lang="en-US" altLang="en-US" sz="2400" b="0" dirty="0"/>
          </a:p>
          <a:p>
            <a:pPr>
              <a:buFont typeface="Wingdings" panose="05000000000000000000" pitchFamily="2" charset="2"/>
              <a:buChar char="§"/>
              <a:defRPr/>
            </a:pPr>
            <a:r>
              <a:rPr lang="en-US" altLang="en-US" sz="2400" b="0" dirty="0" smtClean="0"/>
              <a:t>Oxy-</a:t>
            </a:r>
            <a:r>
              <a:rPr lang="en-US" altLang="en-US" sz="2400" b="0" dirty="0" err="1" smtClean="0"/>
              <a:t>Iso</a:t>
            </a:r>
            <a:r>
              <a:rPr lang="en-US" altLang="en-US" sz="2400" b="0" dirty="0" smtClean="0"/>
              <a:t> Colorblindness Correction Glasses</a:t>
            </a:r>
          </a:p>
          <a:p>
            <a:pPr>
              <a:buFont typeface="Wingdings" panose="05000000000000000000" pitchFamily="2" charset="2"/>
              <a:buChar char="§"/>
              <a:defRPr/>
            </a:pPr>
            <a:r>
              <a:rPr lang="en-US" altLang="en-US" sz="2400" b="0" dirty="0" err="1" smtClean="0"/>
              <a:t>BrainPort</a:t>
            </a:r>
            <a:r>
              <a:rPr lang="en-US" altLang="en-US" sz="2400" b="0" dirty="0" smtClean="0"/>
              <a:t> Vision Pro</a:t>
            </a:r>
          </a:p>
        </p:txBody>
      </p:sp>
      <p:pic>
        <p:nvPicPr>
          <p:cNvPr id="69637" name="Picture 2" descr="A pair of glasses with the OrCam My Eye device attached sit atop an open book"/>
          <p:cNvPicPr>
            <a:picLocks noChangeAspect="1"/>
          </p:cNvPicPr>
          <p:nvPr/>
        </p:nvPicPr>
        <p:blipFill>
          <a:blip r:embed="rId3">
            <a:extLst>
              <a:ext uri="{28A0092B-C50C-407E-A947-70E740481C1C}">
                <a14:useLocalDpi xmlns:a14="http://schemas.microsoft.com/office/drawing/2010/main" val="0"/>
              </a:ext>
            </a:extLst>
          </a:blip>
          <a:srcRect t="22255" r="6694" b="13145"/>
          <a:stretch>
            <a:fillRect/>
          </a:stretch>
        </p:blipFill>
        <p:spPr bwMode="auto">
          <a:xfrm>
            <a:off x="2288657" y="4409478"/>
            <a:ext cx="4403725"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5E5E7DB-F88C-4E0D-A187-C01164B1F829}" type="slidenum">
              <a:rPr lang="en-US" altLang="en-US" sz="1400" smtClean="0">
                <a:solidFill>
                  <a:srgbClr val="FFFFFF"/>
                </a:solidFill>
                <a:latin typeface="Calibri" panose="020F0502020204030204" pitchFamily="34" charset="0"/>
              </a:rPr>
              <a:pPr>
                <a:spcBef>
                  <a:spcPct val="0"/>
                </a:spcBef>
                <a:buFontTx/>
                <a:buNone/>
              </a:pPr>
              <a:t>25</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Information Access Solutions</a:t>
            </a:r>
          </a:p>
          <a:p>
            <a:pPr eaLnBrk="1" hangingPunct="1">
              <a:spcBef>
                <a:spcPct val="0"/>
              </a:spcBef>
            </a:pPr>
            <a:endParaRPr lang="en-US" altLang="en-US" sz="2800" b="1"/>
          </a:p>
        </p:txBody>
      </p:sp>
      <p:sp>
        <p:nvSpPr>
          <p:cNvPr id="70658" name="Content Placeholder 1"/>
          <p:cNvSpPr>
            <a:spLocks noGrp="1"/>
          </p:cNvSpPr>
          <p:nvPr>
            <p:ph idx="1"/>
          </p:nvPr>
        </p:nvSpPr>
        <p:spPr>
          <a:xfrm>
            <a:off x="838200" y="1295400"/>
            <a:ext cx="7848600" cy="5184775"/>
          </a:xfrm>
        </p:spPr>
        <p:txBody>
          <a:bodyPr/>
          <a:lstStyle/>
          <a:p>
            <a:pPr marL="0" indent="0">
              <a:defRPr/>
            </a:pPr>
            <a:r>
              <a:rPr lang="en-US" altLang="en-US" sz="2400" dirty="0" smtClean="0">
                <a:solidFill>
                  <a:srgbClr val="00B0F0"/>
                </a:solidFill>
              </a:rPr>
              <a:t>Navigation</a:t>
            </a:r>
            <a:endParaRPr lang="en-US" altLang="en-US" sz="2400" b="0" dirty="0" smtClean="0"/>
          </a:p>
          <a:p>
            <a:pPr>
              <a:buFont typeface="Wingdings" panose="05000000000000000000" pitchFamily="2" charset="2"/>
              <a:buChar char="§"/>
              <a:defRPr/>
            </a:pPr>
            <a:r>
              <a:rPr lang="en-US" altLang="en-US" sz="2400" b="0" dirty="0" err="1" smtClean="0"/>
              <a:t>Wayband</a:t>
            </a:r>
            <a:endParaRPr lang="en-US" altLang="en-US" sz="2400" b="0" dirty="0" smtClean="0"/>
          </a:p>
          <a:p>
            <a:pPr>
              <a:buFont typeface="Wingdings" panose="05000000000000000000" pitchFamily="2" charset="2"/>
              <a:buChar char="§"/>
              <a:defRPr/>
            </a:pPr>
            <a:r>
              <a:rPr lang="en-US" altLang="en-US" sz="2400" b="0" dirty="0" err="1" smtClean="0"/>
              <a:t>Lechal</a:t>
            </a:r>
            <a:endParaRPr lang="en-US" altLang="en-US" sz="2400" b="0" dirty="0" smtClean="0"/>
          </a:p>
          <a:p>
            <a:pPr>
              <a:buFont typeface="Wingdings" panose="05000000000000000000" pitchFamily="2" charset="2"/>
              <a:buChar char="§"/>
              <a:defRPr/>
            </a:pPr>
            <a:r>
              <a:rPr lang="en-US" altLang="en-US" sz="2400" b="0" dirty="0" err="1" smtClean="0"/>
              <a:t>BuzzClip</a:t>
            </a:r>
            <a:endParaRPr lang="en-US" altLang="en-US" sz="2400" b="0" dirty="0" smtClean="0"/>
          </a:p>
        </p:txBody>
      </p:sp>
      <p:pic>
        <p:nvPicPr>
          <p:cNvPr id="5" name="Picture 1" descr="Lechal shoes with wayfinding technology "/>
          <p:cNvPicPr>
            <a:picLocks noChangeAspect="1"/>
          </p:cNvPicPr>
          <p:nvPr/>
        </p:nvPicPr>
        <p:blipFill>
          <a:blip r:embed="rId3" cstate="print">
            <a:extLst>
              <a:ext uri="{28A0092B-C50C-407E-A947-70E740481C1C}">
                <a14:useLocalDpi xmlns:a14="http://schemas.microsoft.com/office/drawing/2010/main" val="0"/>
              </a:ext>
            </a:extLst>
          </a:blip>
          <a:srcRect r="39166" b="38782"/>
          <a:stretch>
            <a:fillRect/>
          </a:stretch>
        </p:blipFill>
        <p:spPr bwMode="auto">
          <a:xfrm>
            <a:off x="4211638" y="2014538"/>
            <a:ext cx="4205287"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uzz clip for orientation and mobility"/>
          <p:cNvPicPr>
            <a:picLocks noChangeAspect="1"/>
          </p:cNvPicPr>
          <p:nvPr/>
        </p:nvPicPr>
        <p:blipFill>
          <a:blip r:embed="rId4"/>
          <a:stretch>
            <a:fillRect/>
          </a:stretch>
        </p:blipFill>
        <p:spPr>
          <a:xfrm>
            <a:off x="1077469" y="3887787"/>
            <a:ext cx="2525785" cy="2293413"/>
          </a:xfrm>
          <a:prstGeom prst="rect">
            <a:avLst/>
          </a:prstGeom>
        </p:spPr>
      </p:pic>
      <p:sp>
        <p:nvSpPr>
          <p:cNvPr id="7065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5D204DD-B67B-4CAD-9B0D-8C3B523B2888}" type="slidenum">
              <a:rPr lang="en-US" altLang="en-US" sz="1400" smtClean="0">
                <a:solidFill>
                  <a:srgbClr val="FFFFFF"/>
                </a:solidFill>
                <a:latin typeface="Calibri" panose="020F0502020204030204" pitchFamily="34" charset="0"/>
              </a:rPr>
              <a:pPr>
                <a:spcBef>
                  <a:spcPct val="0"/>
                </a:spcBef>
                <a:buFontTx/>
                <a:buNone/>
              </a:pPr>
              <a:t>26</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Information Access Solutions</a:t>
            </a:r>
          </a:p>
          <a:p>
            <a:pPr eaLnBrk="1" hangingPunct="1">
              <a:spcBef>
                <a:spcPct val="0"/>
              </a:spcBef>
            </a:pPr>
            <a:endParaRPr lang="en-US" altLang="en-US" sz="2800" b="1"/>
          </a:p>
        </p:txBody>
      </p:sp>
      <p:sp>
        <p:nvSpPr>
          <p:cNvPr id="71682" name="Content Placeholder 1"/>
          <p:cNvSpPr>
            <a:spLocks noGrp="1"/>
          </p:cNvSpPr>
          <p:nvPr>
            <p:ph idx="1"/>
          </p:nvPr>
        </p:nvSpPr>
        <p:spPr>
          <a:xfrm>
            <a:off x="838200" y="1295400"/>
            <a:ext cx="7848600" cy="5184775"/>
          </a:xfrm>
        </p:spPr>
        <p:txBody>
          <a:bodyPr/>
          <a:lstStyle/>
          <a:p>
            <a:pPr marL="0" indent="0">
              <a:defRPr/>
            </a:pPr>
            <a:r>
              <a:rPr lang="en-US" altLang="en-US" sz="2400" dirty="0" smtClean="0">
                <a:solidFill>
                  <a:srgbClr val="00B0F0"/>
                </a:solidFill>
              </a:rPr>
              <a:t>Communication</a:t>
            </a:r>
            <a:endParaRPr lang="en-US" altLang="en-US" sz="2400" b="0" dirty="0" smtClean="0"/>
          </a:p>
          <a:p>
            <a:pPr>
              <a:buFont typeface="Wingdings" panose="05000000000000000000" pitchFamily="2" charset="2"/>
              <a:buChar char="§"/>
              <a:defRPr/>
            </a:pPr>
            <a:r>
              <a:rPr lang="en-US" altLang="en-US" sz="2400" b="0" dirty="0" smtClean="0"/>
              <a:t>Assistive Listening Devices</a:t>
            </a:r>
          </a:p>
          <a:p>
            <a:pPr lvl="1">
              <a:defRPr/>
            </a:pPr>
            <a:r>
              <a:rPr lang="en-US" altLang="en-US" sz="2000" b="0" dirty="0" smtClean="0"/>
              <a:t>Hearing aids and accessories</a:t>
            </a:r>
          </a:p>
          <a:p>
            <a:pPr lvl="1">
              <a:defRPr/>
            </a:pPr>
            <a:r>
              <a:rPr lang="en-US" altLang="en-US" sz="2000" dirty="0" smtClean="0"/>
              <a:t>Cochlear implants and accessories</a:t>
            </a:r>
            <a:endParaRPr lang="en-US" altLang="en-US" sz="2000" b="0" dirty="0" smtClean="0"/>
          </a:p>
          <a:p>
            <a:pPr>
              <a:buFont typeface="Wingdings" panose="05000000000000000000" pitchFamily="2" charset="2"/>
              <a:buChar char="§"/>
              <a:defRPr/>
            </a:pPr>
            <a:r>
              <a:rPr lang="en-US" altLang="en-US" sz="2400" b="0" dirty="0" smtClean="0"/>
              <a:t>Clear Face Masks</a:t>
            </a:r>
          </a:p>
          <a:p>
            <a:pPr>
              <a:buFont typeface="Wingdings" panose="05000000000000000000" pitchFamily="2" charset="2"/>
              <a:buChar char="§"/>
              <a:defRPr/>
            </a:pPr>
            <a:r>
              <a:rPr lang="en-US" altLang="en-US" sz="2400" b="0" dirty="0" smtClean="0"/>
              <a:t>Communication Bracelets</a:t>
            </a:r>
          </a:p>
        </p:txBody>
      </p:sp>
      <p:pic>
        <p:nvPicPr>
          <p:cNvPr id="71685" name="Picture 1" descr="A woman smiles while wearing a clear face mas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2288" y="2043113"/>
            <a:ext cx="27749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treaming devices for cochlear implant users"/>
          <p:cNvPicPr>
            <a:picLocks noChangeAspect="1"/>
          </p:cNvPicPr>
          <p:nvPr/>
        </p:nvPicPr>
        <p:blipFill>
          <a:blip r:embed="rId4"/>
          <a:stretch>
            <a:fillRect/>
          </a:stretch>
        </p:blipFill>
        <p:spPr>
          <a:xfrm>
            <a:off x="1427829" y="3805237"/>
            <a:ext cx="3584830" cy="2545229"/>
          </a:xfrm>
          <a:prstGeom prst="rect">
            <a:avLst/>
          </a:prstGeom>
        </p:spPr>
      </p:pic>
      <p:sp>
        <p:nvSpPr>
          <p:cNvPr id="7168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A0D4952-EF58-4EB7-8060-36F56FD0CA1C}" type="slidenum">
              <a:rPr lang="en-US" altLang="en-US" sz="1400" smtClean="0">
                <a:solidFill>
                  <a:srgbClr val="FFFFFF"/>
                </a:solidFill>
                <a:latin typeface="Calibri" panose="020F0502020204030204" pitchFamily="34" charset="0"/>
              </a:rPr>
              <a:pPr>
                <a:spcBef>
                  <a:spcPct val="0"/>
                </a:spcBef>
                <a:buFontTx/>
                <a:buNone/>
              </a:pPr>
              <a:t>27</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Stress Management</a:t>
            </a:r>
          </a:p>
          <a:p>
            <a:pPr eaLnBrk="1" hangingPunct="1">
              <a:spcBef>
                <a:spcPct val="0"/>
              </a:spcBef>
            </a:pPr>
            <a:endParaRPr lang="en-US" altLang="en-US" sz="2800" b="1"/>
          </a:p>
        </p:txBody>
      </p:sp>
      <p:sp>
        <p:nvSpPr>
          <p:cNvPr id="71682" name="Content Placeholder 1"/>
          <p:cNvSpPr>
            <a:spLocks noGrp="1"/>
          </p:cNvSpPr>
          <p:nvPr>
            <p:ph idx="1"/>
          </p:nvPr>
        </p:nvSpPr>
        <p:spPr>
          <a:xfrm>
            <a:off x="838200" y="1295400"/>
            <a:ext cx="7848600" cy="5184775"/>
          </a:xfrm>
        </p:spPr>
        <p:txBody>
          <a:bodyPr/>
          <a:lstStyle/>
          <a:p>
            <a:pPr eaLnBrk="1" hangingPunct="1">
              <a:defRPr/>
            </a:pPr>
            <a:r>
              <a:rPr lang="en-US" altLang="en-US" sz="2400" dirty="0" smtClean="0">
                <a:solidFill>
                  <a:srgbClr val="00B0F0"/>
                </a:solidFill>
              </a:rPr>
              <a:t>Example</a:t>
            </a:r>
          </a:p>
          <a:p>
            <a:pPr marL="0" indent="0" eaLnBrk="1" hangingPunct="1">
              <a:defRPr/>
            </a:pPr>
            <a:r>
              <a:rPr lang="en-US" altLang="en-US" sz="2400" b="0" dirty="0" smtClean="0">
                <a:solidFill>
                  <a:srgbClr val="002060"/>
                </a:solidFill>
              </a:rPr>
              <a:t>A human resource assistant in the benefits department was having difficulty concentrating due to anxiety and high stress.</a:t>
            </a:r>
            <a:endParaRPr lang="en-US" altLang="en-US" sz="2400" dirty="0" smtClean="0"/>
          </a:p>
        </p:txBody>
      </p:sp>
      <p:pic>
        <p:nvPicPr>
          <p:cNvPr id="5" name="Picture 2" descr="upset business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341688"/>
            <a:ext cx="4133150" cy="2754312"/>
          </a:xfrm>
          <a:prstGeom prst="rect">
            <a:avLst/>
          </a:prstGeom>
          <a:ln/>
        </p:spPr>
        <p:style>
          <a:lnRef idx="0">
            <a:schemeClr val="accent1"/>
          </a:lnRef>
          <a:fillRef idx="3">
            <a:schemeClr val="accent1"/>
          </a:fillRef>
          <a:effectRef idx="3">
            <a:schemeClr val="accent1"/>
          </a:effectRef>
          <a:fontRef idx="minor">
            <a:schemeClr val="lt1"/>
          </a:fontRef>
        </p:style>
      </p:pic>
      <p:sp>
        <p:nvSpPr>
          <p:cNvPr id="7270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CB803F9-C881-4697-A774-5FCCBAC1B170}" type="slidenum">
              <a:rPr lang="en-US" altLang="en-US" sz="1400" smtClean="0">
                <a:solidFill>
                  <a:srgbClr val="FFFFFF"/>
                </a:solidFill>
                <a:latin typeface="Calibri" panose="020F0502020204030204" pitchFamily="34" charset="0"/>
              </a:rPr>
              <a:pPr>
                <a:spcBef>
                  <a:spcPct val="0"/>
                </a:spcBef>
                <a:buFontTx/>
                <a:buNone/>
              </a:pPr>
              <a:t>28</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Stress Management</a:t>
            </a:r>
          </a:p>
          <a:p>
            <a:pPr eaLnBrk="1" hangingPunct="1">
              <a:spcBef>
                <a:spcPct val="0"/>
              </a:spcBef>
            </a:pPr>
            <a:endParaRPr lang="en-US" altLang="en-US" sz="2800" b="1"/>
          </a:p>
        </p:txBody>
      </p:sp>
      <p:sp>
        <p:nvSpPr>
          <p:cNvPr id="72706" name="Content Placeholder 1"/>
          <p:cNvSpPr>
            <a:spLocks noGrp="1"/>
          </p:cNvSpPr>
          <p:nvPr>
            <p:ph idx="1"/>
          </p:nvPr>
        </p:nvSpPr>
        <p:spPr>
          <a:xfrm>
            <a:off x="838200" y="1295400"/>
            <a:ext cx="7848600" cy="5184775"/>
          </a:xfrm>
        </p:spPr>
        <p:txBody>
          <a:bodyPr/>
          <a:lstStyle/>
          <a:p>
            <a:pPr eaLnBrk="1" hangingPunct="1">
              <a:lnSpc>
                <a:spcPct val="90000"/>
              </a:lnSpc>
              <a:defRPr/>
            </a:pPr>
            <a:r>
              <a:rPr lang="en-US" altLang="en-US" sz="2400" dirty="0" smtClean="0">
                <a:solidFill>
                  <a:srgbClr val="00B0F0"/>
                </a:solidFill>
              </a:rPr>
              <a:t>Past Accommodation Ideas:</a:t>
            </a:r>
          </a:p>
          <a:p>
            <a:pPr marL="0" indent="0" eaLnBrk="1" hangingPunct="1">
              <a:lnSpc>
                <a:spcPct val="90000"/>
              </a:lnSpc>
              <a:defRPr/>
            </a:pPr>
            <a:r>
              <a:rPr lang="en-US" altLang="en-US" sz="2400" b="0" dirty="0" smtClean="0">
                <a:solidFill>
                  <a:srgbClr val="002060"/>
                </a:solidFill>
              </a:rPr>
              <a:t>Modified break schedule, call support person, organization strategies/mentor, noise cancellation/white noise</a:t>
            </a:r>
            <a:endParaRPr lang="en-US" altLang="en-US" sz="2400" dirty="0" smtClean="0">
              <a:solidFill>
                <a:srgbClr val="E46C0A"/>
              </a:solidFill>
            </a:endParaRPr>
          </a:p>
          <a:p>
            <a:pPr eaLnBrk="1" hangingPunct="1">
              <a:lnSpc>
                <a:spcPct val="90000"/>
              </a:lnSpc>
              <a:defRPr/>
            </a:pPr>
            <a:r>
              <a:rPr lang="en-US" altLang="en-US" sz="2400" dirty="0" smtClean="0">
                <a:solidFill>
                  <a:srgbClr val="00B0F0"/>
                </a:solidFill>
              </a:rPr>
              <a:t>New Ideas in Addition:</a:t>
            </a:r>
          </a:p>
          <a:p>
            <a:pPr eaLnBrk="1" hangingPunct="1">
              <a:lnSpc>
                <a:spcPct val="90000"/>
              </a:lnSpc>
              <a:buFont typeface="Wingdings" panose="05000000000000000000" pitchFamily="2" charset="2"/>
              <a:buChar char="§"/>
              <a:defRPr/>
            </a:pPr>
            <a:r>
              <a:rPr lang="en-US" altLang="en-US" sz="2400" b="0" dirty="0" smtClean="0">
                <a:solidFill>
                  <a:srgbClr val="002060"/>
                </a:solidFill>
              </a:rPr>
              <a:t>Utilize an app for breathing/meditation (potentially synced to smartwatch)</a:t>
            </a:r>
          </a:p>
          <a:p>
            <a:pPr eaLnBrk="1" hangingPunct="1">
              <a:lnSpc>
                <a:spcPct val="90000"/>
              </a:lnSpc>
              <a:buFont typeface="Wingdings" panose="05000000000000000000" pitchFamily="2" charset="2"/>
              <a:buChar char="§"/>
              <a:defRPr/>
            </a:pPr>
            <a:r>
              <a:rPr lang="en-US" altLang="en-US" sz="2400" b="0" dirty="0" smtClean="0">
                <a:solidFill>
                  <a:srgbClr val="002060"/>
                </a:solidFill>
              </a:rPr>
              <a:t>Wear product to monitor stress</a:t>
            </a:r>
          </a:p>
          <a:p>
            <a:pPr eaLnBrk="1" hangingPunct="1">
              <a:lnSpc>
                <a:spcPct val="90000"/>
              </a:lnSpc>
              <a:buFont typeface="Wingdings" panose="05000000000000000000" pitchFamily="2" charset="2"/>
              <a:buChar char="§"/>
              <a:defRPr/>
            </a:pPr>
            <a:r>
              <a:rPr lang="en-US" altLang="en-US" sz="2400" b="0" dirty="0" smtClean="0">
                <a:solidFill>
                  <a:srgbClr val="002060"/>
                </a:solidFill>
              </a:rPr>
              <a:t>Use app and or smartwatch to set reminders and “check in” on focus</a:t>
            </a:r>
          </a:p>
          <a:p>
            <a:pPr eaLnBrk="1" hangingPunct="1">
              <a:lnSpc>
                <a:spcPct val="90000"/>
              </a:lnSpc>
              <a:defRPr/>
            </a:pPr>
            <a:endParaRPr lang="en-US" altLang="en-US" sz="2600" dirty="0" smtClean="0"/>
          </a:p>
        </p:txBody>
      </p:sp>
      <p:sp>
        <p:nvSpPr>
          <p:cNvPr id="7373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93ED8A1-B559-4D3F-BCC7-56A47CF6F6E4}" type="slidenum">
              <a:rPr lang="en-US" altLang="en-US" sz="1400" smtClean="0">
                <a:solidFill>
                  <a:srgbClr val="FFFFFF"/>
                </a:solidFill>
                <a:latin typeface="Calibri" panose="020F0502020204030204" pitchFamily="34" charset="0"/>
              </a:rPr>
              <a:pPr>
                <a:spcBef>
                  <a:spcPct val="0"/>
                </a:spcBef>
                <a:buFontTx/>
                <a:buNone/>
              </a:pPr>
              <a:t>29</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smtClean="0"/>
              <a:t>What is Wearable Technology?</a:t>
            </a:r>
            <a:endParaRPr lang="en-US" altLang="en-US" sz="2800" b="1" dirty="0"/>
          </a:p>
        </p:txBody>
      </p:sp>
      <p:sp>
        <p:nvSpPr>
          <p:cNvPr id="47106" name="Content Placeholder 1"/>
          <p:cNvSpPr>
            <a:spLocks noGrp="1"/>
          </p:cNvSpPr>
          <p:nvPr>
            <p:ph idx="1"/>
          </p:nvPr>
        </p:nvSpPr>
        <p:spPr>
          <a:xfrm>
            <a:off x="843481" y="1303338"/>
            <a:ext cx="7848600" cy="5189537"/>
          </a:xfrm>
        </p:spPr>
        <p:txBody>
          <a:bodyPr>
            <a:noAutofit/>
          </a:bodyPr>
          <a:lstStyle/>
          <a:p>
            <a:pPr marL="0" indent="0"/>
            <a:r>
              <a:rPr lang="en-US" sz="2400" b="0" dirty="0" smtClean="0"/>
              <a:t>“A </a:t>
            </a:r>
            <a:r>
              <a:rPr lang="en-US" sz="2400" b="0" dirty="0"/>
              <a:t>wearable device is defined as a monitoring modality that is worn by </a:t>
            </a:r>
            <a:r>
              <a:rPr lang="en-US" sz="2400" b="0" dirty="0" smtClean="0"/>
              <a:t>a user in daily </a:t>
            </a:r>
            <a:r>
              <a:rPr lang="en-US" sz="2400" b="0" dirty="0"/>
              <a:t>life. It is usually integrated into items used daily (watch, eyeglass, ring, </a:t>
            </a:r>
            <a:r>
              <a:rPr lang="en-US" sz="2400" b="0" dirty="0" smtClean="0"/>
              <a:t>vest, gloves</a:t>
            </a:r>
            <a:r>
              <a:rPr lang="en-US" sz="2400" b="0" dirty="0"/>
              <a:t>, belt, shirt, brassiere, shoes, necklace, and barrette) as an </a:t>
            </a:r>
            <a:r>
              <a:rPr lang="en-US" sz="2400" b="0" dirty="0" smtClean="0"/>
              <a:t>inseparable component</a:t>
            </a:r>
            <a:r>
              <a:rPr lang="en-US" sz="2400" b="0" dirty="0"/>
              <a:t>. An individual customized size is usually required. It often </a:t>
            </a:r>
            <a:r>
              <a:rPr lang="en-US" sz="2400" b="0" dirty="0" smtClean="0"/>
              <a:t>moves with </a:t>
            </a:r>
            <a:r>
              <a:rPr lang="en-US" sz="2400" b="0" dirty="0"/>
              <a:t>the user ubiquitously without any apparent or obtrusive parts</a:t>
            </a:r>
            <a:r>
              <a:rPr lang="en-US" sz="2400" b="0" dirty="0" smtClean="0"/>
              <a:t>.”</a:t>
            </a:r>
          </a:p>
          <a:p>
            <a:pPr marL="0" indent="0"/>
            <a:endParaRPr lang="en-US" sz="2400" b="0" dirty="0"/>
          </a:p>
          <a:p>
            <a:pPr marL="0" indent="0"/>
            <a:r>
              <a:rPr lang="en-US" sz="2400" b="0" dirty="0" smtClean="0"/>
              <a:t>-</a:t>
            </a:r>
            <a:r>
              <a:rPr lang="en-US" sz="1800" dirty="0"/>
              <a:t>Tamura, T., &amp; Chen, W., Ph. D., (Eds.). (2018). </a:t>
            </a:r>
            <a:r>
              <a:rPr lang="en-US" sz="1800" i="1" dirty="0"/>
              <a:t>Seamless healthcare </a:t>
            </a:r>
            <a:r>
              <a:rPr lang="en-US" sz="1800" i="1" dirty="0" smtClean="0"/>
              <a:t>monitoring: </a:t>
            </a:r>
            <a:r>
              <a:rPr lang="en-US" sz="1800" i="1" dirty="0"/>
              <a:t>Advancements in wearable, attachable, and invisible devices</a:t>
            </a:r>
            <a:r>
              <a:rPr lang="en-US" sz="1800" dirty="0"/>
              <a:t>. Cham: Springer. </a:t>
            </a:r>
          </a:p>
          <a:p>
            <a:pPr marL="0" indent="0"/>
            <a:endParaRPr lang="en-US" sz="2400" b="0" dirty="0" smtClean="0"/>
          </a:p>
          <a:p>
            <a:endParaRPr lang="en-US" sz="1800" b="0" dirty="0"/>
          </a:p>
        </p:txBody>
      </p:sp>
      <p:sp>
        <p:nvSpPr>
          <p:cNvPr id="4813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0AA4377-8FAA-40F6-9892-6C87F7EB2DA7}" type="slidenum">
              <a:rPr lang="en-US" altLang="en-US" sz="1400" smtClean="0">
                <a:solidFill>
                  <a:srgbClr val="FFFFFF"/>
                </a:solidFill>
                <a:latin typeface="Calibri" panose="020F0502020204030204" pitchFamily="34" charset="0"/>
              </a:rPr>
              <a:pPr>
                <a:spcBef>
                  <a:spcPct val="0"/>
                </a:spcBef>
                <a:buFontTx/>
                <a:buNone/>
              </a:pPr>
              <a:t>3</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Stress Management</a:t>
            </a:r>
          </a:p>
          <a:p>
            <a:pPr eaLnBrk="1" hangingPunct="1">
              <a:spcBef>
                <a:spcPct val="0"/>
              </a:spcBef>
            </a:pPr>
            <a:endParaRPr lang="en-US" altLang="en-US" sz="2800" b="1"/>
          </a:p>
        </p:txBody>
      </p:sp>
      <p:sp>
        <p:nvSpPr>
          <p:cNvPr id="74754" name="Content Placeholder 1"/>
          <p:cNvSpPr>
            <a:spLocks noGrp="1"/>
          </p:cNvSpPr>
          <p:nvPr>
            <p:ph idx="1"/>
          </p:nvPr>
        </p:nvSpPr>
        <p:spPr>
          <a:xfrm>
            <a:off x="838200" y="1295400"/>
            <a:ext cx="7848600" cy="5184775"/>
          </a:xfrm>
        </p:spPr>
        <p:txBody>
          <a:bodyPr/>
          <a:lstStyle/>
          <a:p>
            <a:pPr marL="0" indent="0">
              <a:defRPr/>
            </a:pPr>
            <a:r>
              <a:rPr lang="en-US" altLang="en-US" sz="2400" dirty="0" smtClean="0">
                <a:solidFill>
                  <a:srgbClr val="00B0F0"/>
                </a:solidFill>
              </a:rPr>
              <a:t>Respiratory Monitoring</a:t>
            </a:r>
          </a:p>
          <a:p>
            <a:pPr>
              <a:buFont typeface="Wingdings" panose="05000000000000000000" pitchFamily="2" charset="2"/>
              <a:buChar char="§"/>
              <a:defRPr/>
            </a:pPr>
            <a:r>
              <a:rPr lang="en-US" altLang="en-US" sz="2400" b="0" dirty="0" err="1" smtClean="0"/>
              <a:t>Breathewell</a:t>
            </a:r>
            <a:r>
              <a:rPr lang="en-US" altLang="en-US" sz="2400" b="0" dirty="0" smtClean="0"/>
              <a:t> Wear </a:t>
            </a:r>
          </a:p>
          <a:p>
            <a:pPr>
              <a:buFont typeface="Wingdings" panose="05000000000000000000" pitchFamily="2" charset="2"/>
              <a:buChar char="§"/>
              <a:defRPr/>
            </a:pPr>
            <a:r>
              <a:rPr lang="en-US" altLang="en-US" sz="2400" b="0" dirty="0" smtClean="0"/>
              <a:t>Spire Health Tag</a:t>
            </a:r>
          </a:p>
          <a:p>
            <a:pPr>
              <a:buFont typeface="Wingdings" panose="05000000000000000000" pitchFamily="2" charset="2"/>
              <a:buChar char="§"/>
              <a:defRPr/>
            </a:pPr>
            <a:r>
              <a:rPr lang="en-US" altLang="en-US" sz="2400" b="0" dirty="0" err="1" smtClean="0"/>
              <a:t>Thync</a:t>
            </a:r>
            <a:r>
              <a:rPr lang="en-US" altLang="en-US" sz="2400" b="0" dirty="0" smtClean="0"/>
              <a:t> </a:t>
            </a:r>
          </a:p>
          <a:p>
            <a:pPr>
              <a:buFont typeface="Wingdings" panose="05000000000000000000" pitchFamily="2" charset="2"/>
              <a:buChar char="§"/>
              <a:defRPr/>
            </a:pPr>
            <a:r>
              <a:rPr lang="en-US" altLang="en-US" sz="2400" b="0" dirty="0" smtClean="0"/>
              <a:t>Breathing and Meditation Apps</a:t>
            </a:r>
            <a:endParaRPr lang="en-US" altLang="en-US" sz="2400" dirty="0" smtClean="0"/>
          </a:p>
        </p:txBody>
      </p:sp>
      <p:pic>
        <p:nvPicPr>
          <p:cNvPr id="74757" name="Picture 1" descr="A hand holding the Spire Health Ta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81500"/>
            <a:ext cx="33623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9083808-6789-4E98-AF14-20198B7E201B}" type="slidenum">
              <a:rPr lang="en-US" altLang="en-US" sz="1400" smtClean="0">
                <a:solidFill>
                  <a:srgbClr val="FFFFFF"/>
                </a:solidFill>
                <a:latin typeface="Calibri" panose="020F0502020204030204" pitchFamily="34" charset="0"/>
              </a:rPr>
              <a:pPr>
                <a:spcBef>
                  <a:spcPct val="0"/>
                </a:spcBef>
                <a:buFontTx/>
                <a:buNone/>
              </a:pPr>
              <a:t>30</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Stress Management</a:t>
            </a:r>
          </a:p>
          <a:p>
            <a:pPr eaLnBrk="1" hangingPunct="1">
              <a:spcBef>
                <a:spcPct val="0"/>
              </a:spcBef>
            </a:pPr>
            <a:endParaRPr lang="en-US" altLang="en-US" sz="2800" b="1"/>
          </a:p>
        </p:txBody>
      </p:sp>
      <p:sp>
        <p:nvSpPr>
          <p:cNvPr id="75778" name="Content Placeholder 1" descr="RE-vibe wristband in blue"/>
          <p:cNvSpPr>
            <a:spLocks noGrp="1"/>
          </p:cNvSpPr>
          <p:nvPr>
            <p:ph idx="1"/>
          </p:nvPr>
        </p:nvSpPr>
        <p:spPr>
          <a:xfrm>
            <a:off x="838200" y="1295400"/>
            <a:ext cx="7848600" cy="5184775"/>
          </a:xfrm>
        </p:spPr>
        <p:txBody>
          <a:bodyPr/>
          <a:lstStyle/>
          <a:p>
            <a:pPr marL="0" indent="0">
              <a:defRPr/>
            </a:pPr>
            <a:r>
              <a:rPr lang="en-US" altLang="en-US" sz="2400" dirty="0" smtClean="0">
                <a:solidFill>
                  <a:srgbClr val="00B0F0"/>
                </a:solidFill>
              </a:rPr>
              <a:t>Habit Monitoring</a:t>
            </a:r>
          </a:p>
          <a:p>
            <a:pPr>
              <a:buFont typeface="Wingdings" panose="05000000000000000000" pitchFamily="2" charset="2"/>
              <a:buChar char="§"/>
              <a:defRPr/>
            </a:pPr>
            <a:r>
              <a:rPr lang="en-US" altLang="en-US" sz="2400" b="0" dirty="0" smtClean="0"/>
              <a:t>Keen</a:t>
            </a:r>
          </a:p>
          <a:p>
            <a:pPr>
              <a:buFont typeface="Wingdings" panose="05000000000000000000" pitchFamily="2" charset="2"/>
              <a:buChar char="§"/>
              <a:defRPr/>
            </a:pPr>
            <a:r>
              <a:rPr lang="en-US" altLang="en-US" sz="2400" b="0" dirty="0" smtClean="0"/>
              <a:t>RE-vibe</a:t>
            </a:r>
          </a:p>
          <a:p>
            <a:pPr marL="457200" indent="-457200">
              <a:buFont typeface="Wingdings" panose="05000000000000000000" pitchFamily="2" charset="2"/>
              <a:buChar char="§"/>
              <a:defRPr/>
            </a:pPr>
            <a:endParaRPr lang="en-US" altLang="en-US" dirty="0" smtClean="0">
              <a:solidFill>
                <a:srgbClr val="00B0F0"/>
              </a:solidFill>
            </a:endParaRPr>
          </a:p>
          <a:p>
            <a:pPr marL="0" indent="0">
              <a:defRPr/>
            </a:pPr>
            <a:r>
              <a:rPr lang="en-US" altLang="en-US" dirty="0" smtClean="0"/>
              <a:t> </a:t>
            </a:r>
          </a:p>
          <a:p>
            <a:pPr marL="457200" indent="-457200">
              <a:buFont typeface="Wingdings" panose="05000000000000000000" pitchFamily="2" charset="2"/>
              <a:buChar char="§"/>
              <a:defRPr/>
            </a:pPr>
            <a:endParaRPr lang="en-US" altLang="en-US" dirty="0" smtClean="0"/>
          </a:p>
        </p:txBody>
      </p:sp>
      <p:pic>
        <p:nvPicPr>
          <p:cNvPr id="75781" name="Picture 1" descr="A Revib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1150" y="2417763"/>
            <a:ext cx="3443288"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CE7DC9A-8313-4186-BC07-2AE27BBEEC63}" type="slidenum">
              <a:rPr lang="en-US" altLang="en-US" sz="1400" smtClean="0">
                <a:solidFill>
                  <a:srgbClr val="FFFFFF"/>
                </a:solidFill>
                <a:latin typeface="Calibri" panose="020F0502020204030204" pitchFamily="34" charset="0"/>
              </a:rPr>
              <a:pPr>
                <a:spcBef>
                  <a:spcPct val="0"/>
                </a:spcBef>
                <a:buFontTx/>
                <a:buNone/>
              </a:pPr>
              <a:t>31</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Wearables in the Workplace</a:t>
            </a:r>
          </a:p>
          <a:p>
            <a:pPr eaLnBrk="1" hangingPunct="1">
              <a:spcBef>
                <a:spcPct val="0"/>
              </a:spcBef>
            </a:pPr>
            <a:endParaRPr lang="en-US" altLang="en-US" sz="2800" b="1"/>
          </a:p>
        </p:txBody>
      </p:sp>
      <p:sp>
        <p:nvSpPr>
          <p:cNvPr id="76802" name="Content Placeholder 2"/>
          <p:cNvSpPr>
            <a:spLocks noGrp="1"/>
          </p:cNvSpPr>
          <p:nvPr>
            <p:ph idx="1"/>
          </p:nvPr>
        </p:nvSpPr>
        <p:spPr>
          <a:xfrm>
            <a:off x="838200" y="1295400"/>
            <a:ext cx="7848600" cy="5184775"/>
          </a:xfrm>
        </p:spPr>
        <p:txBody>
          <a:bodyPr/>
          <a:lstStyle/>
          <a:p>
            <a:pPr marL="0" indent="0">
              <a:buFont typeface="Times" panose="02020603050405020304" pitchFamily="18" charset="0"/>
              <a:buNone/>
            </a:pPr>
            <a:r>
              <a:rPr lang="en-US" altLang="en-US" sz="2200" dirty="0" smtClean="0">
                <a:solidFill>
                  <a:srgbClr val="00B0F0"/>
                </a:solidFill>
              </a:rPr>
              <a:t>Wearable device policies</a:t>
            </a:r>
            <a:endParaRPr lang="en-US" altLang="en-US" sz="2200" b="0" dirty="0" smtClean="0">
              <a:solidFill>
                <a:srgbClr val="002060"/>
              </a:solidFill>
            </a:endParaRPr>
          </a:p>
          <a:p>
            <a:pPr marL="0" indent="0">
              <a:buFont typeface="Times" panose="02020603050405020304" pitchFamily="18" charset="0"/>
              <a:buNone/>
            </a:pPr>
            <a:r>
              <a:rPr lang="en-US" altLang="en-US" sz="2200" b="0" dirty="0" smtClean="0">
                <a:solidFill>
                  <a:srgbClr val="002060"/>
                </a:solidFill>
              </a:rPr>
              <a:t>Mobile devices such as tablets, cellular phones, smartphones, smartwatches, and other wearable devices can be valuable productivity tools when used appropriately.  They can also help employees maintain work/life balance, use concentration and relaxation techniques, manage health conditions, and keep in touch with those who support them without tying up office equipment and phone lines.</a:t>
            </a:r>
          </a:p>
          <a:p>
            <a:pPr marL="0" indent="0">
              <a:buFont typeface="Times" panose="02020603050405020304" pitchFamily="18" charset="0"/>
              <a:buNone/>
            </a:pPr>
            <a:endParaRPr lang="en-US" altLang="en-US" sz="2200" b="0" dirty="0" smtClean="0">
              <a:solidFill>
                <a:srgbClr val="002060"/>
              </a:solidFill>
            </a:endParaRPr>
          </a:p>
          <a:p>
            <a:pPr marL="0" indent="0">
              <a:buFont typeface="Times" panose="02020603050405020304" pitchFamily="18" charset="0"/>
              <a:buNone/>
            </a:pPr>
            <a:r>
              <a:rPr lang="en-US" altLang="en-US" sz="2200" b="0" dirty="0" smtClean="0">
                <a:solidFill>
                  <a:srgbClr val="002060"/>
                </a:solidFill>
              </a:rPr>
              <a:t>However, devices can also serve as a distraction or, worse, pose a risk to data.  As a result many employers are developing and updating policies on use of personal devices and governing what types of devices and apps can be purchased for employees.</a:t>
            </a:r>
          </a:p>
          <a:p>
            <a:pPr marL="0" indent="0">
              <a:buFont typeface="Times" panose="02020603050405020304" pitchFamily="18" charset="0"/>
              <a:buNone/>
            </a:pPr>
            <a:endParaRPr lang="en-US" altLang="en-US" sz="2400" dirty="0" smtClean="0">
              <a:solidFill>
                <a:srgbClr val="002060"/>
              </a:solidFill>
            </a:endParaRPr>
          </a:p>
          <a:p>
            <a:pPr marL="0" indent="0">
              <a:buFont typeface="Times" panose="02020603050405020304" pitchFamily="18" charset="0"/>
              <a:buNone/>
            </a:pPr>
            <a:endParaRPr lang="en-US" altLang="en-US" sz="2400" dirty="0" smtClean="0">
              <a:solidFill>
                <a:srgbClr val="002060"/>
              </a:solidFill>
            </a:endParaRPr>
          </a:p>
          <a:p>
            <a:pPr marL="0" indent="0" algn="ctr">
              <a:buFont typeface="Times" panose="02020603050405020304" pitchFamily="18" charset="0"/>
              <a:buNone/>
            </a:pPr>
            <a:endParaRPr lang="en-US" altLang="en-US" sz="2400" dirty="0" smtClean="0">
              <a:solidFill>
                <a:srgbClr val="002060"/>
              </a:solidFill>
            </a:endParaRPr>
          </a:p>
        </p:txBody>
      </p:sp>
      <p:sp>
        <p:nvSpPr>
          <p:cNvPr id="7680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5C574D0-2265-4B33-B19D-7391C2757285}" type="slidenum">
              <a:rPr lang="en-US" altLang="en-US" sz="1400" smtClean="0">
                <a:solidFill>
                  <a:srgbClr val="FFFFFF"/>
                </a:solidFill>
              </a:rPr>
              <a:pPr>
                <a:spcBef>
                  <a:spcPct val="0"/>
                </a:spcBef>
                <a:buFontTx/>
                <a:buNone/>
              </a:pPr>
              <a:t>32</a:t>
            </a:fld>
            <a:endParaRPr lang="en-US" altLang="en-US" sz="1400" smtClean="0">
              <a:solidFill>
                <a:srgbClr val="FFFFFF"/>
              </a:solidFill>
            </a:endParaRPr>
          </a:p>
        </p:txBody>
      </p:sp>
    </p:spTree>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Wearables in the Workplace</a:t>
            </a:r>
          </a:p>
          <a:p>
            <a:pPr eaLnBrk="1" hangingPunct="1">
              <a:spcBef>
                <a:spcPct val="0"/>
              </a:spcBef>
            </a:pPr>
            <a:endParaRPr lang="en-US" altLang="en-US" sz="2800" b="1"/>
          </a:p>
        </p:txBody>
      </p:sp>
      <p:sp>
        <p:nvSpPr>
          <p:cNvPr id="77826" name="Content Placeholder 2"/>
          <p:cNvSpPr>
            <a:spLocks noGrp="1"/>
          </p:cNvSpPr>
          <p:nvPr>
            <p:ph idx="1"/>
          </p:nvPr>
        </p:nvSpPr>
        <p:spPr>
          <a:xfrm>
            <a:off x="838200" y="1295400"/>
            <a:ext cx="7848600" cy="5184775"/>
          </a:xfrm>
        </p:spPr>
        <p:txBody>
          <a:bodyPr/>
          <a:lstStyle/>
          <a:p>
            <a:pPr marL="0" indent="0">
              <a:buFont typeface="Times" panose="02020603050405020304" pitchFamily="18" charset="0"/>
              <a:buNone/>
              <a:defRPr/>
            </a:pPr>
            <a:r>
              <a:rPr lang="en-US" altLang="en-US" sz="2200" dirty="0" smtClean="0">
                <a:solidFill>
                  <a:srgbClr val="00B0F0"/>
                </a:solidFill>
              </a:rPr>
              <a:t>ADA implications for wearable device policies:</a:t>
            </a:r>
          </a:p>
          <a:p>
            <a:pPr>
              <a:buFont typeface="Wingdings" panose="05000000000000000000" pitchFamily="2" charset="2"/>
              <a:buChar char="§"/>
              <a:defRPr/>
            </a:pPr>
            <a:r>
              <a:rPr lang="en-US" altLang="en-US" sz="2200" b="0" dirty="0" smtClean="0">
                <a:solidFill>
                  <a:srgbClr val="002060"/>
                </a:solidFill>
              </a:rPr>
              <a:t>Policies must be applied in a nondiscriminatory way</a:t>
            </a:r>
          </a:p>
          <a:p>
            <a:pPr>
              <a:buFont typeface="Wingdings" panose="05000000000000000000" pitchFamily="2" charset="2"/>
              <a:buChar char="§"/>
              <a:defRPr/>
            </a:pPr>
            <a:r>
              <a:rPr lang="en-US" altLang="en-US" sz="2200" b="0" dirty="0" smtClean="0">
                <a:solidFill>
                  <a:srgbClr val="002060"/>
                </a:solidFill>
              </a:rPr>
              <a:t>Employers may need to consider policy modification as an accommodation</a:t>
            </a:r>
          </a:p>
          <a:p>
            <a:pPr>
              <a:buFont typeface="Wingdings" panose="05000000000000000000" pitchFamily="2" charset="2"/>
              <a:buChar char="§"/>
              <a:defRPr/>
            </a:pPr>
            <a:r>
              <a:rPr lang="en-US" altLang="en-US" sz="2200" b="0" dirty="0" smtClean="0">
                <a:solidFill>
                  <a:srgbClr val="002060"/>
                </a:solidFill>
              </a:rPr>
              <a:t>May need to determine whether the wearable device is a personal use item or an accommodation </a:t>
            </a:r>
          </a:p>
          <a:p>
            <a:pPr>
              <a:buFont typeface="Wingdings" panose="05000000000000000000" pitchFamily="2" charset="2"/>
              <a:buChar char="§"/>
              <a:defRPr/>
            </a:pPr>
            <a:r>
              <a:rPr lang="en-US" altLang="en-US" sz="2200" b="0" dirty="0" smtClean="0">
                <a:solidFill>
                  <a:srgbClr val="002060"/>
                </a:solidFill>
              </a:rPr>
              <a:t>May need to be open to an alternate device or accommodation in some settings</a:t>
            </a:r>
          </a:p>
          <a:p>
            <a:pPr marL="0" indent="0">
              <a:buFont typeface="Times" panose="02020603050405020304" pitchFamily="18" charset="0"/>
              <a:buNone/>
              <a:defRPr/>
            </a:pPr>
            <a:r>
              <a:rPr lang="en-US" altLang="en-US" sz="2200" dirty="0" smtClean="0">
                <a:solidFill>
                  <a:srgbClr val="00B0F0"/>
                </a:solidFill>
              </a:rPr>
              <a:t>Ways to employ wearable devices as workplace accommodations:</a:t>
            </a:r>
          </a:p>
          <a:p>
            <a:pPr eaLnBrk="1" hangingPunct="1">
              <a:buFont typeface="Wingdings" panose="05000000000000000000" pitchFamily="2" charset="2"/>
              <a:buChar char="§"/>
              <a:defRPr/>
            </a:pPr>
            <a:r>
              <a:rPr lang="en-US" altLang="en-US" sz="2200" b="0" dirty="0" smtClean="0">
                <a:solidFill>
                  <a:srgbClr val="002060"/>
                </a:solidFill>
              </a:rPr>
              <a:t>Manage time, stress, and medical conditions</a:t>
            </a:r>
          </a:p>
          <a:p>
            <a:pPr eaLnBrk="1" hangingPunct="1">
              <a:buFont typeface="Wingdings" panose="05000000000000000000" pitchFamily="2" charset="2"/>
              <a:buChar char="§"/>
              <a:defRPr/>
            </a:pPr>
            <a:r>
              <a:rPr lang="en-US" altLang="en-US" sz="2200" b="0" dirty="0" smtClean="0">
                <a:solidFill>
                  <a:srgbClr val="002060"/>
                </a:solidFill>
              </a:rPr>
              <a:t>Access information needed at work</a:t>
            </a:r>
          </a:p>
          <a:p>
            <a:pPr eaLnBrk="1" hangingPunct="1">
              <a:buFont typeface="Wingdings" panose="05000000000000000000" pitchFamily="2" charset="2"/>
              <a:buChar char="§"/>
              <a:defRPr/>
            </a:pPr>
            <a:r>
              <a:rPr lang="en-US" altLang="en-US" sz="2200" b="0" dirty="0" smtClean="0">
                <a:solidFill>
                  <a:srgbClr val="002060"/>
                </a:solidFill>
              </a:rPr>
              <a:t>Meet communication needs</a:t>
            </a:r>
          </a:p>
          <a:p>
            <a:pPr marL="0" indent="0">
              <a:defRPr/>
            </a:pPr>
            <a:endParaRPr lang="en-US" altLang="en-US" dirty="0" smtClean="0">
              <a:solidFill>
                <a:srgbClr val="002060"/>
              </a:solidFill>
            </a:endParaRPr>
          </a:p>
          <a:p>
            <a:pPr marL="0" indent="0">
              <a:defRPr/>
            </a:pPr>
            <a:endParaRPr lang="en-US" altLang="en-US" sz="2400" dirty="0" smtClean="0">
              <a:solidFill>
                <a:srgbClr val="002060"/>
              </a:solidFill>
            </a:endParaRPr>
          </a:p>
        </p:txBody>
      </p:sp>
      <p:sp>
        <p:nvSpPr>
          <p:cNvPr id="7885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15DB9EE-BE8A-41B9-9E46-FAC4CC30931A}" type="slidenum">
              <a:rPr lang="en-US" altLang="en-US" sz="1400" smtClean="0">
                <a:solidFill>
                  <a:srgbClr val="FFFFFF"/>
                </a:solidFill>
              </a:rPr>
              <a:pPr>
                <a:spcBef>
                  <a:spcPct val="0"/>
                </a:spcBef>
                <a:buFontTx/>
                <a:buNone/>
              </a:pPr>
              <a:t>33</a:t>
            </a:fld>
            <a:endParaRPr lang="en-US" altLang="en-US" sz="1400" smtClean="0">
              <a:solidFill>
                <a:srgbClr val="FFFFFF"/>
              </a:solidFill>
            </a:endParaRPr>
          </a:p>
        </p:txBody>
      </p:sp>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Wearables in Development</a:t>
            </a:r>
          </a:p>
          <a:p>
            <a:pPr eaLnBrk="1" hangingPunct="1">
              <a:spcBef>
                <a:spcPct val="0"/>
              </a:spcBef>
            </a:pPr>
            <a:endParaRPr lang="en-US" altLang="en-US" sz="2800" b="1"/>
          </a:p>
        </p:txBody>
      </p:sp>
      <p:sp>
        <p:nvSpPr>
          <p:cNvPr id="80898" name="Content Placeholder 1" descr="Phillips Smart Sleep Headband"/>
          <p:cNvSpPr>
            <a:spLocks noGrp="1"/>
          </p:cNvSpPr>
          <p:nvPr>
            <p:ph idx="1"/>
          </p:nvPr>
        </p:nvSpPr>
        <p:spPr/>
        <p:txBody>
          <a:bodyPr/>
          <a:lstStyle/>
          <a:p>
            <a:pPr marL="457200" indent="-457200">
              <a:buFont typeface="Wingdings" panose="05000000000000000000" pitchFamily="2" charset="2"/>
              <a:buChar char="§"/>
            </a:pPr>
            <a:endParaRPr lang="en-US" altLang="en-US" sz="2400" b="0" dirty="0" smtClean="0"/>
          </a:p>
          <a:p>
            <a:pPr marL="457200" indent="-457200">
              <a:buFont typeface="Wingdings" panose="05000000000000000000" pitchFamily="2" charset="2"/>
              <a:buChar char="§"/>
            </a:pPr>
            <a:r>
              <a:rPr lang="en-US" altLang="en-US" sz="2400" b="0" dirty="0" err="1" smtClean="0"/>
              <a:t>Retissa</a:t>
            </a:r>
            <a:endParaRPr lang="en-US" altLang="en-US" sz="2400" b="0" dirty="0" smtClean="0"/>
          </a:p>
          <a:p>
            <a:pPr marL="457200" indent="-457200">
              <a:buFont typeface="Wingdings" panose="05000000000000000000" pitchFamily="2" charset="2"/>
              <a:buChar char="§"/>
            </a:pPr>
            <a:r>
              <a:rPr lang="en-US" altLang="en-US" sz="2400" b="0" dirty="0" err="1"/>
              <a:t>Ultracortex</a:t>
            </a:r>
            <a:r>
              <a:rPr lang="en-US" altLang="en-US" sz="2400" b="0" dirty="0"/>
              <a:t> "Mark IV" EEG Headset</a:t>
            </a:r>
          </a:p>
          <a:p>
            <a:pPr marL="457200" indent="-457200">
              <a:buFont typeface="Wingdings" panose="05000000000000000000" pitchFamily="2" charset="2"/>
              <a:buChar char="§"/>
            </a:pPr>
            <a:r>
              <a:rPr lang="en-US" altLang="en-US" sz="2400" b="0" dirty="0" smtClean="0"/>
              <a:t>Allergy Amulet</a:t>
            </a:r>
          </a:p>
          <a:p>
            <a:pPr marL="457200" indent="-457200">
              <a:buFont typeface="Wingdings" panose="05000000000000000000" pitchFamily="2" charset="2"/>
              <a:buChar char="§"/>
            </a:pPr>
            <a:r>
              <a:rPr lang="en-US" altLang="en-US" sz="2400" b="0" dirty="0" smtClean="0"/>
              <a:t>Orion from Second Sight</a:t>
            </a:r>
          </a:p>
          <a:p>
            <a:pPr marL="457200" indent="-457200">
              <a:buFont typeface="Wingdings" panose="05000000000000000000" pitchFamily="2" charset="2"/>
              <a:buChar char="§"/>
            </a:pPr>
            <a:r>
              <a:rPr lang="en-US" altLang="en-US" sz="2400" b="0" dirty="0" smtClean="0"/>
              <a:t>Tattoo Monitoring </a:t>
            </a:r>
          </a:p>
          <a:p>
            <a:pPr marL="457200" indent="-457200">
              <a:buFont typeface="Arial" panose="020B0604020202020204" pitchFamily="34" charset="0"/>
              <a:buChar char="•"/>
            </a:pPr>
            <a:endParaRPr lang="en-US" altLang="en-US" b="0" dirty="0" smtClean="0"/>
          </a:p>
          <a:p>
            <a:pPr marL="457200" indent="-457200">
              <a:buFont typeface="Arial" panose="020B0604020202020204" pitchFamily="34" charset="0"/>
              <a:buChar char="•"/>
            </a:pPr>
            <a:endParaRPr lang="en-US" altLang="en-US" b="0" dirty="0" smtClean="0"/>
          </a:p>
          <a:p>
            <a:pPr marL="457200" indent="-457200"/>
            <a:endParaRPr lang="en-US" altLang="en-US" b="0" dirty="0" smtClean="0"/>
          </a:p>
          <a:p>
            <a:pPr marL="457200" indent="-457200">
              <a:buFont typeface="Arial" panose="020B0604020202020204" pitchFamily="34" charset="0"/>
              <a:buChar char="•"/>
            </a:pPr>
            <a:endParaRPr lang="en-US" altLang="en-US" dirty="0" smtClean="0"/>
          </a:p>
        </p:txBody>
      </p:sp>
      <p:pic>
        <p:nvPicPr>
          <p:cNvPr id="2" name="Picture 1" descr="Argus II vision implant-Predecessor of the Or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113" y="3355022"/>
            <a:ext cx="2524125" cy="1371600"/>
          </a:xfrm>
          <a:prstGeom prst="rect">
            <a:avLst/>
          </a:prstGeom>
        </p:spPr>
      </p:pic>
      <p:pic>
        <p:nvPicPr>
          <p:cNvPr id="3" name="Picture 2" descr="Allergy Amulet "/>
          <p:cNvPicPr>
            <a:picLocks noChangeAspect="1"/>
          </p:cNvPicPr>
          <p:nvPr/>
        </p:nvPicPr>
        <p:blipFill>
          <a:blip r:embed="rId4"/>
          <a:stretch>
            <a:fillRect/>
          </a:stretch>
        </p:blipFill>
        <p:spPr>
          <a:xfrm>
            <a:off x="1796227" y="4040822"/>
            <a:ext cx="2336859" cy="2336859"/>
          </a:xfrm>
          <a:prstGeom prst="rect">
            <a:avLst/>
          </a:prstGeom>
        </p:spPr>
      </p:pic>
      <p:sp>
        <p:nvSpPr>
          <p:cNvPr id="8089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E3A5DCD-BF1B-4801-8CE1-F7869DE1171A}" type="slidenum">
              <a:rPr lang="en-US" altLang="en-US" sz="1400" smtClean="0">
                <a:solidFill>
                  <a:srgbClr val="FFFFFF"/>
                </a:solidFill>
                <a:latin typeface="Calibri" panose="020F0502020204030204" pitchFamily="34" charset="0"/>
              </a:rPr>
              <a:pPr>
                <a:spcBef>
                  <a:spcPct val="0"/>
                </a:spcBef>
                <a:buFontTx/>
                <a:buNone/>
              </a:pPr>
              <a:t>34</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r>
              <a:rPr lang="en-US" altLang="en-US" sz="2800" b="1"/>
              <a:t>Q&amp;A </a:t>
            </a:r>
          </a:p>
          <a:p>
            <a:pPr eaLnBrk="1" hangingPunct="1">
              <a:spcBef>
                <a:spcPct val="0"/>
              </a:spcBef>
            </a:pPr>
            <a:endParaRPr lang="en-US" altLang="en-US" sz="2800" b="1"/>
          </a:p>
        </p:txBody>
      </p:sp>
      <p:sp>
        <p:nvSpPr>
          <p:cNvPr id="83970" name="Content Placeholder 3"/>
          <p:cNvSpPr>
            <a:spLocks noGrp="1"/>
          </p:cNvSpPr>
          <p:nvPr>
            <p:ph idx="1"/>
          </p:nvPr>
        </p:nvSpPr>
        <p:spPr>
          <a:xfrm>
            <a:off x="838200" y="1295400"/>
            <a:ext cx="7848600" cy="5184775"/>
          </a:xfrm>
        </p:spPr>
        <p:txBody>
          <a:bodyPr/>
          <a:lstStyle/>
          <a:p>
            <a:pPr algn="ctr"/>
            <a:r>
              <a:rPr lang="en-US" altLang="en-US">
                <a:solidFill>
                  <a:srgbClr val="0096DB"/>
                </a:solidFill>
              </a:rPr>
              <a:t>Questions? AskJAN.org</a:t>
            </a:r>
            <a:endParaRPr lang="en-US" altLang="en-US" dirty="0" smtClean="0"/>
          </a:p>
        </p:txBody>
      </p:sp>
      <p:sp>
        <p:nvSpPr>
          <p:cNvPr id="8397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FB90A99-65B7-49BA-BB83-0DA6D105E12C}" type="slidenum">
              <a:rPr lang="en-US" altLang="en-US" sz="1400" smtClean="0">
                <a:solidFill>
                  <a:srgbClr val="FFFFFF"/>
                </a:solidFill>
              </a:rPr>
              <a:pPr>
                <a:spcBef>
                  <a:spcPct val="0"/>
                </a:spcBef>
                <a:buFontTx/>
                <a:buNone/>
              </a:pPr>
              <a:t>35</a:t>
            </a:fld>
            <a:endParaRPr lang="en-US" altLang="en-US" sz="1400" smtClean="0">
              <a:solidFill>
                <a:srgbClr val="FFFFFF"/>
              </a:solidFill>
            </a:endParaRPr>
          </a:p>
        </p:txBody>
      </p:sp>
      <p:pic>
        <p:nvPicPr>
          <p:cNvPr id="7" name="Picture 6" descr="AskJAN.org"/>
          <p:cNvPicPr>
            <a:picLocks noChangeAspect="1"/>
          </p:cNvPicPr>
          <p:nvPr/>
        </p:nvPicPr>
        <p:blipFill>
          <a:blip r:embed="rId3"/>
          <a:stretch>
            <a:fillRect/>
          </a:stretch>
        </p:blipFill>
        <p:spPr>
          <a:xfrm>
            <a:off x="948047" y="1891942"/>
            <a:ext cx="7628906" cy="4271950"/>
          </a:xfrm>
          <a:prstGeom prst="rect">
            <a:avLst/>
          </a:prstGeom>
        </p:spPr>
      </p:pic>
    </p:spTree>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endParaRPr lang="en-US" altLang="en-US" sz="2800" b="1"/>
          </a:p>
          <a:p>
            <a:pPr eaLnBrk="1" hangingPunct="1">
              <a:spcBef>
                <a:spcPct val="0"/>
              </a:spcBef>
            </a:pPr>
            <a:endParaRPr lang="en-US" altLang="en-US" sz="2800" b="1"/>
          </a:p>
          <a:p>
            <a:pPr eaLnBrk="1" hangingPunct="1">
              <a:spcBef>
                <a:spcPct val="0"/>
              </a:spcBef>
            </a:pPr>
            <a:r>
              <a:rPr lang="en-US" altLang="en-US" sz="2800" b="1"/>
              <a:t>Contact JAN! </a:t>
            </a:r>
          </a:p>
          <a:p>
            <a:pPr eaLnBrk="1" hangingPunct="1">
              <a:spcBef>
                <a:spcPct val="0"/>
              </a:spcBef>
            </a:pPr>
            <a:r>
              <a:rPr lang="en-US" altLang="en-US" sz="2800" b="1"/>
              <a:t> </a:t>
            </a:r>
          </a:p>
          <a:p>
            <a:pPr eaLnBrk="1" hangingPunct="1">
              <a:spcBef>
                <a:spcPct val="0"/>
              </a:spcBef>
            </a:pPr>
            <a:endParaRPr lang="en-US" altLang="en-US" sz="2800" b="1"/>
          </a:p>
        </p:txBody>
      </p:sp>
      <p:sp>
        <p:nvSpPr>
          <p:cNvPr id="86018" name="Content Placeholder 2"/>
          <p:cNvSpPr>
            <a:spLocks noGrp="1"/>
          </p:cNvSpPr>
          <p:nvPr>
            <p:ph idx="4294967295"/>
          </p:nvPr>
        </p:nvSpPr>
        <p:spPr>
          <a:xfrm>
            <a:off x="841375" y="1298575"/>
            <a:ext cx="7848600" cy="5184775"/>
          </a:xfrm>
        </p:spPr>
        <p:txBody>
          <a:bodyPr/>
          <a:lstStyle/>
          <a:p>
            <a:pPr marL="0" indent="0">
              <a:buFont typeface="Times" panose="02020603050405020304" pitchFamily="18" charset="0"/>
              <a:buNone/>
            </a:pPr>
            <a:r>
              <a:rPr lang="en-US" altLang="en-US" sz="2400" b="1" smtClean="0">
                <a:solidFill>
                  <a:srgbClr val="800000"/>
                </a:solidFill>
              </a:rPr>
              <a:t>JAN Consultants can be reached M-F 9am-6pm ET </a:t>
            </a:r>
          </a:p>
          <a:p>
            <a:pPr marL="0" indent="0">
              <a:buFont typeface="Wingdings" panose="05000000000000000000" pitchFamily="2" charset="2"/>
              <a:buChar char="§"/>
            </a:pPr>
            <a:r>
              <a:rPr lang="en-US" altLang="en-US" sz="2400" smtClean="0">
                <a:solidFill>
                  <a:srgbClr val="002060"/>
                </a:solidFill>
              </a:rPr>
              <a:t>Phone - (800) 526-7234 (voice); (877) 781-9403 (TTY)</a:t>
            </a:r>
          </a:p>
          <a:p>
            <a:pPr marL="0" indent="0">
              <a:buFont typeface="Wingdings" panose="05000000000000000000" pitchFamily="2" charset="2"/>
              <a:buChar char="§"/>
            </a:pPr>
            <a:r>
              <a:rPr lang="en-US" altLang="en-US" sz="2400" smtClean="0">
                <a:solidFill>
                  <a:srgbClr val="002060"/>
                </a:solidFill>
              </a:rPr>
              <a:t>Email - </a:t>
            </a:r>
            <a:r>
              <a:rPr lang="en-US" altLang="en-US" sz="2400" smtClean="0">
                <a:hlinkClick r:id="rId3"/>
              </a:rPr>
              <a:t>jan@AskJAN.org</a:t>
            </a:r>
            <a:endParaRPr lang="en-US" altLang="en-US" sz="2400" smtClean="0"/>
          </a:p>
          <a:p>
            <a:pPr marL="0" indent="0">
              <a:buFont typeface="Wingdings" panose="05000000000000000000" pitchFamily="2" charset="2"/>
              <a:buChar char="§"/>
            </a:pPr>
            <a:r>
              <a:rPr lang="en-US" altLang="en-US" sz="2400" smtClean="0">
                <a:solidFill>
                  <a:srgbClr val="002060"/>
                </a:solidFill>
              </a:rPr>
              <a:t>Skype - Janconsultants</a:t>
            </a:r>
          </a:p>
          <a:p>
            <a:pPr marL="0" indent="0">
              <a:buFont typeface="Wingdings" panose="05000000000000000000" pitchFamily="2" charset="2"/>
              <a:buChar char="§"/>
            </a:pPr>
            <a:r>
              <a:rPr lang="en-US" altLang="en-US" sz="2400" smtClean="0">
                <a:solidFill>
                  <a:srgbClr val="002060"/>
                </a:solidFill>
              </a:rPr>
              <a:t>Text - (304) 216-8189</a:t>
            </a:r>
          </a:p>
          <a:p>
            <a:pPr marL="0" indent="0">
              <a:buFont typeface="Wingdings" panose="05000000000000000000" pitchFamily="2" charset="2"/>
              <a:buChar char="§"/>
            </a:pPr>
            <a:r>
              <a:rPr lang="en-US" altLang="en-US" sz="2400" smtClean="0">
                <a:solidFill>
                  <a:srgbClr val="002060"/>
                </a:solidFill>
              </a:rPr>
              <a:t>Chat available online at </a:t>
            </a:r>
            <a:r>
              <a:rPr lang="en-US" altLang="en-US" sz="2400" smtClean="0">
                <a:hlinkClick r:id="rId4"/>
              </a:rPr>
              <a:t>http://AskJAN.org</a:t>
            </a:r>
            <a:endParaRPr lang="en-US" altLang="en-US" sz="2400" smtClean="0"/>
          </a:p>
        </p:txBody>
      </p:sp>
      <p:pic>
        <p:nvPicPr>
          <p:cNvPr id="86025" name="Picture 10" descr="Fac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3432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Picture 9" descr="Blo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37369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7" name="Picture 8" descr="Linked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40417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8" name="Picture 7" descr="Second Lif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4346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9" name="Picture 6" descr="YouTub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4651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Red telephone"/>
          <p:cNvPicPr>
            <a:picLocks noChangeAspect="1" noChangeArrowheads="1"/>
          </p:cNvPicPr>
          <p:nvPr/>
        </p:nvPicPr>
        <p:blipFill>
          <a:blip r:embed="rId10" cstate="print"/>
          <a:srcRect/>
          <a:stretch>
            <a:fillRect/>
          </a:stretch>
        </p:blipFill>
        <p:spPr bwMode="auto">
          <a:xfrm>
            <a:off x="3269298" y="4346575"/>
            <a:ext cx="2926080" cy="1959085"/>
          </a:xfrm>
          <a:prstGeom prst="rect">
            <a:avLst/>
          </a:prstGeom>
        </p:spPr>
        <p:style>
          <a:lnRef idx="0">
            <a:schemeClr val="accent2"/>
          </a:lnRef>
          <a:fillRef idx="3">
            <a:schemeClr val="accent2"/>
          </a:fillRef>
          <a:effectRef idx="3">
            <a:schemeClr val="accent2"/>
          </a:effectRef>
          <a:fontRef idx="minor">
            <a:schemeClr val="lt1"/>
          </a:fontRef>
        </p:style>
      </p:pic>
      <p:pic>
        <p:nvPicPr>
          <p:cNvPr id="13" name="Picture 12" descr="Twitter"/>
          <p:cNvPicPr>
            <a:picLocks noChangeAspect="1"/>
          </p:cNvPicPr>
          <p:nvPr/>
        </p:nvPicPr>
        <p:blipFill>
          <a:blip r:embed="rId11"/>
          <a:stretch>
            <a:fillRect/>
          </a:stretch>
        </p:blipFill>
        <p:spPr>
          <a:xfrm>
            <a:off x="7620000" y="3127375"/>
            <a:ext cx="301752" cy="304800"/>
          </a:xfrm>
          <a:prstGeom prst="rect">
            <a:avLst/>
          </a:prstGeom>
        </p:spPr>
      </p:pic>
      <p:sp>
        <p:nvSpPr>
          <p:cNvPr id="8601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EDF565F7-11B7-4A9F-A665-D5422E20C18B}" type="slidenum">
              <a:rPr lang="en-US" altLang="en-US" sz="1400" smtClean="0">
                <a:solidFill>
                  <a:srgbClr val="FFFFFF"/>
                </a:solidFill>
              </a:rPr>
              <a:pPr>
                <a:spcBef>
                  <a:spcPct val="0"/>
                </a:spcBef>
                <a:buFontTx/>
                <a:buNone/>
              </a:pPr>
              <a:t>36</a:t>
            </a:fld>
            <a:endParaRPr lang="en-US" altLang="en-US" sz="1400" smtClean="0">
              <a:solidFill>
                <a:srgbClr val="FFFFFF"/>
              </a:solidFill>
            </a:endParaRPr>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smtClean="0"/>
              <a:t>What is Wearable Technology?</a:t>
            </a:r>
            <a:endParaRPr lang="en-US" altLang="en-US" sz="2800" b="1" dirty="0"/>
          </a:p>
        </p:txBody>
      </p:sp>
      <p:sp>
        <p:nvSpPr>
          <p:cNvPr id="47106" name="Content Placeholder 1"/>
          <p:cNvSpPr>
            <a:spLocks noGrp="1"/>
          </p:cNvSpPr>
          <p:nvPr>
            <p:ph idx="1"/>
          </p:nvPr>
        </p:nvSpPr>
        <p:spPr>
          <a:xfrm>
            <a:off x="838200" y="1303338"/>
            <a:ext cx="7848600" cy="5189537"/>
          </a:xfrm>
        </p:spPr>
        <p:txBody>
          <a:bodyPr>
            <a:noAutofit/>
          </a:bodyPr>
          <a:lstStyle/>
          <a:p>
            <a:pPr marL="0" indent="0"/>
            <a:r>
              <a:rPr lang="en-US" sz="2400" b="0" dirty="0" smtClean="0"/>
              <a:t>“An </a:t>
            </a:r>
            <a:r>
              <a:rPr lang="en-US" sz="2400" b="0" dirty="0"/>
              <a:t>attachable device is defined as a monitoring modality that should be attached onto the body noninvasively or can be touched occasionally by a user intentionally. It is not a necessary item but has an unnoticeable impact on daily life such as a tattoo, pad, pedometer, mobile phone, tablet, and other portable devices. It is usually </a:t>
            </a:r>
            <a:r>
              <a:rPr lang="en-US" sz="2400" b="0" dirty="0" smtClean="0"/>
              <a:t>‘one-size </a:t>
            </a:r>
            <a:r>
              <a:rPr lang="en-US" sz="2400" b="0" dirty="0"/>
              <a:t>fits all</a:t>
            </a:r>
            <a:r>
              <a:rPr lang="en-US" sz="2400" b="0" dirty="0" smtClean="0"/>
              <a:t>.’”</a:t>
            </a:r>
            <a:endParaRPr lang="en-US" sz="2400" b="0" dirty="0"/>
          </a:p>
          <a:p>
            <a:endParaRPr lang="en-US" sz="1800" b="0" dirty="0" smtClean="0"/>
          </a:p>
          <a:p>
            <a:r>
              <a:rPr lang="en-US" sz="1800" b="0" dirty="0" smtClean="0"/>
              <a:t>-</a:t>
            </a:r>
            <a:r>
              <a:rPr lang="en-US" sz="1800" dirty="0"/>
              <a:t>Tamura, T., &amp; Chen, W., Ph. D., (Eds.). (2018). </a:t>
            </a:r>
            <a:r>
              <a:rPr lang="en-US" sz="1800" i="1" dirty="0"/>
              <a:t>Seamless healthcare </a:t>
            </a:r>
            <a:r>
              <a:rPr lang="en-US" sz="1800" i="1" dirty="0" smtClean="0"/>
              <a:t>monitoring: </a:t>
            </a:r>
            <a:r>
              <a:rPr lang="en-US" sz="1800" i="1" dirty="0"/>
              <a:t>Advancements in wearable, attachable, and invisible devices</a:t>
            </a:r>
            <a:r>
              <a:rPr lang="en-US" sz="1800" dirty="0"/>
              <a:t>. Cham: Springer. </a:t>
            </a:r>
            <a:r>
              <a:rPr lang="en-US" sz="1800" dirty="0" smtClean="0"/>
              <a:t> </a:t>
            </a:r>
            <a:endParaRPr lang="en-US" sz="1800" b="0" dirty="0"/>
          </a:p>
        </p:txBody>
      </p:sp>
      <p:sp>
        <p:nvSpPr>
          <p:cNvPr id="4813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0AA4377-8FAA-40F6-9892-6C87F7EB2DA7}" type="slidenum">
              <a:rPr lang="en-US" altLang="en-US" sz="1400" smtClean="0">
                <a:solidFill>
                  <a:srgbClr val="FFFFFF"/>
                </a:solidFill>
                <a:latin typeface="Calibri" panose="020F0502020204030204" pitchFamily="34" charset="0"/>
              </a:rPr>
              <a:pPr>
                <a:spcBef>
                  <a:spcPct val="0"/>
                </a:spcBef>
                <a:buFontTx/>
                <a:buNone/>
              </a:pPr>
              <a:t>4</a:t>
            </a:fld>
            <a:endParaRPr lang="en-US" altLang="en-US" sz="140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3819777606"/>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a:t>A Growing Market</a:t>
            </a:r>
          </a:p>
        </p:txBody>
      </p:sp>
      <p:sp>
        <p:nvSpPr>
          <p:cNvPr id="47106" name="Content Placeholder 1"/>
          <p:cNvSpPr>
            <a:spLocks noGrp="1"/>
          </p:cNvSpPr>
          <p:nvPr>
            <p:ph idx="1"/>
          </p:nvPr>
        </p:nvSpPr>
        <p:spPr>
          <a:xfrm>
            <a:off x="838200" y="1303338"/>
            <a:ext cx="7848600" cy="5189537"/>
          </a:xfrm>
        </p:spPr>
        <p:txBody>
          <a:bodyPr/>
          <a:lstStyle/>
          <a:p>
            <a:pPr marL="457200" indent="-457200">
              <a:buFont typeface="Wingdings" panose="05000000000000000000" pitchFamily="2" charset="2"/>
              <a:buChar char="§"/>
              <a:defRPr/>
            </a:pPr>
            <a:endParaRPr lang="en-US" altLang="en-US" b="0" dirty="0" smtClean="0"/>
          </a:p>
          <a:p>
            <a:pPr marL="457200" indent="-457200">
              <a:buFont typeface="Wingdings" panose="05000000000000000000" pitchFamily="2" charset="2"/>
              <a:buChar char="§"/>
              <a:defRPr/>
            </a:pPr>
            <a:r>
              <a:rPr lang="en-US" altLang="en-US" sz="2400" b="0" dirty="0" smtClean="0"/>
              <a:t>56.7 million adults are predicted to use a wearable device at least once a month in 2019. An additional 3.8 million children and teens will have such a device. </a:t>
            </a:r>
          </a:p>
          <a:p>
            <a:pPr marL="457200" indent="-457200">
              <a:buFont typeface="Wingdings" panose="05000000000000000000" pitchFamily="2" charset="2"/>
              <a:buChar char="§"/>
              <a:defRPr/>
            </a:pPr>
            <a:r>
              <a:rPr lang="en-US" sz="2400" b="0" dirty="0" smtClean="0"/>
              <a:t>Over </a:t>
            </a:r>
            <a:r>
              <a:rPr lang="en-US" sz="2400" b="0" dirty="0"/>
              <a:t>500 </a:t>
            </a:r>
            <a:r>
              <a:rPr lang="en-US" sz="2400" b="0" dirty="0" smtClean="0"/>
              <a:t>million </a:t>
            </a:r>
            <a:r>
              <a:rPr lang="en-US" sz="2400" b="0" dirty="0"/>
              <a:t>wearable users </a:t>
            </a:r>
            <a:r>
              <a:rPr lang="en-US" sz="2400" b="0" dirty="0" smtClean="0"/>
              <a:t>were </a:t>
            </a:r>
            <a:r>
              <a:rPr lang="en-US" sz="2400" b="0" dirty="0"/>
              <a:t>connected to </a:t>
            </a:r>
            <a:r>
              <a:rPr lang="en-US" sz="2400" b="0" dirty="0" err="1"/>
              <a:t>4G</a:t>
            </a:r>
            <a:r>
              <a:rPr lang="en-US" sz="2400" b="0" dirty="0"/>
              <a:t> network in </a:t>
            </a:r>
            <a:r>
              <a:rPr lang="en-US" sz="2400" b="0" dirty="0" smtClean="0"/>
              <a:t>2017, </a:t>
            </a:r>
            <a:r>
              <a:rPr lang="en-US" sz="2400" b="0" dirty="0"/>
              <a:t>while the market is expected to grow by 89 million by 2022 connecting over 900 million.</a:t>
            </a:r>
            <a:endParaRPr lang="en-US" altLang="en-US" sz="2400" b="0" dirty="0" smtClean="0"/>
          </a:p>
          <a:p>
            <a:pPr marL="457200" indent="-457200">
              <a:buFont typeface="Wingdings" panose="05000000000000000000" pitchFamily="2" charset="2"/>
              <a:buChar char="§"/>
              <a:defRPr/>
            </a:pPr>
            <a:endParaRPr lang="en-US" altLang="en-US" sz="2400" b="0" dirty="0" smtClean="0"/>
          </a:p>
        </p:txBody>
      </p:sp>
      <p:sp>
        <p:nvSpPr>
          <p:cNvPr id="4813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0AA4377-8FAA-40F6-9892-6C87F7EB2DA7}" type="slidenum">
              <a:rPr lang="en-US" altLang="en-US" sz="1400" smtClean="0">
                <a:solidFill>
                  <a:srgbClr val="FFFFFF"/>
                </a:solidFill>
                <a:latin typeface="Calibri" panose="020F0502020204030204" pitchFamily="34" charset="0"/>
              </a:rPr>
              <a:pPr>
                <a:spcBef>
                  <a:spcPct val="0"/>
                </a:spcBef>
                <a:buFontTx/>
                <a:buNone/>
              </a:pPr>
              <a:t>5</a:t>
            </a:fld>
            <a:endParaRPr lang="en-US" altLang="en-US" sz="140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2442600098"/>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a:t>Workplace Needs</a:t>
            </a:r>
          </a:p>
        </p:txBody>
      </p:sp>
      <p:sp>
        <p:nvSpPr>
          <p:cNvPr id="50178" name="Content Placeholder 2"/>
          <p:cNvSpPr>
            <a:spLocks noGrp="1"/>
          </p:cNvSpPr>
          <p:nvPr>
            <p:ph idx="1"/>
          </p:nvPr>
        </p:nvSpPr>
        <p:spPr>
          <a:xfrm>
            <a:off x="838200" y="1295400"/>
            <a:ext cx="7848600" cy="5184775"/>
          </a:xfrm>
        </p:spPr>
        <p:txBody>
          <a:bodyPr/>
          <a:lstStyle/>
          <a:p>
            <a:pPr marL="682625" lvl="1" indent="-334963">
              <a:lnSpc>
                <a:spcPct val="90000"/>
              </a:lnSpc>
              <a:spcAft>
                <a:spcPts val="600"/>
              </a:spcAft>
            </a:pPr>
            <a:endParaRPr lang="en-US" altLang="en-US" dirty="0" smtClean="0"/>
          </a:p>
          <a:p>
            <a:pPr marL="404812" indent="-457200">
              <a:lnSpc>
                <a:spcPct val="90000"/>
              </a:lnSpc>
              <a:spcAft>
                <a:spcPts val="600"/>
              </a:spcAft>
              <a:buFont typeface="Wingdings" panose="05000000000000000000" pitchFamily="2" charset="2"/>
              <a:buChar char="§"/>
            </a:pPr>
            <a:r>
              <a:rPr lang="en-US" altLang="en-US" b="0" dirty="0" smtClean="0"/>
              <a:t>Productivity management</a:t>
            </a:r>
          </a:p>
          <a:p>
            <a:pPr marL="404812" indent="-457200">
              <a:lnSpc>
                <a:spcPct val="90000"/>
              </a:lnSpc>
              <a:spcAft>
                <a:spcPts val="600"/>
              </a:spcAft>
              <a:buFont typeface="Wingdings" panose="05000000000000000000" pitchFamily="2" charset="2"/>
              <a:buChar char="§"/>
            </a:pPr>
            <a:r>
              <a:rPr lang="en-US" altLang="en-US" b="0" dirty="0" smtClean="0"/>
              <a:t>Medical management</a:t>
            </a:r>
          </a:p>
          <a:p>
            <a:pPr marL="404812" indent="-457200">
              <a:lnSpc>
                <a:spcPct val="90000"/>
              </a:lnSpc>
              <a:spcAft>
                <a:spcPts val="600"/>
              </a:spcAft>
              <a:buFont typeface="Wingdings" panose="05000000000000000000" pitchFamily="2" charset="2"/>
              <a:buChar char="§"/>
            </a:pPr>
            <a:r>
              <a:rPr lang="en-US" altLang="en-US" b="0" dirty="0" smtClean="0"/>
              <a:t>Stress and symptom management</a:t>
            </a:r>
          </a:p>
          <a:p>
            <a:pPr marL="404812" indent="-457200">
              <a:lnSpc>
                <a:spcPct val="90000"/>
              </a:lnSpc>
              <a:spcAft>
                <a:spcPts val="600"/>
              </a:spcAft>
              <a:buFont typeface="Wingdings" panose="05000000000000000000" pitchFamily="2" charset="2"/>
              <a:buChar char="§"/>
            </a:pPr>
            <a:r>
              <a:rPr lang="en-US" altLang="en-US" b="0" dirty="0" smtClean="0"/>
              <a:t>Information access</a:t>
            </a:r>
          </a:p>
          <a:p>
            <a:pPr marL="404812" indent="-457200">
              <a:lnSpc>
                <a:spcPct val="90000"/>
              </a:lnSpc>
              <a:spcAft>
                <a:spcPts val="600"/>
              </a:spcAft>
              <a:buFont typeface="Wingdings" panose="05000000000000000000" pitchFamily="2" charset="2"/>
              <a:buChar char="§"/>
            </a:pPr>
            <a:r>
              <a:rPr lang="en-US" altLang="en-US" b="0" dirty="0" smtClean="0"/>
              <a:t>Communication</a:t>
            </a:r>
          </a:p>
          <a:p>
            <a:pPr marL="682625" lvl="1" indent="-334963" eaLnBrk="1" hangingPunct="1">
              <a:buFont typeface="Wingdings" panose="05000000000000000000" pitchFamily="2" charset="2"/>
              <a:buNone/>
            </a:pPr>
            <a:endParaRPr lang="en-US" altLang="en-US" sz="1600" dirty="0" smtClean="0"/>
          </a:p>
          <a:p>
            <a:pPr marL="682625" lvl="1" indent="-334963" eaLnBrk="1" hangingPunct="1"/>
            <a:endParaRPr lang="en-US" altLang="en-US" sz="1600" dirty="0" smtClean="0"/>
          </a:p>
          <a:p>
            <a:pPr marL="682625" lvl="1" indent="-334963" eaLnBrk="1" hangingPunct="1"/>
            <a:endParaRPr lang="en-US" altLang="en-US" sz="1600" dirty="0" smtClean="0"/>
          </a:p>
          <a:p>
            <a:pPr marL="682625" lvl="1" indent="-334963" eaLnBrk="1" hangingPunct="1">
              <a:buFont typeface="Wingdings" panose="05000000000000000000" pitchFamily="2" charset="2"/>
              <a:buNone/>
            </a:pPr>
            <a:endParaRPr lang="en-US" altLang="en-US" sz="1600" dirty="0" smtClean="0"/>
          </a:p>
          <a:p>
            <a:pPr marL="682625" lvl="1" indent="-334963" eaLnBrk="1" hangingPunct="1">
              <a:buFont typeface="Wingdings" panose="05000000000000000000" pitchFamily="2" charset="2"/>
              <a:buNone/>
            </a:pPr>
            <a:endParaRPr lang="en-US" altLang="en-US" sz="1600" dirty="0" smtClean="0"/>
          </a:p>
          <a:p>
            <a:pPr marL="682625" lvl="1" indent="-334963" eaLnBrk="1" hangingPunct="1">
              <a:buFont typeface="Wingdings" panose="05000000000000000000" pitchFamily="2" charset="2"/>
              <a:buNone/>
            </a:pPr>
            <a:endParaRPr lang="en-US" altLang="en-US" sz="1600" dirty="0" smtClean="0"/>
          </a:p>
          <a:p>
            <a:pPr marL="682625" lvl="1" indent="-334963" eaLnBrk="1" hangingPunct="1">
              <a:buFont typeface="Wingdings" panose="05000000000000000000" pitchFamily="2" charset="2"/>
              <a:buNone/>
            </a:pPr>
            <a:endParaRPr lang="en-US" altLang="en-US" sz="1600" dirty="0" smtClean="0"/>
          </a:p>
          <a:p>
            <a:pPr marL="682625" lvl="1" indent="-334963" eaLnBrk="1" hangingPunct="1">
              <a:buFont typeface="Wingdings" panose="05000000000000000000" pitchFamily="2" charset="2"/>
              <a:buNone/>
            </a:pPr>
            <a:endParaRPr lang="en-US" altLang="en-US" sz="1600" dirty="0" smtClean="0"/>
          </a:p>
          <a:p>
            <a:pPr marL="682625" lvl="1" indent="-334963" eaLnBrk="1" hangingPunct="1"/>
            <a:endParaRPr lang="en-US" altLang="en-US" sz="1600" dirty="0" smtClean="0"/>
          </a:p>
          <a:p>
            <a:pPr marL="682625" lvl="1" indent="-334963" eaLnBrk="1" hangingPunct="1"/>
            <a:endParaRPr lang="en-US" altLang="en-US" sz="1600" dirty="0" smtClean="0"/>
          </a:p>
          <a:p>
            <a:pPr marL="682625" lvl="1" indent="-334963" eaLnBrk="1" hangingPunct="1"/>
            <a:endParaRPr lang="en-US" altLang="en-US" sz="1600" dirty="0" smtClean="0"/>
          </a:p>
          <a:p>
            <a:pPr marL="517525" indent="-457200" eaLnBrk="1" hangingPunct="1">
              <a:buFont typeface="Wingdings" panose="05000000000000000000" pitchFamily="2" charset="2"/>
              <a:buChar char="§"/>
            </a:pPr>
            <a:endParaRPr lang="en-US" altLang="en-US" sz="2000" dirty="0" smtClean="0"/>
          </a:p>
          <a:p>
            <a:pPr marL="517525" indent="-457200" eaLnBrk="1" hangingPunct="1"/>
            <a:endParaRPr lang="en-US" altLang="en-US" sz="3200" dirty="0" smtClean="0">
              <a:solidFill>
                <a:srgbClr val="0096DB"/>
              </a:solidFill>
            </a:endParaRPr>
          </a:p>
          <a:p>
            <a:pPr marL="517525" indent="-457200" eaLnBrk="1" hangingPunct="1"/>
            <a:endParaRPr lang="en-US" altLang="en-US" sz="3200" dirty="0" smtClean="0">
              <a:solidFill>
                <a:srgbClr val="0096DB"/>
              </a:solidFill>
            </a:endParaRPr>
          </a:p>
        </p:txBody>
      </p:sp>
      <p:sp>
        <p:nvSpPr>
          <p:cNvPr id="501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D08F56-65B1-415E-B9B8-3E7B26CF42CF}" type="slidenum">
              <a:rPr lang="en-US" altLang="en-US" sz="1400" smtClean="0">
                <a:solidFill>
                  <a:srgbClr val="FFFFFF"/>
                </a:solidFill>
              </a:rPr>
              <a:pPr>
                <a:spcBef>
                  <a:spcPct val="0"/>
                </a:spcBef>
                <a:buFontTx/>
                <a:buNone/>
              </a:pPr>
              <a:t>6</a:t>
            </a:fld>
            <a:endParaRPr lang="en-US" altLang="en-US" sz="1400" smtClean="0">
              <a:solidFill>
                <a:srgbClr val="FFFFFF"/>
              </a:solidFill>
            </a:endParaRPr>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a:t>Smartwatches</a:t>
            </a:r>
          </a:p>
        </p:txBody>
      </p:sp>
      <p:sp>
        <p:nvSpPr>
          <p:cNvPr id="52226" name="Content Placeholder 1"/>
          <p:cNvSpPr>
            <a:spLocks noGrp="1"/>
          </p:cNvSpPr>
          <p:nvPr>
            <p:ph idx="1"/>
          </p:nvPr>
        </p:nvSpPr>
        <p:spPr>
          <a:xfrm>
            <a:off x="838200" y="1295400"/>
            <a:ext cx="7848600" cy="5184775"/>
          </a:xfrm>
        </p:spPr>
        <p:txBody>
          <a:bodyPr/>
          <a:lstStyle/>
          <a:p>
            <a:pPr marL="0" indent="0"/>
            <a:r>
              <a:rPr lang="en-US" altLang="en-US" sz="2400" b="0" dirty="0" smtClean="0"/>
              <a:t>Smartwatches have gained great popularity in the last five years. Displaying the time is only one of many functions these devices can perform. Smartwatches provide convenient access to thousands of apps, including those which allow users to increase productivity, track physical and mental status, and engage their surroundings in innovative ways.</a:t>
            </a:r>
          </a:p>
          <a:p>
            <a:pPr marL="0" indent="0"/>
            <a:endParaRPr lang="en-US" altLang="en-US" b="0" dirty="0" smtClean="0"/>
          </a:p>
          <a:p>
            <a:pPr marL="0" indent="0"/>
            <a:endParaRPr lang="en-US" altLang="en-US" b="0" dirty="0" smtClean="0"/>
          </a:p>
          <a:p>
            <a:pPr marL="0" indent="0"/>
            <a:endParaRPr lang="en-US" altLang="en-US" b="0" dirty="0" smtClean="0"/>
          </a:p>
        </p:txBody>
      </p:sp>
      <p:sp>
        <p:nvSpPr>
          <p:cNvPr id="522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F4FB4-06B5-408A-8A88-CF303278A931}" type="slidenum">
              <a:rPr lang="en-US" altLang="en-US" sz="1400" smtClean="0">
                <a:solidFill>
                  <a:srgbClr val="FFFFFF"/>
                </a:solidFill>
                <a:latin typeface="Calibri" panose="020F0502020204030204" pitchFamily="34" charset="0"/>
              </a:rPr>
              <a:pPr>
                <a:spcBef>
                  <a:spcPct val="0"/>
                </a:spcBef>
                <a:buFontTx/>
                <a:buNone/>
              </a:pPr>
              <a:t>7</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a:t>Smartwatches</a:t>
            </a:r>
          </a:p>
        </p:txBody>
      </p:sp>
      <p:sp>
        <p:nvSpPr>
          <p:cNvPr id="53250" name="Content Placeholder 1" descr="Dot Watch (Braille Smartwatch)"/>
          <p:cNvSpPr>
            <a:spLocks noGrp="1"/>
          </p:cNvSpPr>
          <p:nvPr>
            <p:ph idx="1"/>
          </p:nvPr>
        </p:nvSpPr>
        <p:spPr>
          <a:xfrm>
            <a:off x="838200" y="1295400"/>
            <a:ext cx="7848600" cy="5184775"/>
          </a:xfrm>
        </p:spPr>
        <p:txBody>
          <a:bodyPr/>
          <a:lstStyle/>
          <a:p>
            <a:pPr marL="0" indent="0" eaLnBrk="1" hangingPunct="1">
              <a:defRPr/>
            </a:pPr>
            <a:r>
              <a:rPr lang="en-US" altLang="en-US" sz="2400" b="0" dirty="0">
                <a:solidFill>
                  <a:srgbClr val="002060"/>
                </a:solidFill>
              </a:rPr>
              <a:t> </a:t>
            </a:r>
            <a:r>
              <a:rPr lang="en-US" altLang="en-US" sz="2400" b="0" dirty="0" smtClean="0">
                <a:solidFill>
                  <a:srgbClr val="002060"/>
                </a:solidFill>
              </a:rPr>
              <a:t>    Smartwatches to use with smartphones</a:t>
            </a:r>
          </a:p>
          <a:p>
            <a:pPr marL="857250" lvl="1" indent="-457200" eaLnBrk="1" hangingPunct="1">
              <a:defRPr/>
            </a:pPr>
            <a:r>
              <a:rPr lang="en-US" altLang="en-US" dirty="0" smtClean="0">
                <a:solidFill>
                  <a:srgbClr val="002060"/>
                </a:solidFill>
              </a:rPr>
              <a:t>Apple Watch</a:t>
            </a:r>
          </a:p>
          <a:p>
            <a:pPr marL="857250" lvl="1" indent="-457200" eaLnBrk="1" hangingPunct="1">
              <a:defRPr/>
            </a:pPr>
            <a:r>
              <a:rPr lang="en-US" altLang="en-US" dirty="0" smtClean="0">
                <a:solidFill>
                  <a:srgbClr val="002060"/>
                </a:solidFill>
              </a:rPr>
              <a:t>Android Wear</a:t>
            </a:r>
          </a:p>
          <a:p>
            <a:pPr marL="857250" lvl="1" indent="-457200" eaLnBrk="1" hangingPunct="1">
              <a:defRPr/>
            </a:pPr>
            <a:r>
              <a:rPr lang="en-US" altLang="en-US" dirty="0" smtClean="0">
                <a:solidFill>
                  <a:srgbClr val="002060"/>
                </a:solidFill>
              </a:rPr>
              <a:t>Samsung Gear</a:t>
            </a:r>
          </a:p>
          <a:p>
            <a:pPr marL="457200" indent="-457200" eaLnBrk="1" hangingPunct="1">
              <a:defRPr/>
            </a:pPr>
            <a:endParaRPr lang="en-US" altLang="en-US" dirty="0" smtClean="0">
              <a:solidFill>
                <a:srgbClr val="002060"/>
              </a:solidFill>
            </a:endParaRPr>
          </a:p>
          <a:p>
            <a:pPr marL="457200" indent="-457200">
              <a:defRPr/>
            </a:pPr>
            <a:endParaRPr lang="en-US" altLang="en-US" dirty="0" smtClean="0"/>
          </a:p>
        </p:txBody>
      </p:sp>
      <p:pic>
        <p:nvPicPr>
          <p:cNvPr id="2" name="Picture 1" descr="An Apple Watch Series 4 in white" title="Apple Watc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902" y="3094949"/>
            <a:ext cx="3445204" cy="3385226"/>
          </a:xfrm>
          <a:prstGeom prst="rect">
            <a:avLst/>
          </a:prstGeom>
        </p:spPr>
      </p:pic>
      <p:pic>
        <p:nvPicPr>
          <p:cNvPr id="3" name="Picture 2" descr="Samsung Galaxy Watch in black" title="Samsung Galaxy Watc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2204" y="3799627"/>
            <a:ext cx="2983599" cy="2237699"/>
          </a:xfrm>
          <a:prstGeom prst="rect">
            <a:avLst/>
          </a:prstGeom>
        </p:spPr>
      </p:pic>
      <p:sp>
        <p:nvSpPr>
          <p:cNvPr id="5325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427D874-9092-4D23-A6AA-78FD8088855A}" type="slidenum">
              <a:rPr lang="en-US" altLang="en-US" sz="1400" smtClean="0">
                <a:solidFill>
                  <a:srgbClr val="FFFFFF"/>
                </a:solidFill>
                <a:latin typeface="Calibri" panose="020F0502020204030204" pitchFamily="34" charset="0"/>
              </a:rPr>
              <a:pPr>
                <a:spcBef>
                  <a:spcPct val="0"/>
                </a:spcBef>
                <a:buFontTx/>
                <a:buNone/>
              </a:pPr>
              <a:t>8</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a:t>Smartwatches</a:t>
            </a:r>
          </a:p>
        </p:txBody>
      </p:sp>
      <p:sp>
        <p:nvSpPr>
          <p:cNvPr id="54274" name="Content Placeholder 1" descr="Dot Watch (Braille Smartwatch)"/>
          <p:cNvSpPr>
            <a:spLocks noGrp="1"/>
          </p:cNvSpPr>
          <p:nvPr>
            <p:ph idx="1"/>
          </p:nvPr>
        </p:nvSpPr>
        <p:spPr>
          <a:xfrm>
            <a:off x="838200" y="1295400"/>
            <a:ext cx="7848600" cy="5184775"/>
          </a:xfrm>
        </p:spPr>
        <p:txBody>
          <a:bodyPr/>
          <a:lstStyle/>
          <a:p>
            <a:pPr marL="0" indent="0" eaLnBrk="1" hangingPunct="1">
              <a:defRPr/>
            </a:pPr>
            <a:r>
              <a:rPr lang="en-US" altLang="en-US" sz="2400" b="0" dirty="0">
                <a:solidFill>
                  <a:srgbClr val="002060"/>
                </a:solidFill>
              </a:rPr>
              <a:t> </a:t>
            </a:r>
            <a:r>
              <a:rPr lang="en-US" altLang="en-US" sz="2400" b="0" dirty="0" smtClean="0">
                <a:solidFill>
                  <a:srgbClr val="002060"/>
                </a:solidFill>
              </a:rPr>
              <a:t>    Braille Watches/Talking Watches</a:t>
            </a:r>
          </a:p>
          <a:p>
            <a:pPr marL="857250" lvl="1" indent="-457200" eaLnBrk="1" hangingPunct="1">
              <a:defRPr/>
            </a:pPr>
            <a:r>
              <a:rPr lang="en-US" altLang="en-US" dirty="0" smtClean="0">
                <a:solidFill>
                  <a:srgbClr val="002060"/>
                </a:solidFill>
              </a:rPr>
              <a:t>Dot Watch</a:t>
            </a:r>
          </a:p>
          <a:p>
            <a:pPr marL="457200" indent="-457200" eaLnBrk="1" hangingPunct="1">
              <a:defRPr/>
            </a:pPr>
            <a:endParaRPr lang="en-US" altLang="en-US" b="0" dirty="0" smtClean="0">
              <a:solidFill>
                <a:srgbClr val="002060"/>
              </a:solidFill>
            </a:endParaRPr>
          </a:p>
          <a:p>
            <a:pPr marL="457200" indent="-457200" eaLnBrk="1" hangingPunct="1">
              <a:defRPr/>
            </a:pPr>
            <a:endParaRPr lang="en-US" altLang="en-US" dirty="0" smtClean="0">
              <a:solidFill>
                <a:srgbClr val="002060"/>
              </a:solidFill>
            </a:endParaRPr>
          </a:p>
          <a:p>
            <a:pPr marL="457200" indent="-457200">
              <a:defRPr/>
            </a:pPr>
            <a:endParaRPr lang="en-US" altLang="en-US" dirty="0" smtClean="0"/>
          </a:p>
        </p:txBody>
      </p:sp>
      <p:pic>
        <p:nvPicPr>
          <p:cNvPr id="54277" name="Picture 8" descr="Dot Watc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2794000"/>
            <a:ext cx="2819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8C1A19B-CCBF-43CF-AA2A-E2C3136AD4AE}" type="slidenum">
              <a:rPr lang="en-US" altLang="en-US" sz="1400" smtClean="0">
                <a:solidFill>
                  <a:srgbClr val="FFFFFF"/>
                </a:solidFill>
                <a:latin typeface="Calibri" panose="020F0502020204030204" pitchFamily="34" charset="0"/>
              </a:rPr>
              <a:pPr>
                <a:spcBef>
                  <a:spcPct val="0"/>
                </a:spcBef>
                <a:buFontTx/>
                <a:buNone/>
              </a:pPr>
              <a:t>9</a:t>
            </a:fld>
            <a:endParaRPr lang="en-US" altLang="en-US" sz="1400" smtClean="0">
              <a:solidFill>
                <a:srgbClr val="FFFFFF"/>
              </a:solidFill>
              <a:latin typeface="Calibri" panose="020F0502020204030204" pitchFamily="34" charset="0"/>
            </a:endParaRPr>
          </a:p>
        </p:txBody>
      </p:sp>
    </p:spTree>
  </p:cSld>
  <p:clrMapOvr>
    <a:masterClrMapping/>
  </p:clrMapOvr>
  <p:transition spd="slow">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26&quot;/&gt;&lt;/object&gt;&lt;object type=&quot;3&quot; unique_id=&quot;10005&quot;&gt;&lt;property id=&quot;20148&quot; value=&quot;5&quot;/&gt;&lt;property id=&quot;20300&quot; value=&quot;Slide 2&quot;/&gt;&lt;property id=&quot;20307&quot; value=&quot;261&quot;/&gt;&lt;/object&gt;&lt;object type=&quot;3&quot; unique_id=&quot;10009&quot;&gt;&lt;property id=&quot;20148&quot; value=&quot;5&quot;/&gt;&lt;property id=&quot;20300&quot; value=&quot;Slide 3&quot;/&gt;&lt;property id=&quot;20307&quot; value=&quot;294&quot;/&gt;&lt;/object&gt;&lt;object type=&quot;3&quot; unique_id=&quot;10010&quot;&gt;&lt;property id=&quot;20148&quot; value=&quot;5&quot;/&gt;&lt;property id=&quot;20300&quot; value=&quot;Slide 6&quot;/&gt;&lt;property id=&quot;20307&quot; value=&quot;262&quot;/&gt;&lt;/object&gt;&lt;object type=&quot;3&quot; unique_id=&quot;10011&quot;&gt;&lt;property id=&quot;20148&quot; value=&quot;5&quot;/&gt;&lt;property id=&quot;20300&quot; value=&quot;Slide 7&quot;/&gt;&lt;property id=&quot;20307&quot; value=&quot;295&quot;/&gt;&lt;/object&gt;&lt;object type=&quot;3&quot; unique_id=&quot;10012&quot;&gt;&lt;property id=&quot;20148&quot; value=&quot;5&quot;/&gt;&lt;property id=&quot;20300&quot; value=&quot;Slide 8&quot;/&gt;&lt;property id=&quot;20307&quot; value=&quot;275&quot;/&gt;&lt;/object&gt;&lt;object type=&quot;3&quot; unique_id=&quot;10013&quot;&gt;&lt;property id=&quot;20148&quot; value=&quot;5&quot;/&gt;&lt;property id=&quot;20300&quot; value=&quot;Slide 9&quot;/&gt;&lt;property id=&quot;20307&quot; value=&quot;293&quot;/&gt;&lt;/object&gt;&lt;object type=&quot;3&quot; unique_id=&quot;10014&quot;&gt;&lt;property id=&quot;20148&quot; value=&quot;5&quot;/&gt;&lt;property id=&quot;20300&quot; value=&quot;Slide 10&quot;/&gt;&lt;property id=&quot;20307&quot; value=&quot;263&quot;/&gt;&lt;/object&gt;&lt;object type=&quot;3&quot; unique_id=&quot;10015&quot;&gt;&lt;property id=&quot;20148&quot; value=&quot;5&quot;/&gt;&lt;property id=&quot;20300&quot; value=&quot;Slide 11&quot;/&gt;&lt;property id=&quot;20307&quot; value=&quot;264&quot;/&gt;&lt;/object&gt;&lt;object type=&quot;3&quot; unique_id=&quot;10016&quot;&gt;&lt;property id=&quot;20148&quot; value=&quot;5&quot;/&gt;&lt;property id=&quot;20300&quot; value=&quot;Slide 12&quot;/&gt;&lt;property id=&quot;20307&quot; value=&quot;291&quot;/&gt;&lt;/object&gt;&lt;object type=&quot;3&quot; unique_id=&quot;10017&quot;&gt;&lt;property id=&quot;20148&quot; value=&quot;5&quot;/&gt;&lt;property id=&quot;20300&quot; value=&quot;Slide 13&quot;/&gt;&lt;property id=&quot;20307&quot; value=&quot;292&quot;/&gt;&lt;/object&gt;&lt;object type=&quot;3&quot; unique_id=&quot;10018&quot;&gt;&lt;property id=&quot;20148&quot; value=&quot;5&quot;/&gt;&lt;property id=&quot;20300&quot; value=&quot;Slide 14&quot;/&gt;&lt;property id=&quot;20307&quot; value=&quot;313&quot;/&gt;&lt;/object&gt;&lt;object type=&quot;3&quot; unique_id=&quot;10019&quot;&gt;&lt;property id=&quot;20148&quot; value=&quot;5&quot;/&gt;&lt;property id=&quot;20300&quot; value=&quot;Slide 15&quot;/&gt;&lt;property id=&quot;20307&quot; value=&quot;278&quot;/&gt;&lt;/object&gt;&lt;object type=&quot;3&quot; unique_id=&quot;10020&quot;&gt;&lt;property id=&quot;20148&quot; value=&quot;5&quot;/&gt;&lt;property id=&quot;20300&quot; value=&quot;Slide 16&quot;/&gt;&lt;property id=&quot;20307&quot; value=&quot;279&quot;/&gt;&lt;/object&gt;&lt;object type=&quot;3&quot; unique_id=&quot;10021&quot;&gt;&lt;property id=&quot;20148&quot; value=&quot;5&quot;/&gt;&lt;property id=&quot;20300&quot; value=&quot;Slide 17&quot;/&gt;&lt;property id=&quot;20307&quot; value=&quot;296&quot;/&gt;&lt;/object&gt;&lt;object type=&quot;3&quot; unique_id=&quot;10022&quot;&gt;&lt;property id=&quot;20148&quot; value=&quot;5&quot;/&gt;&lt;property id=&quot;20300&quot; value=&quot;Slide 18&quot;/&gt;&lt;property id=&quot;20307&quot; value=&quot;284&quot;/&gt;&lt;/object&gt;&lt;object type=&quot;3&quot; unique_id=&quot;10023&quot;&gt;&lt;property id=&quot;20148&quot; value=&quot;5&quot;/&gt;&lt;property id=&quot;20300&quot; value=&quot;Slide 19&quot;/&gt;&lt;property id=&quot;20307&quot; value=&quot;276&quot;/&gt;&lt;/object&gt;&lt;object type=&quot;3&quot; unique_id=&quot;10024&quot;&gt;&lt;property id=&quot;20148&quot; value=&quot;5&quot;/&gt;&lt;property id=&quot;20300&quot; value=&quot;Slide 20&quot;/&gt;&lt;property id=&quot;20307&quot; value=&quot;297&quot;/&gt;&lt;/object&gt;&lt;object type=&quot;3&quot; unique_id=&quot;10025&quot;&gt;&lt;property id=&quot;20148&quot; value=&quot;5&quot;/&gt;&lt;property id=&quot;20300&quot; value=&quot;Slide 21&quot;/&gt;&lt;property id=&quot;20307&quot; value=&quot;298&quot;/&gt;&lt;/object&gt;&lt;object type=&quot;3&quot; unique_id=&quot;10026&quot;&gt;&lt;property id=&quot;20148&quot; value=&quot;5&quot;/&gt;&lt;property id=&quot;20300&quot; value=&quot;Slide 23&quot;/&gt;&lt;property id=&quot;20307&quot; value=&quot;281&quot;/&gt;&lt;/object&gt;&lt;object type=&quot;3&quot; unique_id=&quot;10027&quot;&gt;&lt;property id=&quot;20148&quot; value=&quot;5&quot;/&gt;&lt;property id=&quot;20300&quot; value=&quot;Slide 24&quot;/&gt;&lt;property id=&quot;20307&quot; value=&quot;287&quot;/&gt;&lt;/object&gt;&lt;object type=&quot;3&quot; unique_id=&quot;10028&quot;&gt;&lt;property id=&quot;20148&quot; value=&quot;5&quot;/&gt;&lt;property id=&quot;20300&quot; value=&quot;Slide 25&quot;/&gt;&lt;property id=&quot;20307&quot; value=&quot;266&quot;/&gt;&lt;/object&gt;&lt;object type=&quot;3&quot; unique_id=&quot;10029&quot;&gt;&lt;property id=&quot;20148&quot; value=&quot;5&quot;/&gt;&lt;property id=&quot;20300&quot; value=&quot;Slide 26&quot;/&gt;&lt;property id=&quot;20307&quot; value=&quot;312&quot;/&gt;&lt;/object&gt;&lt;object type=&quot;3&quot; unique_id=&quot;10030&quot;&gt;&lt;property id=&quot;20148&quot; value=&quot;5&quot;/&gt;&lt;property id=&quot;20300&quot; value=&quot;Slide 27&quot;/&gt;&lt;property id=&quot;20307&quot; value=&quot;267&quot;/&gt;&lt;/object&gt;&lt;object type=&quot;3&quot; unique_id=&quot;10031&quot;&gt;&lt;property id=&quot;20148&quot; value=&quot;5&quot;/&gt;&lt;property id=&quot;20300&quot; value=&quot;Slide 28&quot;/&gt;&lt;property id=&quot;20307&quot; value=&quot;280&quot;/&gt;&lt;/object&gt;&lt;object type=&quot;3&quot; unique_id=&quot;10032&quot;&gt;&lt;property id=&quot;20148&quot; value=&quot;5&quot;/&gt;&lt;property id=&quot;20300&quot; value=&quot;Slide 29&quot;/&gt;&lt;property id=&quot;20307&quot; value=&quot;286&quot;/&gt;&lt;/object&gt;&lt;object type=&quot;3&quot; unique_id=&quot;10033&quot;&gt;&lt;property id=&quot;20148&quot; value=&quot;5&quot;/&gt;&lt;property id=&quot;20300&quot; value=&quot;Slide 30&quot;/&gt;&lt;property id=&quot;20307&quot; value=&quot;265&quot;/&gt;&lt;/object&gt;&lt;object type=&quot;3&quot; unique_id=&quot;10034&quot;&gt;&lt;property id=&quot;20148&quot; value=&quot;5&quot;/&gt;&lt;property id=&quot;20300&quot; value=&quot;Slide 31&quot;/&gt;&lt;property id=&quot;20307&quot; value=&quot;285&quot;/&gt;&lt;/object&gt;&lt;object type=&quot;3&quot; unique_id=&quot;10035&quot;&gt;&lt;property id=&quot;20148&quot; value=&quot;5&quot;/&gt;&lt;property id=&quot;20300&quot; value=&quot;Slide 32&quot;/&gt;&lt;property id=&quot;20307&quot; value=&quot;270&quot;/&gt;&lt;/object&gt;&lt;object type=&quot;3&quot; unique_id=&quot;10036&quot;&gt;&lt;property id=&quot;20148&quot; value=&quot;5&quot;/&gt;&lt;property id=&quot;20300&quot; value=&quot;Slide 33&quot;/&gt;&lt;property id=&quot;20307&quot; value=&quot;271&quot;/&gt;&lt;/object&gt;&lt;object type=&quot;3&quot; unique_id=&quot;10037&quot;&gt;&lt;property id=&quot;20148&quot; value=&quot;5&quot;/&gt;&lt;property id=&quot;20300&quot; value=&quot;Slide 34&quot;/&gt;&lt;property id=&quot;20307&quot; value=&quot;290&quot;/&gt;&lt;/object&gt;&lt;object type=&quot;3&quot; unique_id=&quot;10039&quot;&gt;&lt;property id=&quot;20148&quot; value=&quot;5&quot;/&gt;&lt;property id=&quot;20300&quot; value=&quot;Slide 35&quot;/&gt;&lt;property id=&quot;20307&quot; value=&quot;268&quot;/&gt;&lt;/object&gt;&lt;object type=&quot;3&quot; unique_id=&quot;10040&quot;&gt;&lt;property id=&quot;20148&quot; value=&quot;5&quot;/&gt;&lt;property id=&quot;20300&quot; value=&quot;Slide 36&quot;/&gt;&lt;property id=&quot;20307&quot; value=&quot;269&quot;/&gt;&lt;/object&gt;&lt;object type=&quot;3&quot; unique_id=&quot;10083&quot;&gt;&lt;property id=&quot;20148&quot; value=&quot;5&quot;/&gt;&lt;property id=&quot;20300&quot; value=&quot;Slide 4&quot;/&gt;&lt;property id=&quot;20307&quot; value=&quot;328&quot;/&gt;&lt;/object&gt;&lt;object type=&quot;3&quot; unique_id=&quot;10084&quot;&gt;&lt;property id=&quot;20148&quot; value=&quot;5&quot;/&gt;&lt;property id=&quot;20300&quot; value=&quot;Slide 5&quot;/&gt;&lt;property id=&quot;20307&quot; value=&quot;327&quot;/&gt;&lt;/object&gt;&lt;object type=&quot;3&quot; unique_id=&quot;10085&quot;&gt;&lt;property id=&quot;20148&quot; value=&quot;5&quot;/&gt;&lt;property id=&quot;20300&quot; value=&quot;Slide 22&quot;/&gt;&lt;property id=&quot;20307&quot; value=&quot;329&quot;/&gt;&lt;/object&gt;&lt;/object&gt;&lt;object type=&quot;8&quot; unique_id=&quot;1008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heme/theme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1309</Words>
  <Application>Microsoft Office PowerPoint</Application>
  <PresentationFormat>On-screen Show (4:3)</PresentationFormat>
  <Paragraphs>372</Paragraphs>
  <Slides>36</Slides>
  <Notes>36</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36</vt:i4>
      </vt:variant>
    </vt:vector>
  </HeadingPairs>
  <TitlesOfParts>
    <vt:vector size="47" baseType="lpstr">
      <vt:lpstr>Arial</vt:lpstr>
      <vt:lpstr>Calibri</vt:lpstr>
      <vt:lpstr>Times</vt:lpstr>
      <vt:lpstr>Wingdings</vt:lpstr>
      <vt:lpstr>16_Office Theme</vt:lpstr>
      <vt:lpstr>2_Office Theme</vt:lpstr>
      <vt:lpstr>3_Office Theme</vt:lpstr>
      <vt:lpstr>5_Office Theme</vt:lpstr>
      <vt:lpstr>7_Office Theme</vt:lpstr>
      <vt:lpstr>20_Office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Job Accommodation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Goddard</dc:creator>
  <cp:lastModifiedBy>Lyssa Rowan</cp:lastModifiedBy>
  <cp:revision>249</cp:revision>
  <cp:lastPrinted>2019-08-02T19:34:57Z</cp:lastPrinted>
  <dcterms:created xsi:type="dcterms:W3CDTF">2018-01-11T18:21:10Z</dcterms:created>
  <dcterms:modified xsi:type="dcterms:W3CDTF">2019-08-13T18:37:52Z</dcterms:modified>
</cp:coreProperties>
</file>