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10" r:id="rId3"/>
    <p:sldMasterId id="2147485554" r:id="rId4"/>
  </p:sldMasterIdLst>
  <p:notesMasterIdLst>
    <p:notesMasterId r:id="rId10"/>
  </p:notesMasterIdLst>
  <p:handoutMasterIdLst>
    <p:handoutMasterId r:id="rId11"/>
  </p:handoutMasterIdLst>
  <p:sldIdLst>
    <p:sldId id="426" r:id="rId5"/>
    <p:sldId id="428" r:id="rId6"/>
    <p:sldId id="430" r:id="rId7"/>
    <p:sldId id="432" r:id="rId8"/>
    <p:sldId id="433" r:id="rId9"/>
  </p:sldIdLst>
  <p:sldSz cx="9144000" cy="6858000" type="screen4x3"/>
  <p:notesSz cx="6954838" cy="9240838"/>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5F"/>
    <a:srgbClr val="009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2" autoAdjust="0"/>
    <p:restoredTop sz="42718" autoAdjust="0"/>
  </p:normalViewPr>
  <p:slideViewPr>
    <p:cSldViewPr>
      <p:cViewPr varScale="1">
        <p:scale>
          <a:sx n="58" d="100"/>
          <a:sy n="58" d="100"/>
        </p:scale>
        <p:origin x="23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92"/>
    </p:cViewPr>
  </p:sorterViewPr>
  <p:notesViewPr>
    <p:cSldViewPr>
      <p:cViewPr varScale="1">
        <p:scale>
          <a:sx n="75" d="100"/>
          <a:sy n="75" d="100"/>
        </p:scale>
        <p:origin x="-3336" y="-108"/>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907" tIns="45954" rIns="91907" bIns="4595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1907" tIns="45954" rIns="91907" bIns="45954" rtlCol="0"/>
          <a:lstStyle>
            <a:lvl1pPr algn="r" eaLnBrk="1" fontAlgn="auto" hangingPunct="1">
              <a:spcBef>
                <a:spcPts val="0"/>
              </a:spcBef>
              <a:spcAft>
                <a:spcPts val="0"/>
              </a:spcAft>
              <a:defRPr sz="1200">
                <a:latin typeface="+mn-lt"/>
              </a:defRPr>
            </a:lvl1pPr>
          </a:lstStyle>
          <a:p>
            <a:pPr>
              <a:defRPr/>
            </a:pPr>
            <a:fld id="{49BCFB78-81D8-4BF2-9EA5-B9A3425B595E}" type="datetimeFigureOut">
              <a:rPr lang="en-US"/>
              <a:pPr>
                <a:defRPr/>
              </a:pPr>
              <a:t>10/16/2018</a:t>
            </a:fld>
            <a:endParaRPr lang="en-US" dirty="0"/>
          </a:p>
        </p:txBody>
      </p:sp>
      <p:sp>
        <p:nvSpPr>
          <p:cNvPr id="4" name="Footer Placeholder 3"/>
          <p:cNvSpPr>
            <a:spLocks noGrp="1"/>
          </p:cNvSpPr>
          <p:nvPr>
            <p:ph type="ftr" sz="quarter" idx="2"/>
          </p:nvPr>
        </p:nvSpPr>
        <p:spPr>
          <a:xfrm>
            <a:off x="0" y="8777288"/>
            <a:ext cx="3013075" cy="461962"/>
          </a:xfrm>
          <a:prstGeom prst="rect">
            <a:avLst/>
          </a:prstGeom>
        </p:spPr>
        <p:txBody>
          <a:bodyPr vert="horz" lIns="91907" tIns="45954" rIns="91907" bIns="45954"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wrap="square" lIns="91907" tIns="45954" rIns="91907" bIns="4595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9CAF829-AB5A-4267-807C-3A2F668E0F27}" type="slidenum">
              <a:rPr lang="en-US" altLang="en-US"/>
              <a:pPr>
                <a:defRPr/>
              </a:pPr>
              <a:t>‹#›</a:t>
            </a:fld>
            <a:endParaRPr lang="en-US" altLang="en-US" dirty="0"/>
          </a:p>
        </p:txBody>
      </p:sp>
    </p:spTree>
    <p:extLst>
      <p:ext uri="{BB962C8B-B14F-4D97-AF65-F5344CB8AC3E}">
        <p14:creationId xmlns:p14="http://schemas.microsoft.com/office/powerpoint/2010/main" val="2590291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907" tIns="45954" rIns="91907" bIns="45954"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1907" tIns="45954" rIns="91907" bIns="45954" rtlCol="0"/>
          <a:lstStyle>
            <a:lvl1pPr algn="r" eaLnBrk="1" hangingPunct="1">
              <a:defRPr sz="1200">
                <a:latin typeface="Arial" charset="0"/>
              </a:defRPr>
            </a:lvl1pPr>
          </a:lstStyle>
          <a:p>
            <a:pPr>
              <a:defRPr/>
            </a:pPr>
            <a:fld id="{BCAFACFD-7012-4DAE-9E69-11481608EF02}" type="datetimeFigureOut">
              <a:rPr lang="en-US"/>
              <a:pPr>
                <a:defRPr/>
              </a:pPr>
              <a:t>10/16/2018</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1907" tIns="45954" rIns="91907" bIns="45954" rtlCol="0" anchor="ctr"/>
          <a:lstStyle/>
          <a:p>
            <a:pPr lvl="0"/>
            <a:endParaRPr lang="en-US" noProof="0" dirty="0" smtClean="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1907" tIns="45954" rIns="91907" bIns="459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7288"/>
            <a:ext cx="3013075" cy="461962"/>
          </a:xfrm>
          <a:prstGeom prst="rect">
            <a:avLst/>
          </a:prstGeom>
        </p:spPr>
        <p:txBody>
          <a:bodyPr vert="horz" lIns="91907" tIns="45954" rIns="91907" bIns="45954"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wrap="square" lIns="91907" tIns="45954" rIns="91907" bIns="45954" numCol="1" anchor="b" anchorCtr="0" compatLnSpc="1">
            <a:prstTxWarp prst="textNoShape">
              <a:avLst/>
            </a:prstTxWarp>
          </a:bodyPr>
          <a:lstStyle>
            <a:lvl1pPr algn="r" eaLnBrk="1" hangingPunct="1">
              <a:defRPr sz="1200"/>
            </a:lvl1pPr>
          </a:lstStyle>
          <a:p>
            <a:pPr>
              <a:defRPr/>
            </a:pPr>
            <a:fld id="{A9A836F2-49D9-4073-AFFD-F2253C35D02C}" type="slidenum">
              <a:rPr lang="en-US" altLang="en-US"/>
              <a:pPr>
                <a:defRPr/>
              </a:pPr>
              <a:t>‹#›</a:t>
            </a:fld>
            <a:endParaRPr lang="en-US" altLang="en-US" dirty="0"/>
          </a:p>
        </p:txBody>
      </p:sp>
    </p:spTree>
    <p:extLst>
      <p:ext uri="{BB962C8B-B14F-4D97-AF65-F5344CB8AC3E}">
        <p14:creationId xmlns:p14="http://schemas.microsoft.com/office/powerpoint/2010/main" val="1264288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386681-CC9A-4F28-81FD-35541B0FE7CE}"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0072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b="1" baseline="0" dirty="0" smtClean="0"/>
          </a:p>
          <a:p>
            <a:pPr marL="0" marR="0" lvl="1" indent="0" algn="l" defTabSz="914400" rtl="0" eaLnBrk="0" fontAlgn="base" latinLnBrk="0" hangingPunct="0">
              <a:lnSpc>
                <a:spcPct val="100000"/>
              </a:lnSpc>
              <a:spcBef>
                <a:spcPct val="30000"/>
              </a:spcBef>
              <a:spcAft>
                <a:spcPts val="1200"/>
              </a:spcAft>
              <a:buClrTx/>
              <a:buSzTx/>
              <a:buFont typeface="Wingdings" panose="05000000000000000000" pitchFamily="2" charset="2"/>
              <a:buNone/>
              <a:tabLst/>
              <a:defRPr/>
            </a:pPr>
            <a:r>
              <a:rPr lang="en-US" altLang="en-US" b="1" baseline="0" dirty="0" smtClean="0"/>
              <a:t> </a:t>
            </a:r>
            <a:endParaRPr lang="en-US" altLang="en-US" sz="1200" b="0"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50A835-3B64-492B-A086-0FDD4DFC4D03}"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358404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en-US" dirty="0"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89088" indent="-227013">
              <a:defRPr>
                <a:solidFill>
                  <a:schemeClr val="tx1"/>
                </a:solidFill>
                <a:latin typeface="Arial" panose="020B0604020202020204" pitchFamily="34" charset="0"/>
              </a:defRPr>
            </a:lvl4pPr>
            <a:lvl5pPr marL="2043113" indent="-227013">
              <a:defRPr>
                <a:solidFill>
                  <a:schemeClr val="tx1"/>
                </a:solidFill>
                <a:latin typeface="Arial" panose="020B0604020202020204" pitchFamily="34" charset="0"/>
              </a:defRPr>
            </a:lvl5pPr>
            <a:lvl6pPr marL="2500313" indent="-227013" eaLnBrk="0" fontAlgn="base" hangingPunct="0">
              <a:spcBef>
                <a:spcPct val="0"/>
              </a:spcBef>
              <a:spcAft>
                <a:spcPct val="0"/>
              </a:spcAft>
              <a:defRPr>
                <a:solidFill>
                  <a:schemeClr val="tx1"/>
                </a:solidFill>
                <a:latin typeface="Arial" panose="020B0604020202020204" pitchFamily="34" charset="0"/>
              </a:defRPr>
            </a:lvl6pPr>
            <a:lvl7pPr marL="2957513" indent="-227013" eaLnBrk="0" fontAlgn="base" hangingPunct="0">
              <a:spcBef>
                <a:spcPct val="0"/>
              </a:spcBef>
              <a:spcAft>
                <a:spcPct val="0"/>
              </a:spcAft>
              <a:defRPr>
                <a:solidFill>
                  <a:schemeClr val="tx1"/>
                </a:solidFill>
                <a:latin typeface="Arial" panose="020B0604020202020204" pitchFamily="34" charset="0"/>
              </a:defRPr>
            </a:lvl7pPr>
            <a:lvl8pPr marL="3414713" indent="-227013" eaLnBrk="0" fontAlgn="base" hangingPunct="0">
              <a:spcBef>
                <a:spcPct val="0"/>
              </a:spcBef>
              <a:spcAft>
                <a:spcPct val="0"/>
              </a:spcAft>
              <a:defRPr>
                <a:solidFill>
                  <a:schemeClr val="tx1"/>
                </a:solidFill>
                <a:latin typeface="Arial" panose="020B0604020202020204" pitchFamily="34" charset="0"/>
              </a:defRPr>
            </a:lvl8pPr>
            <a:lvl9pPr marL="3871913" indent="-227013" eaLnBrk="0" fontAlgn="base" hangingPunct="0">
              <a:spcBef>
                <a:spcPct val="0"/>
              </a:spcBef>
              <a:spcAft>
                <a:spcPct val="0"/>
              </a:spcAft>
              <a:defRPr>
                <a:solidFill>
                  <a:schemeClr val="tx1"/>
                </a:solidFill>
                <a:latin typeface="Arial" panose="020B0604020202020204" pitchFamily="34" charset="0"/>
              </a:defRPr>
            </a:lvl9pPr>
          </a:lstStyle>
          <a:p>
            <a:fld id="{180217D2-7ACC-431D-A7F1-D664E384524F}" type="slidenum">
              <a:rPr lang="en-US" altLang="en-US" smtClean="0"/>
              <a:pPr/>
              <a:t>3</a:t>
            </a:fld>
            <a:endParaRPr lang="en-US" altLang="en-US" smtClean="0"/>
          </a:p>
        </p:txBody>
      </p:sp>
    </p:spTree>
    <p:extLst>
      <p:ext uri="{BB962C8B-B14F-4D97-AF65-F5344CB8AC3E}">
        <p14:creationId xmlns:p14="http://schemas.microsoft.com/office/powerpoint/2010/main" val="198802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b="1" baseline="0" dirty="0" smtClean="0"/>
          </a:p>
          <a:p>
            <a:pPr marL="0" marR="0" lvl="1" indent="0" algn="l" defTabSz="914400" rtl="0" eaLnBrk="0" fontAlgn="base" latinLnBrk="0" hangingPunct="0">
              <a:lnSpc>
                <a:spcPct val="100000"/>
              </a:lnSpc>
              <a:spcBef>
                <a:spcPct val="30000"/>
              </a:spcBef>
              <a:spcAft>
                <a:spcPts val="1200"/>
              </a:spcAft>
              <a:buClrTx/>
              <a:buSzTx/>
              <a:buFont typeface="Wingdings" panose="05000000000000000000" pitchFamily="2" charset="2"/>
              <a:buNone/>
              <a:tabLst/>
              <a:defRPr/>
            </a:pPr>
            <a:r>
              <a:rPr lang="en-US" altLang="en-US" b="1" baseline="0" dirty="0" smtClean="0"/>
              <a:t> </a:t>
            </a:r>
            <a:endParaRPr lang="en-US" altLang="en-US" sz="1200" b="0"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50A835-3B64-492B-A086-0FDD4DFC4D03}"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38603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en-US" dirty="0"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89088" indent="-227013">
              <a:defRPr>
                <a:solidFill>
                  <a:schemeClr val="tx1"/>
                </a:solidFill>
                <a:latin typeface="Arial" panose="020B0604020202020204" pitchFamily="34" charset="0"/>
              </a:defRPr>
            </a:lvl4pPr>
            <a:lvl5pPr marL="2043113" indent="-227013">
              <a:defRPr>
                <a:solidFill>
                  <a:schemeClr val="tx1"/>
                </a:solidFill>
                <a:latin typeface="Arial" panose="020B0604020202020204" pitchFamily="34" charset="0"/>
              </a:defRPr>
            </a:lvl5pPr>
            <a:lvl6pPr marL="2500313" indent="-227013" eaLnBrk="0" fontAlgn="base" hangingPunct="0">
              <a:spcBef>
                <a:spcPct val="0"/>
              </a:spcBef>
              <a:spcAft>
                <a:spcPct val="0"/>
              </a:spcAft>
              <a:defRPr>
                <a:solidFill>
                  <a:schemeClr val="tx1"/>
                </a:solidFill>
                <a:latin typeface="Arial" panose="020B0604020202020204" pitchFamily="34" charset="0"/>
              </a:defRPr>
            </a:lvl6pPr>
            <a:lvl7pPr marL="2957513" indent="-227013" eaLnBrk="0" fontAlgn="base" hangingPunct="0">
              <a:spcBef>
                <a:spcPct val="0"/>
              </a:spcBef>
              <a:spcAft>
                <a:spcPct val="0"/>
              </a:spcAft>
              <a:defRPr>
                <a:solidFill>
                  <a:schemeClr val="tx1"/>
                </a:solidFill>
                <a:latin typeface="Arial" panose="020B0604020202020204" pitchFamily="34" charset="0"/>
              </a:defRPr>
            </a:lvl7pPr>
            <a:lvl8pPr marL="3414713" indent="-227013" eaLnBrk="0" fontAlgn="base" hangingPunct="0">
              <a:spcBef>
                <a:spcPct val="0"/>
              </a:spcBef>
              <a:spcAft>
                <a:spcPct val="0"/>
              </a:spcAft>
              <a:defRPr>
                <a:solidFill>
                  <a:schemeClr val="tx1"/>
                </a:solidFill>
                <a:latin typeface="Arial" panose="020B0604020202020204" pitchFamily="34" charset="0"/>
              </a:defRPr>
            </a:lvl8pPr>
            <a:lvl9pPr marL="3871913" indent="-227013" eaLnBrk="0" fontAlgn="base" hangingPunct="0">
              <a:spcBef>
                <a:spcPct val="0"/>
              </a:spcBef>
              <a:spcAft>
                <a:spcPct val="0"/>
              </a:spcAft>
              <a:defRPr>
                <a:solidFill>
                  <a:schemeClr val="tx1"/>
                </a:solidFill>
                <a:latin typeface="Arial" panose="020B0604020202020204" pitchFamily="34" charset="0"/>
              </a:defRPr>
            </a:lvl9pPr>
          </a:lstStyle>
          <a:p>
            <a:fld id="{180217D2-7ACC-431D-A7F1-D664E384524F}" type="slidenum">
              <a:rPr lang="en-US" altLang="en-US" smtClean="0"/>
              <a:pPr/>
              <a:t>5</a:t>
            </a:fld>
            <a:endParaRPr lang="en-US" altLang="en-US" smtClean="0"/>
          </a:p>
        </p:txBody>
      </p:sp>
    </p:spTree>
    <p:extLst>
      <p:ext uri="{BB962C8B-B14F-4D97-AF65-F5344CB8AC3E}">
        <p14:creationId xmlns:p14="http://schemas.microsoft.com/office/powerpoint/2010/main" val="127036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A1587B74-1832-40A9-ACBC-B95C4005E253}" type="slidenum">
              <a:rPr lang="en-US" altLang="en-US"/>
              <a:pPr>
                <a:defRPr/>
              </a:pPr>
              <a:t>‹#›</a:t>
            </a:fld>
            <a:endParaRPr lang="en-US" altLang="en-US" dirty="0"/>
          </a:p>
        </p:txBody>
      </p:sp>
    </p:spTree>
    <p:extLst>
      <p:ext uri="{BB962C8B-B14F-4D97-AF65-F5344CB8AC3E}">
        <p14:creationId xmlns:p14="http://schemas.microsoft.com/office/powerpoint/2010/main" val="363726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alt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idx="4294967295"/>
          </p:nvPr>
        </p:nvSpPr>
        <p:spPr>
          <a:xfrm>
            <a:off x="609600" y="457200"/>
            <a:ext cx="5715000" cy="609600"/>
          </a:xfrm>
        </p:spPr>
        <p:txBody>
          <a:bodyPr/>
          <a:lstStyle>
            <a:lvl1pPr>
              <a:defRPr/>
            </a:lvl1pPr>
          </a:lstStyle>
          <a:p>
            <a:r>
              <a:rPr lang="en-US" altLang="en-US" smtClean="0"/>
              <a:t>Click to edit Master title style</a:t>
            </a:r>
            <a:endParaRPr lang="en-US" altLang="en-US" dirty="0" smtClean="0"/>
          </a:p>
        </p:txBody>
      </p:sp>
      <p:sp>
        <p:nvSpPr>
          <p:cNvPr id="5" name="Slide Number Placeholder 5"/>
          <p:cNvSpPr>
            <a:spLocks noGrp="1"/>
          </p:cNvSpPr>
          <p:nvPr>
            <p:ph type="sldNum" sz="quarter" idx="10"/>
          </p:nvPr>
        </p:nvSpPr>
        <p:spPr/>
        <p:txBody>
          <a:bodyPr/>
          <a:lstStyle>
            <a:lvl1pPr>
              <a:defRPr/>
            </a:lvl1pPr>
          </a:lstStyle>
          <a:p>
            <a:pPr>
              <a:defRPr/>
            </a:pPr>
            <a:fld id="{5E4953FE-43D5-429D-9820-B58CB7EE7773}" type="slidenum">
              <a:rPr lang="en-US" altLang="en-US"/>
              <a:pPr>
                <a:defRPr/>
              </a:pPr>
              <a:t>‹#›</a:t>
            </a:fld>
            <a:endParaRPr lang="en-US" altLang="en-US" dirty="0"/>
          </a:p>
        </p:txBody>
      </p:sp>
    </p:spTree>
    <p:extLst>
      <p:ext uri="{BB962C8B-B14F-4D97-AF65-F5344CB8AC3E}">
        <p14:creationId xmlns:p14="http://schemas.microsoft.com/office/powerpoint/2010/main" val="165968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6F373544-D7A0-4725-A7D1-3AE82DCD74AB}" type="slidenum">
              <a:rPr lang="en-US" altLang="en-US"/>
              <a:pPr>
                <a:defRPr/>
              </a:pPr>
              <a:t>‹#›</a:t>
            </a:fld>
            <a:endParaRPr lang="en-US" altLang="en-US" dirty="0"/>
          </a:p>
        </p:txBody>
      </p:sp>
    </p:spTree>
    <p:extLst>
      <p:ext uri="{BB962C8B-B14F-4D97-AF65-F5344CB8AC3E}">
        <p14:creationId xmlns:p14="http://schemas.microsoft.com/office/powerpoint/2010/main" val="2957744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dirty="0"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56EDADF3-CE08-4D79-B40B-BEB6CBCD6763}" type="slidenum">
              <a:rPr lang="en-US" altLang="en-US"/>
              <a:pPr>
                <a:defRPr/>
              </a:pPr>
              <a:t>‹#›</a:t>
            </a:fld>
            <a:endParaRPr lang="en-US" altLang="en-US" dirty="0"/>
          </a:p>
        </p:txBody>
      </p:sp>
    </p:spTree>
    <p:extLst>
      <p:ext uri="{BB962C8B-B14F-4D97-AF65-F5344CB8AC3E}">
        <p14:creationId xmlns:p14="http://schemas.microsoft.com/office/powerpoint/2010/main" val="3992057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dirty="0"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5D5D6496-3A22-475D-A32D-5C8F1C363B5B}" type="slidenum">
              <a:rPr lang="en-US" altLang="en-US"/>
              <a:pPr>
                <a:defRPr/>
              </a:pPr>
              <a:t>‹#›</a:t>
            </a:fld>
            <a:endParaRPr lang="en-US" altLang="en-US" dirty="0"/>
          </a:p>
        </p:txBody>
      </p:sp>
    </p:spTree>
    <p:extLst>
      <p:ext uri="{BB962C8B-B14F-4D97-AF65-F5344CB8AC3E}">
        <p14:creationId xmlns:p14="http://schemas.microsoft.com/office/powerpoint/2010/main" val="2598340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dirty="0"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1CCE41A-6C72-4D0D-A473-C1ACFAA48D49}" type="slidenum">
              <a:rPr lang="en-US"/>
              <a:pPr>
                <a:defRPr/>
              </a:pPr>
              <a:t>‹#›</a:t>
            </a:fld>
            <a:endParaRPr lang="en-US" dirty="0"/>
          </a:p>
        </p:txBody>
      </p:sp>
    </p:spTree>
    <p:extLst>
      <p:ext uri="{BB962C8B-B14F-4D97-AF65-F5344CB8AC3E}">
        <p14:creationId xmlns:p14="http://schemas.microsoft.com/office/powerpoint/2010/main" val="2985300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a:defRPr/>
            </a:lvl1pPr>
          </a:lstStyle>
          <a:p>
            <a:pPr>
              <a:defRPr/>
            </a:pPr>
            <a:fld id="{1C2F0BA6-EDDB-4238-B17E-4C882C328A4A}" type="slidenum">
              <a:rPr lang="en-US"/>
              <a:pPr>
                <a:defRPr/>
              </a:pPr>
              <a:t>‹#›</a:t>
            </a:fld>
            <a:endParaRPr lang="en-US"/>
          </a:p>
        </p:txBody>
      </p:sp>
    </p:spTree>
    <p:extLst>
      <p:ext uri="{BB962C8B-B14F-4D97-AF65-F5344CB8AC3E}">
        <p14:creationId xmlns:p14="http://schemas.microsoft.com/office/powerpoint/2010/main" val="28029773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a:defRPr/>
            </a:lvl1pPr>
          </a:lstStyle>
          <a:p>
            <a:pPr>
              <a:defRPr/>
            </a:pPr>
            <a:fld id="{7EB049B1-C5BB-47FB-AB8C-4814FCCD86E1}" type="slidenum">
              <a:rPr lang="en-US" altLang="en-US"/>
              <a:pPr>
                <a:defRPr/>
              </a:pPr>
              <a:t>‹#›</a:t>
            </a:fld>
            <a:endParaRPr lang="en-US" altLang="en-US"/>
          </a:p>
        </p:txBody>
      </p:sp>
    </p:spTree>
    <p:extLst>
      <p:ext uri="{BB962C8B-B14F-4D97-AF65-F5344CB8AC3E}">
        <p14:creationId xmlns:p14="http://schemas.microsoft.com/office/powerpoint/2010/main" val="2513002186"/>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spcBef>
                <a:spcPts val="2400"/>
              </a:spcBef>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baseline="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extLst>
      <p:ext uri="{BB962C8B-B14F-4D97-AF65-F5344CB8AC3E}">
        <p14:creationId xmlns:p14="http://schemas.microsoft.com/office/powerpoint/2010/main" val="4049012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userDrawn="1"/>
        </p:nvPicPr>
        <p:blipFill>
          <a:blip r:embed="rId2"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Tree>
    <p:extLst>
      <p:ext uri="{BB962C8B-B14F-4D97-AF65-F5344CB8AC3E}">
        <p14:creationId xmlns:p14="http://schemas.microsoft.com/office/powerpoint/2010/main" val="13592022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
        <p:nvSpPr>
          <p:cNvPr id="7" name="Text Box 11"/>
          <p:cNvSpPr txBox="1">
            <a:spLocks noChangeArrowheads="1"/>
          </p:cNvSpPr>
          <p:nvPr userDrawn="1"/>
        </p:nvSpPr>
        <p:spPr bwMode="auto">
          <a:xfrm>
            <a:off x="384175" y="6086737"/>
            <a:ext cx="8342313" cy="418576"/>
          </a:xfrm>
          <a:prstGeom prst="rect">
            <a:avLst/>
          </a:prstGeom>
          <a:solidFill>
            <a:srgbClr val="005DAA"/>
          </a:solidFill>
          <a:ln w="9525" algn="ctr">
            <a:noFill/>
            <a:miter lim="800000"/>
            <a:headEnd/>
            <a:tailEnd/>
          </a:ln>
        </p:spPr>
        <p:txBody>
          <a:bodyPr wrap="square" bIns="64008" anchor="b" anchorCtr="0">
            <a:spAutoFit/>
          </a:bodyPr>
          <a:lstStyle/>
          <a:p>
            <a:pPr marL="0" marR="0" lvl="0" indent="0" algn="ctr" defTabSz="865188"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7054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alt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BC159DE-91EA-4707-9D7C-1197F53592D1}" type="slidenum">
              <a:rPr lang="en-US" altLang="en-US"/>
              <a:pPr>
                <a:defRPr/>
              </a:pPr>
              <a:t>‹#›</a:t>
            </a:fld>
            <a:endParaRPr lang="en-US" altLang="en-US" dirty="0"/>
          </a:p>
        </p:txBody>
      </p:sp>
    </p:spTree>
    <p:extLst>
      <p:ext uri="{BB962C8B-B14F-4D97-AF65-F5344CB8AC3E}">
        <p14:creationId xmlns:p14="http://schemas.microsoft.com/office/powerpoint/2010/main" val="1179890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extLst>
      <p:ext uri="{BB962C8B-B14F-4D97-AF65-F5344CB8AC3E}">
        <p14:creationId xmlns:p14="http://schemas.microsoft.com/office/powerpoint/2010/main" val="2711579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extLst>
      <p:ext uri="{BB962C8B-B14F-4D97-AF65-F5344CB8AC3E}">
        <p14:creationId xmlns:p14="http://schemas.microsoft.com/office/powerpoint/2010/main" val="2972074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629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A1587B74-1832-40A9-ACBC-B95C4005E253}" type="slidenum">
              <a:rPr lang="en-US" altLang="en-US"/>
              <a:pPr>
                <a:defRPr/>
              </a:pPr>
              <a:t>‹#›</a:t>
            </a:fld>
            <a:endParaRPr lang="en-US" altLang="en-US" dirty="0"/>
          </a:p>
        </p:txBody>
      </p:sp>
    </p:spTree>
    <p:extLst>
      <p:ext uri="{BB962C8B-B14F-4D97-AF65-F5344CB8AC3E}">
        <p14:creationId xmlns:p14="http://schemas.microsoft.com/office/powerpoint/2010/main" val="332421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dirty="0"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8A9A71C-CF1B-4133-8BAE-24D186AC5D91}" type="slidenum">
              <a:rPr lang="en-US"/>
              <a:pPr>
                <a:defRPr/>
              </a:pPr>
              <a:t>‹#›</a:t>
            </a:fld>
            <a:endParaRPr lang="en-US" dirty="0"/>
          </a:p>
        </p:txBody>
      </p:sp>
    </p:spTree>
    <p:extLst>
      <p:ext uri="{BB962C8B-B14F-4D97-AF65-F5344CB8AC3E}">
        <p14:creationId xmlns:p14="http://schemas.microsoft.com/office/powerpoint/2010/main" val="23196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5FB97DA6-0113-454D-B21B-8001B58C2DF7}" type="slidenum">
              <a:rPr lang="en-US" altLang="en-US"/>
              <a:pPr>
                <a:defRPr/>
              </a:pPr>
              <a:t>‹#›</a:t>
            </a:fld>
            <a:endParaRPr lang="en-US" altLang="en-US" dirty="0"/>
          </a:p>
        </p:txBody>
      </p:sp>
    </p:spTree>
    <p:extLst>
      <p:ext uri="{BB962C8B-B14F-4D97-AF65-F5344CB8AC3E}">
        <p14:creationId xmlns:p14="http://schemas.microsoft.com/office/powerpoint/2010/main" val="35657163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a:defRPr/>
            </a:lvl1pPr>
          </a:lstStyle>
          <a:p>
            <a:pPr>
              <a:defRPr/>
            </a:pPr>
            <a:fld id="{12A5842F-6E23-4C30-A390-1779520BE314}" type="slidenum">
              <a:rPr lang="en-US" altLang="en-US"/>
              <a:pPr>
                <a:defRPr/>
              </a:pPr>
              <a:t>‹#›</a:t>
            </a:fld>
            <a:endParaRPr lang="en-US" altLang="en-US" dirty="0"/>
          </a:p>
        </p:txBody>
      </p:sp>
    </p:spTree>
    <p:extLst>
      <p:ext uri="{BB962C8B-B14F-4D97-AF65-F5344CB8AC3E}">
        <p14:creationId xmlns:p14="http://schemas.microsoft.com/office/powerpoint/2010/main" val="10834714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alt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idx="4294967295"/>
          </p:nvPr>
        </p:nvSpPr>
        <p:spPr>
          <a:xfrm>
            <a:off x="609600" y="457200"/>
            <a:ext cx="5715000" cy="609600"/>
          </a:xfrm>
          <a:prstGeom prst="rect">
            <a:avLst/>
          </a:prstGeom>
        </p:spPr>
        <p:txBody>
          <a:bodyPr/>
          <a:lstStyle>
            <a:lvl1pPr>
              <a:defRPr/>
            </a:lvl1pPr>
          </a:lstStyle>
          <a:p>
            <a:r>
              <a:rPr lang="en-US" altLang="en-US" smtClean="0"/>
              <a:t>Click to edit Master title style</a:t>
            </a:r>
            <a:endParaRPr lang="en-US" altLang="en-US" dirty="0" smtClean="0"/>
          </a:p>
        </p:txBody>
      </p:sp>
      <p:sp>
        <p:nvSpPr>
          <p:cNvPr id="5" name="Slide Number Placeholder 5"/>
          <p:cNvSpPr>
            <a:spLocks noGrp="1"/>
          </p:cNvSpPr>
          <p:nvPr>
            <p:ph type="sldNum" sz="quarter" idx="10"/>
          </p:nvPr>
        </p:nvSpPr>
        <p:spPr/>
        <p:txBody>
          <a:bodyPr/>
          <a:lstStyle>
            <a:lvl1pPr>
              <a:defRPr/>
            </a:lvl1pPr>
          </a:lstStyle>
          <a:p>
            <a:pPr>
              <a:defRPr/>
            </a:pPr>
            <a:fld id="{7540BF85-E7AD-496B-B423-F356226F4DEC}" type="slidenum">
              <a:rPr lang="en-US" altLang="en-US"/>
              <a:pPr>
                <a:defRPr/>
              </a:pPr>
              <a:t>‹#›</a:t>
            </a:fld>
            <a:endParaRPr lang="en-US" altLang="en-US" dirty="0"/>
          </a:p>
        </p:txBody>
      </p:sp>
    </p:spTree>
    <p:extLst>
      <p:ext uri="{BB962C8B-B14F-4D97-AF65-F5344CB8AC3E}">
        <p14:creationId xmlns:p14="http://schemas.microsoft.com/office/powerpoint/2010/main" val="319799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dirty="0"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79862DC-4C61-44A1-8204-5148D173E423}" type="slidenum">
              <a:rPr lang="en-US" altLang="en-US"/>
              <a:pPr>
                <a:defRPr/>
              </a:pPr>
              <a:t>‹#›</a:t>
            </a:fld>
            <a:endParaRPr lang="en-US" altLang="en-US" dirty="0"/>
          </a:p>
        </p:txBody>
      </p:sp>
    </p:spTree>
    <p:extLst>
      <p:ext uri="{BB962C8B-B14F-4D97-AF65-F5344CB8AC3E}">
        <p14:creationId xmlns:p14="http://schemas.microsoft.com/office/powerpoint/2010/main" val="377122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11"/>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alt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8E49D53-F4AF-49AF-A075-4BBAEC9B0CF5}" type="slidenum">
              <a:rPr lang="en-US"/>
              <a:pPr>
                <a:defRPr/>
              </a:pPr>
              <a:t>‹#›</a:t>
            </a:fld>
            <a:endParaRPr lang="en-US" dirty="0"/>
          </a:p>
        </p:txBody>
      </p:sp>
    </p:spTree>
    <p:extLst>
      <p:ext uri="{BB962C8B-B14F-4D97-AF65-F5344CB8AC3E}">
        <p14:creationId xmlns:p14="http://schemas.microsoft.com/office/powerpoint/2010/main" val="3292828182"/>
      </p:ext>
    </p:extLst>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Box 11"/>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alt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9C83036-331A-4AAD-AB6F-337481E15C05}" type="slidenum">
              <a:rPr lang="en-US"/>
              <a:pPr>
                <a:defRPr/>
              </a:pPr>
              <a:t>‹#›</a:t>
            </a:fld>
            <a:endParaRPr lang="en-US" dirty="0"/>
          </a:p>
        </p:txBody>
      </p:sp>
    </p:spTree>
    <p:extLst>
      <p:ext uri="{BB962C8B-B14F-4D97-AF65-F5344CB8AC3E}">
        <p14:creationId xmlns:p14="http://schemas.microsoft.com/office/powerpoint/2010/main" val="2613210999"/>
      </p:ext>
    </p:extLst>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629E0729-66D3-45B3-8E00-8B705B298ECC}" type="slidenum">
              <a:rPr lang="en-US" altLang="en-US"/>
              <a:pPr>
                <a:defRPr/>
              </a:pPr>
              <a:t>‹#›</a:t>
            </a:fld>
            <a:endParaRPr lang="en-US" altLang="en-US" dirty="0"/>
          </a:p>
        </p:txBody>
      </p:sp>
    </p:spTree>
    <p:extLst>
      <p:ext uri="{BB962C8B-B14F-4D97-AF65-F5344CB8AC3E}">
        <p14:creationId xmlns:p14="http://schemas.microsoft.com/office/powerpoint/2010/main" val="481949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jpe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F5EC3D0F-0C57-474C-9E9F-3F267BFFFDCA}" type="slidenum">
              <a:rPr lang="en-US" altLang="en-US"/>
              <a:pPr>
                <a:defRPr/>
              </a:pPr>
              <a:t>‹#›</a:t>
            </a:fld>
            <a:endParaRPr lang="en-US" alt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smtClean="0">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3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032" name="Picture 20" descr="odeplogo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34" name="Picture 11" descr="JAN Logo&#10;&#10;Job Accommodation Network"/>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526" r:id="rId1"/>
    <p:sldLayoutId id="2147485528" r:id="rId2"/>
    <p:sldLayoutId id="2147485529" r:id="rId3"/>
  </p:sldLayoutIdLst>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4DD59E93-982E-4469-A00B-7037BBAFA573}" type="slidenum">
              <a:rPr lang="en-US" altLang="en-US"/>
              <a:pPr>
                <a:defRPr/>
              </a:pPr>
              <a:t>‹#›</a:t>
            </a:fld>
            <a:endParaRPr lang="en-US" altLang="en-US" dirty="0"/>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smtClean="0">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55"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2056" name="Picture 20" descr="ODEP Logo"/>
          <p:cNvPicPr>
            <a:picLocks noChangeAspect="1"/>
          </p:cNvPicPr>
          <p:nvPr userDrawn="1"/>
        </p:nvPicPr>
        <p:blipFill>
          <a:blip r:embed="rId8">
            <a:extLst>
              <a:ext uri="{28A0092B-C50C-407E-A947-70E740481C1C}">
                <a14:useLocalDpi xmlns:a14="http://schemas.microsoft.com/office/drawing/2010/main" val="0"/>
              </a:ext>
            </a:extLst>
          </a:blip>
          <a:srcRect r="74248"/>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5749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b="1" dirty="0" smtClean="0">
                <a:solidFill>
                  <a:schemeClr val="bg1"/>
                </a:solidFill>
                <a:cs typeface="Arial" panose="020B0604020202020204" pitchFamily="34" charset="0"/>
              </a:rPr>
              <a:t>JAN is a service of the U.S. Department of Labor’s </a:t>
            </a:r>
          </a:p>
          <a:p>
            <a:pPr eaLnBrk="1" hangingPunct="1">
              <a:defRPr/>
            </a:pPr>
            <a:r>
              <a:rPr lang="en-US" altLang="en-US" b="1" dirty="0" smtClean="0">
                <a:solidFill>
                  <a:schemeClr val="bg1"/>
                </a:solidFill>
                <a:cs typeface="Arial" panose="020B0604020202020204" pitchFamily="34" charset="0"/>
              </a:rPr>
              <a:t>Office of Disability Employment Policy. </a:t>
            </a:r>
          </a:p>
        </p:txBody>
      </p:sp>
    </p:spTree>
  </p:cSld>
  <p:clrMap bg1="lt1" tx1="dk1" bg2="lt2" tx2="dk2" accent1="accent1" accent2="accent2" accent3="accent3" accent4="accent4" accent5="accent5" accent6="accent6" hlink="hlink" folHlink="folHlink"/>
  <p:sldLayoutIdLst>
    <p:sldLayoutId id="2147485530" r:id="rId1"/>
    <p:sldLayoutId id="2147485531" r:id="rId2"/>
    <p:sldLayoutId id="2147485532" r:id="rId3"/>
    <p:sldLayoutId id="2147485533" r:id="rId4"/>
    <p:sldLayoutId id="2147485534" r:id="rId5"/>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E9D58FD4-EFE3-432B-934B-F44B7E715148}" type="slidenum">
              <a:rPr lang="en-US" altLang="en-US"/>
              <a:pPr>
                <a:defRPr/>
              </a:pPr>
              <a:t>‹#›</a:t>
            </a:fld>
            <a:endParaRPr lang="en-US" alt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3080" name="Picture 20" descr="odeplogo2.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527" r:id="rId1"/>
    <p:sldLayoutId id="2147485535" r:id="rId2"/>
    <p:sldLayoutId id="2147485536" r:id="rId3"/>
    <p:sldLayoutId id="2147485538" r:id="rId4"/>
    <p:sldLayoutId id="2147485539" r:id="rId5"/>
    <p:sldLayoutId id="2147485543" r:id="rId6"/>
    <p:sldLayoutId id="2147485546" r:id="rId7"/>
    <p:sldLayoutId id="2147485552" r:id="rId8"/>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a:defRPr/>
            </a:pPr>
            <a:endParaRPr lang="en-US" dirty="0"/>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userDrawn="1"/>
        </p:nvPicPr>
        <p:blipFill>
          <a:blip r:embed="rId10" cstate="print"/>
          <a:stretch>
            <a:fillRect/>
          </a:stretch>
        </p:blipFill>
        <p:spPr>
          <a:xfrm>
            <a:off x="7148539" y="383381"/>
            <a:ext cx="1760445" cy="306744"/>
          </a:xfrm>
          <a:prstGeom prst="rect">
            <a:avLst/>
          </a:prstGeom>
        </p:spPr>
      </p:pic>
    </p:spTree>
    <p:extLst>
      <p:ext uri="{BB962C8B-B14F-4D97-AF65-F5344CB8AC3E}">
        <p14:creationId xmlns:p14="http://schemas.microsoft.com/office/powerpoint/2010/main" val="3237550284"/>
      </p:ext>
    </p:extLst>
  </p:cSld>
  <p:clrMap bg1="lt1" tx1="dk1" bg2="lt2" tx2="dk2" accent1="accent1" accent2="accent2" accent3="accent3" accent4="accent4" accent5="accent5" accent6="accent6" hlink="hlink" folHlink="folHlink"/>
  <p:sldLayoutIdLst>
    <p:sldLayoutId id="2147485555" r:id="rId1"/>
    <p:sldLayoutId id="2147485556" r:id="rId2"/>
    <p:sldLayoutId id="2147485557" r:id="rId3"/>
    <p:sldLayoutId id="2147485558" r:id="rId4"/>
    <p:sldLayoutId id="2147485559" r:id="rId5"/>
    <p:sldLayoutId id="2147485560" r:id="rId6"/>
    <p:sldLayoutId id="2147485561" r:id="rId7"/>
    <p:sldLayoutId id="2147485562" r:id="rId8"/>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p:txBody>
          <a:bodyPr/>
          <a:lstStyle/>
          <a:p>
            <a:r>
              <a:rPr lang="en-US" b="1" dirty="0">
                <a:solidFill>
                  <a:srgbClr val="002060"/>
                </a:solidFill>
              </a:rPr>
              <a:t>Creating Inclusion at Northrup Grumman Corporation</a:t>
            </a:r>
            <a:endParaRPr lang="en-US" b="1" dirty="0" smtClean="0">
              <a:solidFill>
                <a:srgbClr val="002060"/>
              </a:solidFill>
              <a:latin typeface="+mn-lt"/>
            </a:endParaRPr>
          </a:p>
        </p:txBody>
      </p:sp>
      <p:sp>
        <p:nvSpPr>
          <p:cNvPr id="7172" name="Rectangle 25"/>
          <p:cNvSpPr>
            <a:spLocks noGrp="1" noChangeArrowheads="1"/>
          </p:cNvSpPr>
          <p:nvPr>
            <p:ph idx="1"/>
          </p:nvPr>
        </p:nvSpPr>
        <p:spPr>
          <a:xfrm>
            <a:off x="344488" y="1296198"/>
            <a:ext cx="8382000" cy="512445"/>
          </a:xfrm>
        </p:spPr>
        <p:txBody>
          <a:bodyPr>
            <a:noAutofit/>
          </a:bodyPr>
          <a:lstStyle/>
          <a:p>
            <a:pPr marL="0" indent="0">
              <a:buNone/>
            </a:pPr>
            <a:r>
              <a:rPr lang="en-US" sz="4000" b="1" dirty="0" smtClean="0">
                <a:solidFill>
                  <a:srgbClr val="002060"/>
                </a:solidFill>
              </a:rPr>
              <a:t>The </a:t>
            </a:r>
            <a:r>
              <a:rPr lang="en-US" sz="4000" b="1" dirty="0">
                <a:solidFill>
                  <a:srgbClr val="002060"/>
                </a:solidFill>
              </a:rPr>
              <a:t>Career of Bob Vetere </a:t>
            </a:r>
          </a:p>
          <a:p>
            <a:pPr>
              <a:defRPr/>
            </a:pPr>
            <a:endParaRPr lang="en-US" altLang="en-US" sz="1000" dirty="0">
              <a:solidFill>
                <a:srgbClr val="002060"/>
              </a:solidFill>
            </a:endParaRPr>
          </a:p>
          <a:p>
            <a:pPr>
              <a:defRPr/>
            </a:pPr>
            <a:endParaRPr lang="en-US" sz="1100" dirty="0">
              <a:solidFill>
                <a:srgbClr val="002060"/>
              </a:solidFill>
            </a:endParaRPr>
          </a:p>
          <a:p>
            <a:pPr marL="0" indent="0">
              <a:buNone/>
              <a:defRPr/>
            </a:pPr>
            <a:r>
              <a:rPr lang="en-US" sz="1800" dirty="0">
                <a:solidFill>
                  <a:srgbClr val="002060"/>
                </a:solidFill>
              </a:rPr>
              <a:t>With Lou Orslene, MSW, MPIA, CPDM</a:t>
            </a:r>
          </a:p>
          <a:p>
            <a:pPr marL="0" indent="0">
              <a:buNone/>
              <a:defRPr/>
            </a:pPr>
            <a:r>
              <a:rPr lang="en-US" sz="1800" dirty="0">
                <a:solidFill>
                  <a:srgbClr val="002060"/>
                </a:solidFill>
              </a:rPr>
              <a:t>JAN Co-Director</a:t>
            </a:r>
          </a:p>
          <a:p>
            <a:pPr marL="0" indent="0">
              <a:buNone/>
              <a:defRPr/>
            </a:pPr>
            <a:r>
              <a:rPr lang="en-US" sz="1800" dirty="0">
                <a:solidFill>
                  <a:srgbClr val="002060"/>
                </a:solidFill>
              </a:rPr>
              <a:t>Orslene@jan.wvu.edu</a:t>
            </a:r>
          </a:p>
          <a:p>
            <a:endParaRPr lang="en-US" dirty="0" smtClean="0">
              <a:latin typeface="+mn-lt"/>
            </a:endParaRPr>
          </a:p>
        </p:txBody>
      </p:sp>
      <p:sp>
        <p:nvSpPr>
          <p:cNvPr id="7" name="Slide Number Placeholder 6"/>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6EFC63E-F8D9-44BB-A462-AC735E845F95}" type="slidenum">
              <a:rPr kumimoji="0" 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443386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Bob working a job fair for injured Vets at Quantico with his first guide dog, Jabot" title="Photo of Bob and Jabot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19425" y="1295400"/>
            <a:ext cx="3486150" cy="4648200"/>
          </a:xfrm>
        </p:spPr>
      </p:pic>
      <p:sp>
        <p:nvSpPr>
          <p:cNvPr id="10547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77569E7-BB6C-41D3-BFB8-37C02E78EC3C}" type="slidenum">
              <a:rPr lang="en-US" altLang="en-US" sz="1400" smtClean="0">
                <a:solidFill>
                  <a:srgbClr val="FFFFFF"/>
                </a:solidFill>
              </a:rPr>
              <a:pPr>
                <a:spcBef>
                  <a:spcPct val="0"/>
                </a:spcBef>
                <a:buFontTx/>
                <a:buNone/>
              </a:pPr>
              <a:t>2</a:t>
            </a:fld>
            <a:endParaRPr lang="en-US" altLang="en-US" sz="1400" smtClean="0">
              <a:solidFill>
                <a:srgbClr val="FFFFFF"/>
              </a:solidFill>
            </a:endParaRPr>
          </a:p>
        </p:txBody>
      </p:sp>
      <p:sp>
        <p:nvSpPr>
          <p:cNvPr id="105476" name="Title 1"/>
          <p:cNvSpPr txBox="1">
            <a:spLocks/>
          </p:cNvSpPr>
          <p:nvPr/>
        </p:nvSpPr>
        <p:spPr bwMode="auto">
          <a:xfrm>
            <a:off x="457200" y="381000"/>
            <a:ext cx="70246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t>  Bob and Jabot </a:t>
            </a:r>
            <a:endParaRPr lang="en-US" altLang="en-US" sz="2800" b="1" dirty="0"/>
          </a:p>
        </p:txBody>
      </p:sp>
    </p:spTree>
    <p:extLst>
      <p:ext uri="{BB962C8B-B14F-4D97-AF65-F5344CB8AC3E}">
        <p14:creationId xmlns:p14="http://schemas.microsoft.com/office/powerpoint/2010/main" val="3478393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24C2AB1-B20E-43CD-ADD1-8BCDDEB888CB}" type="slidenum">
              <a:rPr lang="en-US" altLang="en-US" sz="1400" smtClean="0">
                <a:solidFill>
                  <a:srgbClr val="FFFFFF"/>
                </a:solidFill>
              </a:rPr>
              <a:pPr>
                <a:spcBef>
                  <a:spcPct val="0"/>
                </a:spcBef>
                <a:buFontTx/>
                <a:buNone/>
              </a:pPr>
              <a:t>3</a:t>
            </a:fld>
            <a:endParaRPr lang="en-US" altLang="en-US" sz="1400" smtClean="0">
              <a:solidFill>
                <a:srgbClr val="FFFFFF"/>
              </a:solidFill>
            </a:endParaRPr>
          </a:p>
        </p:txBody>
      </p:sp>
      <p:sp>
        <p:nvSpPr>
          <p:cNvPr id="130052" name="Title 3"/>
          <p:cNvSpPr>
            <a:spLocks noGrp="1"/>
          </p:cNvSpPr>
          <p:nvPr>
            <p:ph type="title" idx="4294967295"/>
          </p:nvPr>
        </p:nvSpPr>
        <p:spPr>
          <a:xfrm>
            <a:off x="304800" y="457200"/>
            <a:ext cx="6400800" cy="753672"/>
          </a:xfrm>
        </p:spPr>
        <p:txBody>
          <a:bodyPr/>
          <a:lstStyle/>
          <a:p>
            <a:r>
              <a:rPr lang="en-US" altLang="en-US" sz="2400" dirty="0"/>
              <a:t> </a:t>
            </a:r>
            <a:r>
              <a:rPr lang="en-US" altLang="en-US" sz="2400" dirty="0" smtClean="0"/>
              <a:t> </a:t>
            </a:r>
            <a:r>
              <a:rPr lang="en-US" altLang="en-US" b="1" dirty="0" smtClean="0">
                <a:solidFill>
                  <a:srgbClr val="002060"/>
                </a:solidFill>
              </a:rPr>
              <a:t>Discussion of NGC Disability Initiatives </a:t>
            </a:r>
          </a:p>
        </p:txBody>
      </p:sp>
      <p:sp>
        <p:nvSpPr>
          <p:cNvPr id="3" name="Content Placeholder 2"/>
          <p:cNvSpPr>
            <a:spLocks noGrp="1"/>
          </p:cNvSpPr>
          <p:nvPr>
            <p:ph idx="1"/>
          </p:nvPr>
        </p:nvSpPr>
        <p:spPr/>
        <p:txBody>
          <a:bodyPr/>
          <a:lstStyle/>
          <a:p>
            <a:endParaRPr lang="en-US"/>
          </a:p>
        </p:txBody>
      </p:sp>
      <p:pic>
        <p:nvPicPr>
          <p:cNvPr id="2" name="Picture 1" descr="Former DOL Secretary Perez and Bob's executive sponsor, Ms. Sandra Evers-Manly at the Northrup Grumman McLean facility to NGC's disability initiatives." title="Photo of Bob, former DOL Secretary Perez, and Ms. Sandra Evers-Manl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93" y="1379927"/>
            <a:ext cx="7391400" cy="5015593"/>
          </a:xfrm>
          <a:prstGeom prst="rect">
            <a:avLst/>
          </a:prstGeom>
        </p:spPr>
      </p:pic>
    </p:spTree>
    <p:extLst>
      <p:ext uri="{BB962C8B-B14F-4D97-AF65-F5344CB8AC3E}">
        <p14:creationId xmlns:p14="http://schemas.microsoft.com/office/powerpoint/2010/main" val="2987687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77569E7-BB6C-41D3-BFB8-37C02E78EC3C}" type="slidenum">
              <a:rPr lang="en-US" altLang="en-US" sz="1400" smtClean="0">
                <a:solidFill>
                  <a:srgbClr val="FFFFFF"/>
                </a:solidFill>
              </a:rPr>
              <a:pPr>
                <a:spcBef>
                  <a:spcPct val="0"/>
                </a:spcBef>
                <a:buFontTx/>
                <a:buNone/>
              </a:pPr>
              <a:t>4</a:t>
            </a:fld>
            <a:endParaRPr lang="en-US" altLang="en-US" sz="1400" smtClean="0">
              <a:solidFill>
                <a:srgbClr val="FFFFFF"/>
              </a:solidFill>
            </a:endParaRPr>
          </a:p>
        </p:txBody>
      </p:sp>
      <p:sp>
        <p:nvSpPr>
          <p:cNvPr id="105476" name="Title 1"/>
          <p:cNvSpPr txBox="1">
            <a:spLocks/>
          </p:cNvSpPr>
          <p:nvPr/>
        </p:nvSpPr>
        <p:spPr bwMode="auto">
          <a:xfrm>
            <a:off x="457200" y="381000"/>
            <a:ext cx="70246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t>  </a:t>
            </a:r>
            <a:r>
              <a:rPr lang="en-US" altLang="en-US" b="1" dirty="0" smtClean="0"/>
              <a:t>Workplace Technologies </a:t>
            </a:r>
            <a:endParaRPr lang="en-US" altLang="en-US" sz="2800" b="1" dirty="0"/>
          </a:p>
        </p:txBody>
      </p:sp>
      <p:pic>
        <p:nvPicPr>
          <p:cNvPr id="4" name="Content Placeholder 3" descr="JAWS Screen Reader Software  " title="Photo of JAWS Screen Reader Software  on PC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2571" y="1471449"/>
            <a:ext cx="3093719" cy="2209800"/>
          </a:xfrm>
        </p:spPr>
      </p:pic>
      <p:pic>
        <p:nvPicPr>
          <p:cNvPr id="6" name="Picture 5" descr="Voice Recognition on Apple iPhone" title="Photo of Apple iPhone"/>
          <p:cNvPicPr>
            <a:picLocks noChangeAspect="1"/>
          </p:cNvPicPr>
          <p:nvPr/>
        </p:nvPicPr>
        <p:blipFill>
          <a:blip r:embed="rId4"/>
          <a:stretch>
            <a:fillRect/>
          </a:stretch>
        </p:blipFill>
        <p:spPr>
          <a:xfrm>
            <a:off x="6324600" y="1447801"/>
            <a:ext cx="1687831" cy="2594725"/>
          </a:xfrm>
          <a:prstGeom prst="rect">
            <a:avLst/>
          </a:prstGeom>
        </p:spPr>
      </p:pic>
      <p:pic>
        <p:nvPicPr>
          <p:cNvPr id="7" name="Picture 6" descr="A portable handheld reader combines a digital camera, optical character recognition software, and text to speech technology. " title="Photo of Scanner Reader "/>
          <p:cNvPicPr>
            <a:picLocks noChangeAspect="1"/>
          </p:cNvPicPr>
          <p:nvPr/>
        </p:nvPicPr>
        <p:blipFill>
          <a:blip r:embed="rId5"/>
          <a:stretch>
            <a:fillRect/>
          </a:stretch>
        </p:blipFill>
        <p:spPr>
          <a:xfrm>
            <a:off x="2907981" y="4572000"/>
            <a:ext cx="3416619" cy="1377040"/>
          </a:xfrm>
          <a:prstGeom prst="rect">
            <a:avLst/>
          </a:prstGeom>
        </p:spPr>
      </p:pic>
    </p:spTree>
    <p:extLst>
      <p:ext uri="{BB962C8B-B14F-4D97-AF65-F5344CB8AC3E}">
        <p14:creationId xmlns:p14="http://schemas.microsoft.com/office/powerpoint/2010/main" val="3211674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24C2AB1-B20E-43CD-ADD1-8BCDDEB888CB}" type="slidenum">
              <a:rPr lang="en-US" altLang="en-US" sz="1400" smtClean="0">
                <a:solidFill>
                  <a:srgbClr val="FFFFFF"/>
                </a:solidFill>
              </a:rPr>
              <a:pPr>
                <a:spcBef>
                  <a:spcPct val="0"/>
                </a:spcBef>
                <a:buFontTx/>
                <a:buNone/>
              </a:pPr>
              <a:t>5</a:t>
            </a:fld>
            <a:endParaRPr lang="en-US" altLang="en-US" sz="1400" smtClean="0">
              <a:solidFill>
                <a:srgbClr val="FFFFFF"/>
              </a:solidFill>
            </a:endParaRPr>
          </a:p>
        </p:txBody>
      </p:sp>
      <p:sp>
        <p:nvSpPr>
          <p:cNvPr id="130052" name="Title 3"/>
          <p:cNvSpPr>
            <a:spLocks noGrp="1"/>
          </p:cNvSpPr>
          <p:nvPr>
            <p:ph type="title" idx="4294967295"/>
          </p:nvPr>
        </p:nvSpPr>
        <p:spPr>
          <a:xfrm>
            <a:off x="304800" y="457200"/>
            <a:ext cx="6400800" cy="753672"/>
          </a:xfrm>
        </p:spPr>
        <p:txBody>
          <a:bodyPr/>
          <a:lstStyle/>
          <a:p>
            <a:r>
              <a:rPr lang="en-US" altLang="en-US" sz="2400" dirty="0"/>
              <a:t> </a:t>
            </a:r>
            <a:r>
              <a:rPr lang="en-US" altLang="en-US" sz="2400" dirty="0" smtClean="0"/>
              <a:t> </a:t>
            </a:r>
            <a:r>
              <a:rPr lang="en-US" altLang="en-US" sz="4400" b="1" dirty="0" smtClean="0">
                <a:solidFill>
                  <a:srgbClr val="002060"/>
                </a:solidFill>
              </a:rPr>
              <a:t>Questions? </a:t>
            </a:r>
          </a:p>
        </p:txBody>
      </p:sp>
      <p:pic>
        <p:nvPicPr>
          <p:cNvPr id="6" name="Content Placeholder 5" descr="questions?" title="Graphic of yellow button with a question make within it.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485963"/>
            <a:ext cx="7467600" cy="44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6014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49806&quot;&gt;&lt;property id=&quot;20148&quot; value=&quot;5&quot;/&gt;&lt;property id=&quot;20300&quot; value=&quot;Slide 1 - &amp;quot;Creating Inclusion at Northrup Grumman Corporation&amp;quot;&quot;/&gt;&lt;property id=&quot;20307&quot; value=&quot;426&quot;/&gt;&lt;/object&gt;&lt;object type=&quot;3&quot; unique_id=&quot;49807&quot;&gt;&lt;property id=&quot;20148&quot; value=&quot;5&quot;/&gt;&lt;property id=&quot;20300&quot; value=&quot;Slide 2&quot;/&gt;&lt;property id=&quot;20307&quot; value=&quot;428&quot;/&gt;&lt;/object&gt;&lt;object type=&quot;3&quot; unique_id=&quot;49808&quot;&gt;&lt;property id=&quot;20148&quot; value=&quot;5&quot;/&gt;&lt;property id=&quot;20300&quot; value=&quot;Slide 3 - &amp;quot;  Discussion of NGC Disability Initiatives &amp;quot;&quot;/&gt;&lt;property id=&quot;20307&quot; value=&quot;430&quot;/&gt;&lt;/object&gt;&lt;object type=&quot;3&quot; unique_id=&quot;49809&quot;&gt;&lt;property id=&quot;20148&quot; value=&quot;5&quot;/&gt;&lt;property id=&quot;20300&quot; value=&quot;Slide 4&quot;/&gt;&lt;property id=&quot;20307&quot; value=&quot;432&quot;/&gt;&lt;/object&gt;&lt;object type=&quot;3&quot; unique_id=&quot;49810&quot;&gt;&lt;property id=&quot;20148&quot; value=&quot;5&quot;/&gt;&lt;property id=&quot;20300&quot; value=&quot;Slide 5 - &amp;quot;  Questions? &amp;quot;&quot;/&gt;&lt;property id=&quot;20307&quot; value=&quot;43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4.xml><?xml version="1.0" encoding="utf-8"?>
<a:theme xmlns:a="http://schemas.openxmlformats.org/drawingml/2006/main" name="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20395</TotalTime>
  <Words>51</Words>
  <Application>Microsoft Office PowerPoint</Application>
  <PresentationFormat>On-screen Show (4:3)</PresentationFormat>
  <Paragraphs>25</Paragraphs>
  <Slides>5</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vt:i4>
      </vt:variant>
    </vt:vector>
  </HeadingPairs>
  <TitlesOfParts>
    <vt:vector size="14" baseType="lpstr">
      <vt:lpstr>Arial</vt:lpstr>
      <vt:lpstr>Arial Narrow</vt:lpstr>
      <vt:lpstr>Calibri</vt:lpstr>
      <vt:lpstr>Tahoma</vt:lpstr>
      <vt:lpstr>Wingdings</vt:lpstr>
      <vt:lpstr>Office Theme</vt:lpstr>
      <vt:lpstr>1_Office Theme</vt:lpstr>
      <vt:lpstr>2_Office Theme</vt:lpstr>
      <vt:lpstr>2012_PPT_TEMPLATE Master Slide</vt:lpstr>
      <vt:lpstr>Creating Inclusion at Northrup Grumman Corporation</vt:lpstr>
      <vt:lpstr>PowerPoint Presentation</vt:lpstr>
      <vt:lpstr>  Discussion of NGC Disability Initiatives </vt:lpstr>
      <vt:lpstr>PowerPoint Presentation</vt:lpstr>
      <vt:lpstr>  Questions? </vt:lpstr>
    </vt:vector>
  </TitlesOfParts>
  <Company>Job Accommodation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Loy</dc:creator>
  <cp:lastModifiedBy>Lyssa Rowan</cp:lastModifiedBy>
  <cp:revision>534</cp:revision>
  <cp:lastPrinted>2015-03-30T13:38:52Z</cp:lastPrinted>
  <dcterms:created xsi:type="dcterms:W3CDTF">2010-02-17T13:49:31Z</dcterms:created>
  <dcterms:modified xsi:type="dcterms:W3CDTF">2018-10-16T12:58:03Z</dcterms:modified>
</cp:coreProperties>
</file>