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removePersonalInfoOnSave="1" saveSubsetFonts="1">
  <p:sldMasterIdLst>
    <p:sldMasterId id="2147491395" r:id="rId1"/>
    <p:sldMasterId id="2147491410" r:id="rId2"/>
  </p:sldMasterIdLst>
  <p:notesMasterIdLst>
    <p:notesMasterId r:id="rId47"/>
  </p:notesMasterIdLst>
  <p:handoutMasterIdLst>
    <p:handoutMasterId r:id="rId48"/>
  </p:handoutMasterIdLst>
  <p:sldIdLst>
    <p:sldId id="736" r:id="rId3"/>
    <p:sldId id="297" r:id="rId4"/>
    <p:sldId id="1167" r:id="rId5"/>
    <p:sldId id="841" r:id="rId6"/>
    <p:sldId id="906" r:id="rId7"/>
    <p:sldId id="907" r:id="rId8"/>
    <p:sldId id="854" r:id="rId9"/>
    <p:sldId id="867" r:id="rId10"/>
    <p:sldId id="869" r:id="rId11"/>
    <p:sldId id="900" r:id="rId12"/>
    <p:sldId id="884" r:id="rId13"/>
    <p:sldId id="885" r:id="rId14"/>
    <p:sldId id="871" r:id="rId15"/>
    <p:sldId id="872" r:id="rId16"/>
    <p:sldId id="842" r:id="rId17"/>
    <p:sldId id="875" r:id="rId18"/>
    <p:sldId id="876" r:id="rId19"/>
    <p:sldId id="833" r:id="rId20"/>
    <p:sldId id="820" r:id="rId21"/>
    <p:sldId id="838" r:id="rId22"/>
    <p:sldId id="1168" r:id="rId23"/>
    <p:sldId id="901" r:id="rId24"/>
    <p:sldId id="795" r:id="rId25"/>
    <p:sldId id="1169" r:id="rId26"/>
    <p:sldId id="886" r:id="rId27"/>
    <p:sldId id="1170" r:id="rId28"/>
    <p:sldId id="888" r:id="rId29"/>
    <p:sldId id="889" r:id="rId30"/>
    <p:sldId id="844" r:id="rId31"/>
    <p:sldId id="893" r:id="rId32"/>
    <p:sldId id="892" r:id="rId33"/>
    <p:sldId id="873" r:id="rId34"/>
    <p:sldId id="874" r:id="rId35"/>
    <p:sldId id="847" r:id="rId36"/>
    <p:sldId id="821" r:id="rId37"/>
    <p:sldId id="898" r:id="rId38"/>
    <p:sldId id="895" r:id="rId39"/>
    <p:sldId id="899" r:id="rId40"/>
    <p:sldId id="904" r:id="rId41"/>
    <p:sldId id="905" r:id="rId42"/>
    <p:sldId id="883" r:id="rId43"/>
    <p:sldId id="1199" r:id="rId44"/>
    <p:sldId id="299" r:id="rId45"/>
    <p:sldId id="296" r:id="rId46"/>
  </p:sldIdLst>
  <p:sldSz cx="12192000" cy="6858000"/>
  <p:notesSz cx="6950075" cy="9236075"/>
  <p:custDataLst>
    <p:tags r:id="rId49"/>
  </p:custDataLst>
  <p:defaultTextStyle>
    <a:defPPr>
      <a:defRPr lang="en-US"/>
    </a:defPPr>
    <a:lvl1pPr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15:guide id="1" orient="horz" pos="2910" userDrawn="1">
          <p15:clr>
            <a:srgbClr val="A4A3A4"/>
          </p15:clr>
        </p15:guide>
        <p15:guide id="2" pos="2189" userDrawn="1">
          <p15:clr>
            <a:srgbClr val="A4A3A4"/>
          </p15:clr>
        </p15:guide>
      </p15:notesGuideLst>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2" name="Author" initials="A" lastIdx="0" clrIdx="1"/>
</p:cmAuthorLst>
</file>

<file path=ppt/presProps.xml><?xml version="1.0" encoding="utf-8"?>
<p:presentationPr xmlns:a="http://schemas.openxmlformats.org/drawingml/2006/main" xmlns:r="http://schemas.openxmlformats.org/officeDocument/2006/relationships" xmlns:p="http://schemas.openxmlformats.org/presentationml/2006/main">
  <p:showPr useTimings="0">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clrMru>
    <a:srgbClr val="002C5F"/>
    <a:srgbClr val="4590B8"/>
    <a:srgbClr val="0096D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0754" autoAdjust="0"/>
    <p:restoredTop sz="94595" autoAdjust="0"/>
  </p:normalViewPr>
  <p:slideViewPr>
    <p:cSldViewPr>
      <p:cViewPr varScale="1">
        <p:scale>
          <a:sx n="108" d="100"/>
          <a:sy n="108" d="100"/>
        </p:scale>
        <p:origin x="384" y="96"/>
      </p:cViewPr>
      <p:guideLst>
        <p:guide orient="horz" pos="2160"/>
        <p:guide pos="3840"/>
      </p:guideLst>
    </p:cSldViewPr>
  </p:slideViewPr>
  <p:outlineViewPr>
    <p:cViewPr>
      <p:scale>
        <a:sx n="33" d="100"/>
        <a:sy n="33" d="100"/>
      </p:scale>
      <p:origin x="0" y="-9678"/>
    </p:cViewPr>
  </p:outlineViewPr>
  <p:notesTextViewPr>
    <p:cViewPr>
      <p:scale>
        <a:sx n="3" d="2"/>
        <a:sy n="3" d="2"/>
      </p:scale>
      <p:origin x="0" y="0"/>
    </p:cViewPr>
  </p:notesTextViewPr>
  <p:sorterViewPr>
    <p:cViewPr varScale="1">
      <p:scale>
        <a:sx n="100" d="100"/>
        <a:sy n="100" d="100"/>
      </p:scale>
      <p:origin x="0" y="0"/>
    </p:cViewPr>
  </p:sorterViewPr>
  <p:notesViewPr>
    <p:cSldViewPr>
      <p:cViewPr varScale="1">
        <p:scale>
          <a:sx n="75" d="100"/>
          <a:sy n="75" d="100"/>
        </p:scale>
        <p:origin x="-3336" y="-108"/>
      </p:cViewPr>
      <p:guideLst>
        <p:guide orient="horz" pos="2910"/>
        <p:guide pos="2189"/>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9" Type="http://schemas.openxmlformats.org/officeDocument/2006/relationships/slide" Target="slides/slide37.xml"/><Relationship Id="rId21" Type="http://schemas.openxmlformats.org/officeDocument/2006/relationships/slide" Target="slides/slide19.xml"/><Relationship Id="rId34" Type="http://schemas.openxmlformats.org/officeDocument/2006/relationships/slide" Target="slides/slide32.xml"/><Relationship Id="rId42" Type="http://schemas.openxmlformats.org/officeDocument/2006/relationships/slide" Target="slides/slide40.xml"/><Relationship Id="rId47" Type="http://schemas.openxmlformats.org/officeDocument/2006/relationships/notesMaster" Target="notesMasters/notesMaster1.xml"/><Relationship Id="rId50" Type="http://schemas.openxmlformats.org/officeDocument/2006/relationships/commentAuthors" Target="commentAuthors.xml"/><Relationship Id="rId7" Type="http://schemas.openxmlformats.org/officeDocument/2006/relationships/slide" Target="slides/slide5.xml"/><Relationship Id="rId2" Type="http://schemas.openxmlformats.org/officeDocument/2006/relationships/slideMaster" Target="slideMasters/slideMaster2.xml"/><Relationship Id="rId16" Type="http://schemas.openxmlformats.org/officeDocument/2006/relationships/slide" Target="slides/slide14.xml"/><Relationship Id="rId29" Type="http://schemas.openxmlformats.org/officeDocument/2006/relationships/slide" Target="slides/slide27.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slide" Target="slides/slide30.xml"/><Relationship Id="rId37" Type="http://schemas.openxmlformats.org/officeDocument/2006/relationships/slide" Target="slides/slide35.xml"/><Relationship Id="rId40" Type="http://schemas.openxmlformats.org/officeDocument/2006/relationships/slide" Target="slides/slide38.xml"/><Relationship Id="rId45" Type="http://schemas.openxmlformats.org/officeDocument/2006/relationships/slide" Target="slides/slide43.xml"/><Relationship Id="rId53" Type="http://schemas.openxmlformats.org/officeDocument/2006/relationships/theme" Target="theme/theme1.xml"/><Relationship Id="rId5" Type="http://schemas.openxmlformats.org/officeDocument/2006/relationships/slide" Target="slides/slide3.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slide" Target="slides/slide29.xml"/><Relationship Id="rId44" Type="http://schemas.openxmlformats.org/officeDocument/2006/relationships/slide" Target="slides/slide42.xml"/><Relationship Id="rId52" Type="http://schemas.openxmlformats.org/officeDocument/2006/relationships/viewProps" Target="viewProps.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slide" Target="slides/slide28.xml"/><Relationship Id="rId35" Type="http://schemas.openxmlformats.org/officeDocument/2006/relationships/slide" Target="slides/slide33.xml"/><Relationship Id="rId43" Type="http://schemas.openxmlformats.org/officeDocument/2006/relationships/slide" Target="slides/slide41.xml"/><Relationship Id="rId48" Type="http://schemas.openxmlformats.org/officeDocument/2006/relationships/handoutMaster" Target="handoutMasters/handoutMaster1.xml"/><Relationship Id="rId8" Type="http://schemas.openxmlformats.org/officeDocument/2006/relationships/slide" Target="slides/slide6.xml"/><Relationship Id="rId51" Type="http://schemas.openxmlformats.org/officeDocument/2006/relationships/presProps" Target="presProps.xml"/><Relationship Id="rId3" Type="http://schemas.openxmlformats.org/officeDocument/2006/relationships/slide" Target="slides/slide1.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slide" Target="slides/slide31.xml"/><Relationship Id="rId38" Type="http://schemas.openxmlformats.org/officeDocument/2006/relationships/slide" Target="slides/slide36.xml"/><Relationship Id="rId46" Type="http://schemas.openxmlformats.org/officeDocument/2006/relationships/slide" Target="slides/slide44.xml"/><Relationship Id="rId20" Type="http://schemas.openxmlformats.org/officeDocument/2006/relationships/slide" Target="slides/slide18.xml"/><Relationship Id="rId41" Type="http://schemas.openxmlformats.org/officeDocument/2006/relationships/slide" Target="slides/slide39.xml"/><Relationship Id="rId54"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4.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slide" Target="slides/slide34.xml"/><Relationship Id="rId49" Type="http://schemas.openxmlformats.org/officeDocument/2006/relationships/tags" Target="tags/tag1.xml"/></Relationships>
</file>

<file path=ppt/diagrams/_rels/data1.xml.rels><?xml version="1.0" encoding="UTF-8" standalone="yes"?>
<Relationships xmlns="http://schemas.openxmlformats.org/package/2006/relationships"><Relationship Id="rId1" Type="http://schemas.openxmlformats.org/officeDocument/2006/relationships/hyperlink" Target="https://askjan.org/Training/JAN-Webcast-Frequently-Asked-Questions.cfm"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https://askjan.org/Training/JAN-Webcast-Frequently-Asked-Questions.cfm"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48E41658-748A-416F-B25B-90E4AB62BFE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B0CF235-2E22-4C7A-8E13-61249CB1D138}">
      <dgm:prSet custT="1"/>
      <dgm:spPr/>
      <dgm:t>
        <a:bodyPr/>
        <a:lstStyle/>
        <a:p>
          <a:r>
            <a:rPr lang="en-US" sz="2400" b="1" dirty="0">
              <a:latin typeface="Arial" panose="020B0604020202020204" pitchFamily="34" charset="0"/>
              <a:cs typeface="Arial" panose="020B0604020202020204" pitchFamily="34" charset="0"/>
            </a:rPr>
            <a:t>Technical Difficulties</a:t>
          </a:r>
        </a:p>
      </dgm:t>
      <dgm:extLst>
        <a:ext uri="{E40237B7-FDA0-4F09-8148-C483321AD2D9}">
          <dgm14:cNvPr xmlns:dgm14="http://schemas.microsoft.com/office/drawing/2010/diagram" id="0" name="" descr="Technical Difficulties&#10;Q&amp;A option at the bottom of the screen&#10;800-526-7234 or 877-781-9403 (TTY) - or Live Chat at AskJAN.org&#10;Frequently Asked Questions (FAQ)&#10;https://AskJAN.org/Training/JAN-Webcast-Frequently-Asked-Questions.cfm"/>
        </a:ext>
      </dgm:extLst>
    </dgm:pt>
    <dgm:pt modelId="{14D84117-4829-415C-9281-99B764E2B6DA}" type="parTrans" cxnId="{3B14F641-B5A3-4AC9-8369-BAE6428CBA10}">
      <dgm:prSet/>
      <dgm:spPr/>
      <dgm:t>
        <a:bodyPr/>
        <a:lstStyle/>
        <a:p>
          <a:endParaRPr lang="en-US"/>
        </a:p>
      </dgm:t>
    </dgm:pt>
    <dgm:pt modelId="{A91D0426-4D62-47DD-9E4A-435D5A57758E}" type="sibTrans" cxnId="{3B14F641-B5A3-4AC9-8369-BAE6428CBA10}">
      <dgm:prSet/>
      <dgm:spPr/>
      <dgm:t>
        <a:bodyPr/>
        <a:lstStyle/>
        <a:p>
          <a:endParaRPr lang="en-US"/>
        </a:p>
      </dgm:t>
    </dgm:pt>
    <dgm:pt modelId="{64E69A92-5BE1-4ADB-AFBD-5CF6A4FC6A6D}">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Q&amp;A option at the bottom of the screen</a:t>
          </a:r>
          <a:endParaRPr lang="en-US" sz="2400"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Technical Difficulties&#10;"/>
        </a:ext>
      </dgm:extLst>
    </dgm:pt>
    <dgm:pt modelId="{B88D2E92-6254-4C1C-84DD-F126B52DF831}" type="parTrans" cxnId="{72569E5A-E370-4993-AC11-DFC42011F132}">
      <dgm:prSet/>
      <dgm:spPr/>
      <dgm:t>
        <a:bodyPr/>
        <a:lstStyle/>
        <a:p>
          <a:endParaRPr lang="en-US"/>
        </a:p>
      </dgm:t>
    </dgm:pt>
    <dgm:pt modelId="{00BCC3C3-7DFC-4C9F-98A8-31A78ED06A80}" type="sibTrans" cxnId="{72569E5A-E370-4993-AC11-DFC42011F132}">
      <dgm:prSet/>
      <dgm:spPr/>
      <dgm:t>
        <a:bodyPr/>
        <a:lstStyle/>
        <a:p>
          <a:endParaRPr lang="en-US"/>
        </a:p>
      </dgm:t>
    </dgm:pt>
    <dgm:pt modelId="{A0D0EC85-F76E-407A-B930-8719D0CAC1C7}">
      <dgm:prSet custT="1"/>
      <dgm:spPr/>
      <dgm:t>
        <a:bodyPr/>
        <a:lstStyle/>
        <a:p>
          <a:pPr>
            <a:spcAft>
              <a:spcPts val="600"/>
            </a:spcAft>
            <a:buFont typeface="Wingdings" panose="05000000000000000000" pitchFamily="2" charset="2"/>
            <a:buChar char="§"/>
          </a:pPr>
          <a:r>
            <a:rPr lang="en-US" sz="2400" dirty="0">
              <a:solidFill>
                <a:schemeClr val="accent1"/>
              </a:solidFill>
              <a:latin typeface="Arial" panose="020B0604020202020204" pitchFamily="34" charset="0"/>
              <a:cs typeface="Arial" panose="020B0604020202020204" pitchFamily="34" charset="0"/>
            </a:rPr>
            <a:t>800-526-7234 or 877-781-9403 (TTY) OR </a:t>
          </a:r>
          <a:r>
            <a:rPr lang="en-US" sz="2400" b="0" dirty="0">
              <a:solidFill>
                <a:schemeClr val="accent1"/>
              </a:solidFill>
              <a:latin typeface="Arial" panose="020B0604020202020204" pitchFamily="34" charset="0"/>
              <a:cs typeface="Arial" panose="020B0604020202020204" pitchFamily="34" charset="0"/>
            </a:rPr>
            <a:t>Live Chat at AskJAN.org</a:t>
          </a:r>
          <a:endParaRPr lang="en-US" sz="2400" dirty="0">
            <a:solidFill>
              <a:schemeClr val="accent1"/>
            </a:solidFill>
            <a:latin typeface="Arial" panose="020B0604020202020204" pitchFamily="34" charset="0"/>
            <a:cs typeface="Arial" panose="020B0604020202020204" pitchFamily="34" charset="0"/>
          </a:endParaRPr>
        </a:p>
      </dgm:t>
    </dgm:pt>
    <dgm:pt modelId="{8CDCFEF6-4728-45BC-B198-C9136E6007E4}" type="parTrans" cxnId="{B69D316B-8B53-428E-A800-2751D46E320F}">
      <dgm:prSet/>
      <dgm:spPr/>
      <dgm:t>
        <a:bodyPr/>
        <a:lstStyle/>
        <a:p>
          <a:endParaRPr lang="en-US"/>
        </a:p>
      </dgm:t>
    </dgm:pt>
    <dgm:pt modelId="{10C03239-F943-4575-B204-FB2E8DDC6451}" type="sibTrans" cxnId="{B69D316B-8B53-428E-A800-2751D46E320F}">
      <dgm:prSet/>
      <dgm:spPr/>
      <dgm:t>
        <a:bodyPr/>
        <a:lstStyle/>
        <a:p>
          <a:endParaRPr lang="en-US"/>
        </a:p>
      </dgm:t>
    </dgm:pt>
    <dgm:pt modelId="{E991C8F1-370B-4479-84C7-FCFBB9BD21ED}">
      <dgm:prSet custT="1"/>
      <dgm:spPr/>
      <dgm:t>
        <a:bodyPr/>
        <a:lstStyle/>
        <a:p>
          <a:pPr>
            <a:spcAft>
              <a:spcPts val="600"/>
            </a:spcAft>
            <a:buFont typeface="Wingdings" panose="05000000000000000000" pitchFamily="2" charset="2"/>
            <a:buChar char="§"/>
          </a:pPr>
          <a:r>
            <a:rPr lang="en-US" sz="2400" dirty="0">
              <a:solidFill>
                <a:schemeClr val="accent1"/>
              </a:solidFill>
              <a:latin typeface="Arial" panose="020B0604020202020204" pitchFamily="34" charset="0"/>
              <a:cs typeface="Arial" panose="020B0604020202020204" pitchFamily="34" charset="0"/>
            </a:rPr>
            <a:t>Frequently Asked Questions (FAQ)</a:t>
          </a:r>
          <a:br>
            <a:rPr lang="en-US" sz="2400" dirty="0">
              <a:solidFill>
                <a:schemeClr val="accent1"/>
              </a:solidFill>
              <a:latin typeface="Arial" panose="020B0604020202020204" pitchFamily="34" charset="0"/>
              <a:cs typeface="Arial" panose="020B0604020202020204" pitchFamily="34" charset="0"/>
            </a:rPr>
          </a:br>
          <a:r>
            <a:rPr lang="en-US" sz="2200" dirty="0">
              <a:solidFill>
                <a:srgbClr val="4590B8"/>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AskJAN.org/Training/JAN-Webcast-Frequently-Asked-</a:t>
          </a:r>
          <a:r>
            <a:rPr lang="en-US" sz="2200" dirty="0" err="1">
              <a:solidFill>
                <a:srgbClr val="4590B8"/>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Questions.cfm</a:t>
          </a:r>
          <a:endParaRPr lang="en-US" sz="2200" dirty="0">
            <a:solidFill>
              <a:srgbClr val="4590B8"/>
            </a:solidFill>
            <a:latin typeface="Arial" panose="020B0604020202020204" pitchFamily="34" charset="0"/>
            <a:cs typeface="Arial" panose="020B0604020202020204" pitchFamily="34" charset="0"/>
          </a:endParaRPr>
        </a:p>
      </dgm:t>
    </dgm:pt>
    <dgm:pt modelId="{930E5A43-25CF-43D8-9BD7-2AEC449FA1E4}" type="parTrans" cxnId="{9EC85DC8-9BF8-4F62-8653-D01315BFECBE}">
      <dgm:prSet/>
      <dgm:spPr/>
      <dgm:t>
        <a:bodyPr/>
        <a:lstStyle/>
        <a:p>
          <a:endParaRPr lang="en-US"/>
        </a:p>
      </dgm:t>
    </dgm:pt>
    <dgm:pt modelId="{9DA96016-F554-47B4-BF23-62ED0D5A4AEA}" type="sibTrans" cxnId="{9EC85DC8-9BF8-4F62-8653-D01315BFECBE}">
      <dgm:prSet/>
      <dgm:spPr/>
      <dgm:t>
        <a:bodyPr/>
        <a:lstStyle/>
        <a:p>
          <a:endParaRPr lang="en-US"/>
        </a:p>
      </dgm:t>
    </dgm:pt>
    <dgm:pt modelId="{60AB98D6-AF39-48B1-9FDA-980A27825AAB}">
      <dgm:prSet custT="1"/>
      <dgm:spPr/>
      <dgm:t>
        <a:bodyPr/>
        <a:lstStyle/>
        <a:p>
          <a:r>
            <a:rPr lang="en-US" sz="2400" b="1">
              <a:latin typeface="Arial" panose="020B0604020202020204" pitchFamily="34" charset="0"/>
              <a:cs typeface="Arial" panose="020B0604020202020204" pitchFamily="34" charset="0"/>
            </a:rPr>
            <a:t>Questions for Presenters</a:t>
          </a:r>
          <a:endParaRPr lang="en-US" sz="24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Questions for presenters"/>
        </a:ext>
      </dgm:extLst>
    </dgm:pt>
    <dgm:pt modelId="{AC2DDBC1-4497-4D5D-A172-B59FE646D1F0}" type="parTrans" cxnId="{E8685657-AD61-4141-B4AE-9B76FFAE870C}">
      <dgm:prSet/>
      <dgm:spPr/>
      <dgm:t>
        <a:bodyPr/>
        <a:lstStyle/>
        <a:p>
          <a:endParaRPr lang="en-US"/>
        </a:p>
      </dgm:t>
    </dgm:pt>
    <dgm:pt modelId="{BF9621C5-17DE-403B-8434-3F6C6A9D85C1}" type="sibTrans" cxnId="{E8685657-AD61-4141-B4AE-9B76FFAE870C}">
      <dgm:prSet/>
      <dgm:spPr/>
      <dgm:t>
        <a:bodyPr/>
        <a:lstStyle/>
        <a:p>
          <a:endParaRPr lang="en-US"/>
        </a:p>
      </dgm:t>
    </dgm:pt>
    <dgm:pt modelId="{97DDAC5C-016D-475E-981C-FE2556BF9CD0}">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Q&amp;A option at the bottom of the screen</a:t>
          </a:r>
          <a:endParaRPr lang="en-US" sz="2400"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Q&amp;A option at the bottom of the screen&#10;"/>
        </a:ext>
      </dgm:extLst>
    </dgm:pt>
    <dgm:pt modelId="{E06F4572-7324-4478-B4B8-8AAA7C56E6E3}" type="parTrans" cxnId="{FFE19E8D-FE22-4DF7-9858-1BEC076979D9}">
      <dgm:prSet/>
      <dgm:spPr/>
      <dgm:t>
        <a:bodyPr/>
        <a:lstStyle/>
        <a:p>
          <a:endParaRPr lang="en-US"/>
        </a:p>
      </dgm:t>
    </dgm:pt>
    <dgm:pt modelId="{D4284F25-C145-400F-A894-C1144BD7A212}" type="sibTrans" cxnId="{FFE19E8D-FE22-4DF7-9858-1BEC076979D9}">
      <dgm:prSet/>
      <dgm:spPr/>
      <dgm:t>
        <a:bodyPr/>
        <a:lstStyle/>
        <a:p>
          <a:endParaRPr lang="en-US"/>
        </a:p>
      </dgm:t>
    </dgm:pt>
    <dgm:pt modelId="{32773AEB-9017-42B8-9DBF-E8C601913FBE}" type="pres">
      <dgm:prSet presAssocID="{48E41658-748A-416F-B25B-90E4AB62BFE7}" presName="linear" presStyleCnt="0">
        <dgm:presLayoutVars>
          <dgm:dir/>
          <dgm:animLvl val="lvl"/>
          <dgm:resizeHandles val="exact"/>
        </dgm:presLayoutVars>
      </dgm:prSet>
      <dgm:spPr/>
    </dgm:pt>
    <dgm:pt modelId="{F4A51513-F584-4433-BB57-2565BE02335B}" type="pres">
      <dgm:prSet presAssocID="{EB0CF235-2E22-4C7A-8E13-61249CB1D138}" presName="parentLin" presStyleCnt="0"/>
      <dgm:spPr/>
    </dgm:pt>
    <dgm:pt modelId="{E34029AD-DE74-4F42-BADD-23386EED1BF2}" type="pres">
      <dgm:prSet presAssocID="{EB0CF235-2E22-4C7A-8E13-61249CB1D138}" presName="parentLeftMargin" presStyleLbl="node1" presStyleIdx="0" presStyleCnt="2"/>
      <dgm:spPr/>
    </dgm:pt>
    <dgm:pt modelId="{C33B9B2B-6CAA-4302-BE0D-981D8F0C9B10}" type="pres">
      <dgm:prSet presAssocID="{EB0CF235-2E22-4C7A-8E13-61249CB1D138}" presName="parentText" presStyleLbl="node1" presStyleIdx="0" presStyleCnt="2">
        <dgm:presLayoutVars>
          <dgm:chMax val="0"/>
          <dgm:bulletEnabled val="1"/>
        </dgm:presLayoutVars>
      </dgm:prSet>
      <dgm:spPr/>
    </dgm:pt>
    <dgm:pt modelId="{5A3242D5-FE94-4E3E-9662-9AF9A96828BB}" type="pres">
      <dgm:prSet presAssocID="{EB0CF235-2E22-4C7A-8E13-61249CB1D138}" presName="negativeSpace" presStyleCnt="0"/>
      <dgm:spPr/>
    </dgm:pt>
    <dgm:pt modelId="{C06939AD-943B-41EC-AB1A-4DF5ED39792E}" type="pres">
      <dgm:prSet presAssocID="{EB0CF235-2E22-4C7A-8E13-61249CB1D138}" presName="childText" presStyleLbl="conFgAcc1" presStyleIdx="0" presStyleCnt="2" custLinFactNeighborX="2" custLinFactNeighborY="-4211">
        <dgm:presLayoutVars>
          <dgm:bulletEnabled val="1"/>
        </dgm:presLayoutVars>
      </dgm:prSet>
      <dgm:spPr/>
    </dgm:pt>
    <dgm:pt modelId="{879F7C83-3D78-4D02-8F88-A45DA1A4C6FA}" type="pres">
      <dgm:prSet presAssocID="{A91D0426-4D62-47DD-9E4A-435D5A57758E}" presName="spaceBetweenRectangles" presStyleCnt="0"/>
      <dgm:spPr/>
    </dgm:pt>
    <dgm:pt modelId="{99FB2BE3-DB85-44EE-829E-2EF1B7B01D5A}" type="pres">
      <dgm:prSet presAssocID="{60AB98D6-AF39-48B1-9FDA-980A27825AAB}" presName="parentLin" presStyleCnt="0"/>
      <dgm:spPr/>
    </dgm:pt>
    <dgm:pt modelId="{CDCD3D56-5C4D-4636-A462-F138E142B50E}" type="pres">
      <dgm:prSet presAssocID="{60AB98D6-AF39-48B1-9FDA-980A27825AAB}" presName="parentLeftMargin" presStyleLbl="node1" presStyleIdx="0" presStyleCnt="2"/>
      <dgm:spPr/>
    </dgm:pt>
    <dgm:pt modelId="{BF394396-594D-48B4-88B6-57E0EB5F2607}" type="pres">
      <dgm:prSet presAssocID="{60AB98D6-AF39-48B1-9FDA-980A27825AAB}" presName="parentText" presStyleLbl="node1" presStyleIdx="1" presStyleCnt="2">
        <dgm:presLayoutVars>
          <dgm:chMax val="0"/>
          <dgm:bulletEnabled val="1"/>
        </dgm:presLayoutVars>
      </dgm:prSet>
      <dgm:spPr/>
    </dgm:pt>
    <dgm:pt modelId="{295D66FB-7A91-4C89-B07D-629291149789}" type="pres">
      <dgm:prSet presAssocID="{60AB98D6-AF39-48B1-9FDA-980A27825AAB}" presName="negativeSpace" presStyleCnt="0"/>
      <dgm:spPr/>
    </dgm:pt>
    <dgm:pt modelId="{D395A932-415F-4401-9F15-706E3511CF60}" type="pres">
      <dgm:prSet presAssocID="{60AB98D6-AF39-48B1-9FDA-980A27825AAB}" presName="childText" presStyleLbl="conFgAcc1" presStyleIdx="1" presStyleCnt="2">
        <dgm:presLayoutVars>
          <dgm:bulletEnabled val="1"/>
        </dgm:presLayoutVars>
      </dgm:prSet>
      <dgm:spPr/>
    </dgm:pt>
  </dgm:ptLst>
  <dgm:cxnLst>
    <dgm:cxn modelId="{0C6E4B0E-6CF6-4B5F-98E6-15B1F32094F7}" type="presOf" srcId="{48E41658-748A-416F-B25B-90E4AB62BFE7}" destId="{32773AEB-9017-42B8-9DBF-E8C601913FBE}" srcOrd="0" destOrd="0" presId="urn:microsoft.com/office/officeart/2005/8/layout/list1"/>
    <dgm:cxn modelId="{3899FF21-C1B0-4AA5-A7BD-638E4BC893E2}" type="presOf" srcId="{64E69A92-5BE1-4ADB-AFBD-5CF6A4FC6A6D}" destId="{C06939AD-943B-41EC-AB1A-4DF5ED39792E}" srcOrd="0" destOrd="0" presId="urn:microsoft.com/office/officeart/2005/8/layout/list1"/>
    <dgm:cxn modelId="{3B14F641-B5A3-4AC9-8369-BAE6428CBA10}" srcId="{48E41658-748A-416F-B25B-90E4AB62BFE7}" destId="{EB0CF235-2E22-4C7A-8E13-61249CB1D138}" srcOrd="0" destOrd="0" parTransId="{14D84117-4829-415C-9281-99B764E2B6DA}" sibTransId="{A91D0426-4D62-47DD-9E4A-435D5A57758E}"/>
    <dgm:cxn modelId="{B69D316B-8B53-428E-A800-2751D46E320F}" srcId="{EB0CF235-2E22-4C7A-8E13-61249CB1D138}" destId="{A0D0EC85-F76E-407A-B930-8719D0CAC1C7}" srcOrd="1" destOrd="0" parTransId="{8CDCFEF6-4728-45BC-B198-C9136E6007E4}" sibTransId="{10C03239-F943-4575-B204-FB2E8DDC6451}"/>
    <dgm:cxn modelId="{E310A54D-D998-4E51-BCBE-EF6D04216F6C}" type="presOf" srcId="{60AB98D6-AF39-48B1-9FDA-980A27825AAB}" destId="{CDCD3D56-5C4D-4636-A462-F138E142B50E}" srcOrd="0" destOrd="0" presId="urn:microsoft.com/office/officeart/2005/8/layout/list1"/>
    <dgm:cxn modelId="{52766150-E9FE-4F40-873D-5D1FAE6CD5EC}" type="presOf" srcId="{EB0CF235-2E22-4C7A-8E13-61249CB1D138}" destId="{E34029AD-DE74-4F42-BADD-23386EED1BF2}" srcOrd="0" destOrd="0" presId="urn:microsoft.com/office/officeart/2005/8/layout/list1"/>
    <dgm:cxn modelId="{19D22475-9229-4197-8D9E-44ECF1D0CC40}" type="presOf" srcId="{A0D0EC85-F76E-407A-B930-8719D0CAC1C7}" destId="{C06939AD-943B-41EC-AB1A-4DF5ED39792E}" srcOrd="0" destOrd="1" presId="urn:microsoft.com/office/officeart/2005/8/layout/list1"/>
    <dgm:cxn modelId="{E8685657-AD61-4141-B4AE-9B76FFAE870C}" srcId="{48E41658-748A-416F-B25B-90E4AB62BFE7}" destId="{60AB98D6-AF39-48B1-9FDA-980A27825AAB}" srcOrd="1" destOrd="0" parTransId="{AC2DDBC1-4497-4D5D-A172-B59FE646D1F0}" sibTransId="{BF9621C5-17DE-403B-8434-3F6C6A9D85C1}"/>
    <dgm:cxn modelId="{72569E5A-E370-4993-AC11-DFC42011F132}" srcId="{EB0CF235-2E22-4C7A-8E13-61249CB1D138}" destId="{64E69A92-5BE1-4ADB-AFBD-5CF6A4FC6A6D}" srcOrd="0" destOrd="0" parTransId="{B88D2E92-6254-4C1C-84DD-F126B52DF831}" sibTransId="{00BCC3C3-7DFC-4C9F-98A8-31A78ED06A80}"/>
    <dgm:cxn modelId="{61FBF78A-6653-4FC0-9914-44CE38A898F7}" type="presOf" srcId="{60AB98D6-AF39-48B1-9FDA-980A27825AAB}" destId="{BF394396-594D-48B4-88B6-57E0EB5F2607}" srcOrd="1" destOrd="0" presId="urn:microsoft.com/office/officeart/2005/8/layout/list1"/>
    <dgm:cxn modelId="{FFE19E8D-FE22-4DF7-9858-1BEC076979D9}" srcId="{60AB98D6-AF39-48B1-9FDA-980A27825AAB}" destId="{97DDAC5C-016D-475E-981C-FE2556BF9CD0}" srcOrd="0" destOrd="0" parTransId="{E06F4572-7324-4478-B4B8-8AAA7C56E6E3}" sibTransId="{D4284F25-C145-400F-A894-C1144BD7A212}"/>
    <dgm:cxn modelId="{9EC85DC8-9BF8-4F62-8653-D01315BFECBE}" srcId="{EB0CF235-2E22-4C7A-8E13-61249CB1D138}" destId="{E991C8F1-370B-4479-84C7-FCFBB9BD21ED}" srcOrd="2" destOrd="0" parTransId="{930E5A43-25CF-43D8-9BD7-2AEC449FA1E4}" sibTransId="{9DA96016-F554-47B4-BF23-62ED0D5A4AEA}"/>
    <dgm:cxn modelId="{34E7D1E7-3CAE-4F41-A82E-61C29DCD0101}" type="presOf" srcId="{E991C8F1-370B-4479-84C7-FCFBB9BD21ED}" destId="{C06939AD-943B-41EC-AB1A-4DF5ED39792E}" srcOrd="0" destOrd="2" presId="urn:microsoft.com/office/officeart/2005/8/layout/list1"/>
    <dgm:cxn modelId="{A36CE6F5-13C4-4116-ACA6-DB50C6093A7E}" type="presOf" srcId="{97DDAC5C-016D-475E-981C-FE2556BF9CD0}" destId="{D395A932-415F-4401-9F15-706E3511CF60}" srcOrd="0" destOrd="0" presId="urn:microsoft.com/office/officeart/2005/8/layout/list1"/>
    <dgm:cxn modelId="{EA2545FD-024A-4FFF-A43F-D284269E825E}" type="presOf" srcId="{EB0CF235-2E22-4C7A-8E13-61249CB1D138}" destId="{C33B9B2B-6CAA-4302-BE0D-981D8F0C9B10}" srcOrd="1" destOrd="0" presId="urn:microsoft.com/office/officeart/2005/8/layout/list1"/>
    <dgm:cxn modelId="{8876236E-737F-44FD-AACE-2890D7953DC1}" type="presParOf" srcId="{32773AEB-9017-42B8-9DBF-E8C601913FBE}" destId="{F4A51513-F584-4433-BB57-2565BE02335B}" srcOrd="0" destOrd="0" presId="urn:microsoft.com/office/officeart/2005/8/layout/list1"/>
    <dgm:cxn modelId="{57AE4D45-D8C0-4C19-9162-80DD3E723B09}" type="presParOf" srcId="{F4A51513-F584-4433-BB57-2565BE02335B}" destId="{E34029AD-DE74-4F42-BADD-23386EED1BF2}" srcOrd="0" destOrd="0" presId="urn:microsoft.com/office/officeart/2005/8/layout/list1"/>
    <dgm:cxn modelId="{244BE653-DA27-463C-A5DE-64BAD0928735}" type="presParOf" srcId="{F4A51513-F584-4433-BB57-2565BE02335B}" destId="{C33B9B2B-6CAA-4302-BE0D-981D8F0C9B10}" srcOrd="1" destOrd="0" presId="urn:microsoft.com/office/officeart/2005/8/layout/list1"/>
    <dgm:cxn modelId="{94D298CD-9991-4FB9-95CE-87261D7B2FD5}" type="presParOf" srcId="{32773AEB-9017-42B8-9DBF-E8C601913FBE}" destId="{5A3242D5-FE94-4E3E-9662-9AF9A96828BB}" srcOrd="1" destOrd="0" presId="urn:microsoft.com/office/officeart/2005/8/layout/list1"/>
    <dgm:cxn modelId="{7419E9B7-6826-4710-A125-56D32DDC46D2}" type="presParOf" srcId="{32773AEB-9017-42B8-9DBF-E8C601913FBE}" destId="{C06939AD-943B-41EC-AB1A-4DF5ED39792E}" srcOrd="2" destOrd="0" presId="urn:microsoft.com/office/officeart/2005/8/layout/list1"/>
    <dgm:cxn modelId="{3D309A02-D271-4395-8B0C-B9347886670E}" type="presParOf" srcId="{32773AEB-9017-42B8-9DBF-E8C601913FBE}" destId="{879F7C83-3D78-4D02-8F88-A45DA1A4C6FA}" srcOrd="3" destOrd="0" presId="urn:microsoft.com/office/officeart/2005/8/layout/list1"/>
    <dgm:cxn modelId="{DA6877F3-7C12-4A27-8B77-BDADAB3AAEDE}" type="presParOf" srcId="{32773AEB-9017-42B8-9DBF-E8C601913FBE}" destId="{99FB2BE3-DB85-44EE-829E-2EF1B7B01D5A}" srcOrd="4" destOrd="0" presId="urn:microsoft.com/office/officeart/2005/8/layout/list1"/>
    <dgm:cxn modelId="{038AA087-1A67-4C50-9E2B-D0AB15F64116}" type="presParOf" srcId="{99FB2BE3-DB85-44EE-829E-2EF1B7B01D5A}" destId="{CDCD3D56-5C4D-4636-A462-F138E142B50E}" srcOrd="0" destOrd="0" presId="urn:microsoft.com/office/officeart/2005/8/layout/list1"/>
    <dgm:cxn modelId="{D9B17644-2F7E-4693-BAB4-84D4A56BA3D3}" type="presParOf" srcId="{99FB2BE3-DB85-44EE-829E-2EF1B7B01D5A}" destId="{BF394396-594D-48B4-88B6-57E0EB5F2607}" srcOrd="1" destOrd="0" presId="urn:microsoft.com/office/officeart/2005/8/layout/list1"/>
    <dgm:cxn modelId="{A20B9AFA-5BA5-4793-8950-505FD6832BF9}" type="presParOf" srcId="{32773AEB-9017-42B8-9DBF-E8C601913FBE}" destId="{295D66FB-7A91-4C89-B07D-629291149789}" srcOrd="5" destOrd="0" presId="urn:microsoft.com/office/officeart/2005/8/layout/list1"/>
    <dgm:cxn modelId="{888CD5F0-9C2F-4410-80ED-1FF3828C3172}" type="presParOf" srcId="{32773AEB-9017-42B8-9DBF-E8C601913FBE}" destId="{D395A932-415F-4401-9F15-706E3511CF6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48E41658-748A-416F-B25B-90E4AB62BFE7}" type="doc">
      <dgm:prSet loTypeId="urn:microsoft.com/office/officeart/2005/8/layout/list1" loCatId="list" qsTypeId="urn:microsoft.com/office/officeart/2005/8/quickstyle/simple1" qsCatId="simple" csTypeId="urn:microsoft.com/office/officeart/2005/8/colors/accent1_2" csCatId="accent1" phldr="1"/>
      <dgm:spPr/>
      <dgm:t>
        <a:bodyPr/>
        <a:lstStyle/>
        <a:p>
          <a:endParaRPr lang="en-US"/>
        </a:p>
      </dgm:t>
    </dgm:pt>
    <dgm:pt modelId="{EB0CF235-2E22-4C7A-8E13-61249CB1D138}">
      <dgm:prSet custT="1"/>
      <dgm:spPr/>
      <dgm:t>
        <a:bodyPr/>
        <a:lstStyle/>
        <a:p>
          <a:r>
            <a:rPr lang="en-US" sz="2400" b="1">
              <a:latin typeface="Arial" panose="020B0604020202020204" pitchFamily="34" charset="0"/>
              <a:cs typeface="Arial" panose="020B0604020202020204" pitchFamily="34" charset="0"/>
            </a:rPr>
            <a:t>PPT Slides</a:t>
          </a:r>
          <a:endParaRPr lang="en-US" sz="24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PPT Slides"/>
        </a:ext>
      </dgm:extLst>
    </dgm:pt>
    <dgm:pt modelId="{14D84117-4829-415C-9281-99B764E2B6DA}" type="parTrans" cxnId="{3B14F641-B5A3-4AC9-8369-BAE6428CBA10}">
      <dgm:prSet/>
      <dgm:spPr/>
      <dgm:t>
        <a:bodyPr/>
        <a:lstStyle/>
        <a:p>
          <a:endParaRPr lang="en-US"/>
        </a:p>
      </dgm:t>
    </dgm:pt>
    <dgm:pt modelId="{A91D0426-4D62-47DD-9E4A-435D5A57758E}" type="sibTrans" cxnId="{3B14F641-B5A3-4AC9-8369-BAE6428CBA10}">
      <dgm:prSet/>
      <dgm:spPr/>
      <dgm:t>
        <a:bodyPr/>
        <a:lstStyle/>
        <a:p>
          <a:endParaRPr lang="en-US"/>
        </a:p>
      </dgm:t>
    </dgm:pt>
    <dgm:pt modelId="{64E69A92-5BE1-4ADB-AFBD-5CF6A4FC6A6D}">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Click the link included in the webcast login email you received, see the link in the chat, or go to this webcast event from the Training page at </a:t>
          </a:r>
          <a:r>
            <a:rPr lang="en-US" sz="2400" b="0" dirty="0">
              <a:solidFill>
                <a:srgbClr val="4590B8"/>
              </a:solidFill>
              <a:latin typeface="Arial" panose="020B0604020202020204" pitchFamily="34" charset="0"/>
              <a:cs typeface="Arial" panose="020B0604020202020204" pitchFamily="34" charset="0"/>
            </a:rPr>
            <a:t>AskJAN.org</a:t>
          </a:r>
          <a:endParaRPr lang="en-US" sz="2400" dirty="0">
            <a:solidFill>
              <a:srgbClr val="4590B8"/>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Click the link included in the webcast login email you received&#10;"/>
        </a:ext>
      </dgm:extLst>
    </dgm:pt>
    <dgm:pt modelId="{B88D2E92-6254-4C1C-84DD-F126B52DF831}" type="parTrans" cxnId="{72569E5A-E370-4993-AC11-DFC42011F132}">
      <dgm:prSet/>
      <dgm:spPr/>
      <dgm:t>
        <a:bodyPr/>
        <a:lstStyle/>
        <a:p>
          <a:endParaRPr lang="en-US"/>
        </a:p>
      </dgm:t>
    </dgm:pt>
    <dgm:pt modelId="{00BCC3C3-7DFC-4C9F-98A8-31A78ED06A80}" type="sibTrans" cxnId="{72569E5A-E370-4993-AC11-DFC42011F132}">
      <dgm:prSet/>
      <dgm:spPr/>
      <dgm:t>
        <a:bodyPr/>
        <a:lstStyle/>
        <a:p>
          <a:endParaRPr lang="en-US"/>
        </a:p>
      </dgm:t>
    </dgm:pt>
    <dgm:pt modelId="{60AB98D6-AF39-48B1-9FDA-980A27825AAB}">
      <dgm:prSet custT="1"/>
      <dgm:spPr/>
      <dgm:t>
        <a:bodyPr/>
        <a:lstStyle/>
        <a:p>
          <a:r>
            <a:rPr lang="en-US" sz="2400" b="1">
              <a:latin typeface="Arial" panose="020B0604020202020204" pitchFamily="34" charset="0"/>
              <a:cs typeface="Arial" panose="020B0604020202020204" pitchFamily="34" charset="0"/>
            </a:rPr>
            <a:t>Captioning</a:t>
          </a:r>
          <a:endParaRPr lang="en-US" sz="2400" b="1" dirty="0">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Captioning"/>
        </a:ext>
      </dgm:extLst>
    </dgm:pt>
    <dgm:pt modelId="{AC2DDBC1-4497-4D5D-A172-B59FE646D1F0}" type="parTrans" cxnId="{E8685657-AD61-4141-B4AE-9B76FFAE870C}">
      <dgm:prSet/>
      <dgm:spPr/>
      <dgm:t>
        <a:bodyPr/>
        <a:lstStyle/>
        <a:p>
          <a:endParaRPr lang="en-US"/>
        </a:p>
      </dgm:t>
    </dgm:pt>
    <dgm:pt modelId="{BF9621C5-17DE-403B-8434-3F6C6A9D85C1}" type="sibTrans" cxnId="{E8685657-AD61-4141-B4AE-9B76FFAE870C}">
      <dgm:prSet/>
      <dgm:spPr/>
      <dgm:t>
        <a:bodyPr/>
        <a:lstStyle/>
        <a:p>
          <a:endParaRPr lang="en-US"/>
        </a:p>
      </dgm:t>
    </dgm:pt>
    <dgm:pt modelId="{97DDAC5C-016D-475E-981C-FE2556BF9CD0}">
      <dgm:prSet custT="1"/>
      <dgm:spPr/>
      <dgm:t>
        <a:bodyPr/>
        <a:lstStyle/>
        <a:p>
          <a:pPr>
            <a:spcAft>
              <a:spcPts val="600"/>
            </a:spcAft>
            <a:buFont typeface="Wingdings" panose="05000000000000000000" pitchFamily="2" charset="2"/>
            <a:buChar char="§"/>
          </a:pPr>
          <a:r>
            <a:rPr lang="en-US" sz="2400" b="0" dirty="0">
              <a:solidFill>
                <a:schemeClr val="accent1"/>
              </a:solidFill>
              <a:latin typeface="Arial" panose="020B0604020202020204" pitchFamily="34" charset="0"/>
              <a:cs typeface="Arial" panose="020B0604020202020204" pitchFamily="34" charset="0"/>
            </a:rPr>
            <a:t>Use the closed caption (CC) option or captioning link in the chat</a:t>
          </a:r>
          <a:endParaRPr lang="en-US" sz="2400" dirty="0">
            <a:solidFill>
              <a:schemeClr val="accent1"/>
            </a:solidFill>
            <a:latin typeface="Arial" panose="020B0604020202020204" pitchFamily="34" charset="0"/>
            <a:cs typeface="Arial" panose="020B0604020202020204" pitchFamily="34" charset="0"/>
          </a:endParaRPr>
        </a:p>
      </dgm:t>
      <dgm:extLst>
        <a:ext uri="{E40237B7-FDA0-4F09-8148-C483321AD2D9}">
          <dgm14:cNvPr xmlns:dgm14="http://schemas.microsoft.com/office/drawing/2010/diagram" id="0" name="" descr="Use the closed caption (CC) option or StreamText link shared in the webcast chat&#10;Transcript will be available with webcast archive&#10;"/>
        </a:ext>
      </dgm:extLst>
    </dgm:pt>
    <dgm:pt modelId="{E06F4572-7324-4478-B4B8-8AAA7C56E6E3}" type="parTrans" cxnId="{FFE19E8D-FE22-4DF7-9858-1BEC076979D9}">
      <dgm:prSet/>
      <dgm:spPr/>
      <dgm:t>
        <a:bodyPr/>
        <a:lstStyle/>
        <a:p>
          <a:endParaRPr lang="en-US"/>
        </a:p>
      </dgm:t>
    </dgm:pt>
    <dgm:pt modelId="{D4284F25-C145-400F-A894-C1144BD7A212}" type="sibTrans" cxnId="{FFE19E8D-FE22-4DF7-9858-1BEC076979D9}">
      <dgm:prSet/>
      <dgm:spPr/>
      <dgm:t>
        <a:bodyPr/>
        <a:lstStyle/>
        <a:p>
          <a:endParaRPr lang="en-US"/>
        </a:p>
      </dgm:t>
    </dgm:pt>
    <dgm:pt modelId="{32773AEB-9017-42B8-9DBF-E8C601913FBE}" type="pres">
      <dgm:prSet presAssocID="{48E41658-748A-416F-B25B-90E4AB62BFE7}" presName="linear" presStyleCnt="0">
        <dgm:presLayoutVars>
          <dgm:dir/>
          <dgm:animLvl val="lvl"/>
          <dgm:resizeHandles val="exact"/>
        </dgm:presLayoutVars>
      </dgm:prSet>
      <dgm:spPr/>
    </dgm:pt>
    <dgm:pt modelId="{F4A51513-F584-4433-BB57-2565BE02335B}" type="pres">
      <dgm:prSet presAssocID="{EB0CF235-2E22-4C7A-8E13-61249CB1D138}" presName="parentLin" presStyleCnt="0"/>
      <dgm:spPr/>
    </dgm:pt>
    <dgm:pt modelId="{E34029AD-DE74-4F42-BADD-23386EED1BF2}" type="pres">
      <dgm:prSet presAssocID="{EB0CF235-2E22-4C7A-8E13-61249CB1D138}" presName="parentLeftMargin" presStyleLbl="node1" presStyleIdx="0" presStyleCnt="2"/>
      <dgm:spPr/>
    </dgm:pt>
    <dgm:pt modelId="{C33B9B2B-6CAA-4302-BE0D-981D8F0C9B10}" type="pres">
      <dgm:prSet presAssocID="{EB0CF235-2E22-4C7A-8E13-61249CB1D138}" presName="parentText" presStyleLbl="node1" presStyleIdx="0" presStyleCnt="2">
        <dgm:presLayoutVars>
          <dgm:chMax val="0"/>
          <dgm:bulletEnabled val="1"/>
        </dgm:presLayoutVars>
      </dgm:prSet>
      <dgm:spPr/>
    </dgm:pt>
    <dgm:pt modelId="{5A3242D5-FE94-4E3E-9662-9AF9A96828BB}" type="pres">
      <dgm:prSet presAssocID="{EB0CF235-2E22-4C7A-8E13-61249CB1D138}" presName="negativeSpace" presStyleCnt="0"/>
      <dgm:spPr/>
    </dgm:pt>
    <dgm:pt modelId="{C06939AD-943B-41EC-AB1A-4DF5ED39792E}" type="pres">
      <dgm:prSet presAssocID="{EB0CF235-2E22-4C7A-8E13-61249CB1D138}" presName="childText" presStyleLbl="conFgAcc1" presStyleIdx="0" presStyleCnt="2" custLinFactNeighborX="2" custLinFactNeighborY="-4211">
        <dgm:presLayoutVars>
          <dgm:bulletEnabled val="1"/>
        </dgm:presLayoutVars>
      </dgm:prSet>
      <dgm:spPr/>
    </dgm:pt>
    <dgm:pt modelId="{879F7C83-3D78-4D02-8F88-A45DA1A4C6FA}" type="pres">
      <dgm:prSet presAssocID="{A91D0426-4D62-47DD-9E4A-435D5A57758E}" presName="spaceBetweenRectangles" presStyleCnt="0"/>
      <dgm:spPr/>
    </dgm:pt>
    <dgm:pt modelId="{99FB2BE3-DB85-44EE-829E-2EF1B7B01D5A}" type="pres">
      <dgm:prSet presAssocID="{60AB98D6-AF39-48B1-9FDA-980A27825AAB}" presName="parentLin" presStyleCnt="0"/>
      <dgm:spPr/>
    </dgm:pt>
    <dgm:pt modelId="{CDCD3D56-5C4D-4636-A462-F138E142B50E}" type="pres">
      <dgm:prSet presAssocID="{60AB98D6-AF39-48B1-9FDA-980A27825AAB}" presName="parentLeftMargin" presStyleLbl="node1" presStyleIdx="0" presStyleCnt="2"/>
      <dgm:spPr/>
    </dgm:pt>
    <dgm:pt modelId="{BF394396-594D-48B4-88B6-57E0EB5F2607}" type="pres">
      <dgm:prSet presAssocID="{60AB98D6-AF39-48B1-9FDA-980A27825AAB}" presName="parentText" presStyleLbl="node1" presStyleIdx="1" presStyleCnt="2">
        <dgm:presLayoutVars>
          <dgm:chMax val="0"/>
          <dgm:bulletEnabled val="1"/>
        </dgm:presLayoutVars>
      </dgm:prSet>
      <dgm:spPr/>
    </dgm:pt>
    <dgm:pt modelId="{295D66FB-7A91-4C89-B07D-629291149789}" type="pres">
      <dgm:prSet presAssocID="{60AB98D6-AF39-48B1-9FDA-980A27825AAB}" presName="negativeSpace" presStyleCnt="0"/>
      <dgm:spPr/>
    </dgm:pt>
    <dgm:pt modelId="{D395A932-415F-4401-9F15-706E3511CF60}" type="pres">
      <dgm:prSet presAssocID="{60AB98D6-AF39-48B1-9FDA-980A27825AAB}" presName="childText" presStyleLbl="conFgAcc1" presStyleIdx="1" presStyleCnt="2">
        <dgm:presLayoutVars>
          <dgm:bulletEnabled val="1"/>
        </dgm:presLayoutVars>
      </dgm:prSet>
      <dgm:spPr/>
    </dgm:pt>
  </dgm:ptLst>
  <dgm:cxnLst>
    <dgm:cxn modelId="{0C6E4B0E-6CF6-4B5F-98E6-15B1F32094F7}" type="presOf" srcId="{48E41658-748A-416F-B25B-90E4AB62BFE7}" destId="{32773AEB-9017-42B8-9DBF-E8C601913FBE}" srcOrd="0" destOrd="0" presId="urn:microsoft.com/office/officeart/2005/8/layout/list1"/>
    <dgm:cxn modelId="{3899FF21-C1B0-4AA5-A7BD-638E4BC893E2}" type="presOf" srcId="{64E69A92-5BE1-4ADB-AFBD-5CF6A4FC6A6D}" destId="{C06939AD-943B-41EC-AB1A-4DF5ED39792E}" srcOrd="0" destOrd="0" presId="urn:microsoft.com/office/officeart/2005/8/layout/list1"/>
    <dgm:cxn modelId="{3B14F641-B5A3-4AC9-8369-BAE6428CBA10}" srcId="{48E41658-748A-416F-B25B-90E4AB62BFE7}" destId="{EB0CF235-2E22-4C7A-8E13-61249CB1D138}" srcOrd="0" destOrd="0" parTransId="{14D84117-4829-415C-9281-99B764E2B6DA}" sibTransId="{A91D0426-4D62-47DD-9E4A-435D5A57758E}"/>
    <dgm:cxn modelId="{E310A54D-D998-4E51-BCBE-EF6D04216F6C}" type="presOf" srcId="{60AB98D6-AF39-48B1-9FDA-980A27825AAB}" destId="{CDCD3D56-5C4D-4636-A462-F138E142B50E}" srcOrd="0" destOrd="0" presId="urn:microsoft.com/office/officeart/2005/8/layout/list1"/>
    <dgm:cxn modelId="{52766150-E9FE-4F40-873D-5D1FAE6CD5EC}" type="presOf" srcId="{EB0CF235-2E22-4C7A-8E13-61249CB1D138}" destId="{E34029AD-DE74-4F42-BADD-23386EED1BF2}" srcOrd="0" destOrd="0" presId="urn:microsoft.com/office/officeart/2005/8/layout/list1"/>
    <dgm:cxn modelId="{E8685657-AD61-4141-B4AE-9B76FFAE870C}" srcId="{48E41658-748A-416F-B25B-90E4AB62BFE7}" destId="{60AB98D6-AF39-48B1-9FDA-980A27825AAB}" srcOrd="1" destOrd="0" parTransId="{AC2DDBC1-4497-4D5D-A172-B59FE646D1F0}" sibTransId="{BF9621C5-17DE-403B-8434-3F6C6A9D85C1}"/>
    <dgm:cxn modelId="{72569E5A-E370-4993-AC11-DFC42011F132}" srcId="{EB0CF235-2E22-4C7A-8E13-61249CB1D138}" destId="{64E69A92-5BE1-4ADB-AFBD-5CF6A4FC6A6D}" srcOrd="0" destOrd="0" parTransId="{B88D2E92-6254-4C1C-84DD-F126B52DF831}" sibTransId="{00BCC3C3-7DFC-4C9F-98A8-31A78ED06A80}"/>
    <dgm:cxn modelId="{61FBF78A-6653-4FC0-9914-44CE38A898F7}" type="presOf" srcId="{60AB98D6-AF39-48B1-9FDA-980A27825AAB}" destId="{BF394396-594D-48B4-88B6-57E0EB5F2607}" srcOrd="1" destOrd="0" presId="urn:microsoft.com/office/officeart/2005/8/layout/list1"/>
    <dgm:cxn modelId="{FFE19E8D-FE22-4DF7-9858-1BEC076979D9}" srcId="{60AB98D6-AF39-48B1-9FDA-980A27825AAB}" destId="{97DDAC5C-016D-475E-981C-FE2556BF9CD0}" srcOrd="0" destOrd="0" parTransId="{E06F4572-7324-4478-B4B8-8AAA7C56E6E3}" sibTransId="{D4284F25-C145-400F-A894-C1144BD7A212}"/>
    <dgm:cxn modelId="{A36CE6F5-13C4-4116-ACA6-DB50C6093A7E}" type="presOf" srcId="{97DDAC5C-016D-475E-981C-FE2556BF9CD0}" destId="{D395A932-415F-4401-9F15-706E3511CF60}" srcOrd="0" destOrd="0" presId="urn:microsoft.com/office/officeart/2005/8/layout/list1"/>
    <dgm:cxn modelId="{EA2545FD-024A-4FFF-A43F-D284269E825E}" type="presOf" srcId="{EB0CF235-2E22-4C7A-8E13-61249CB1D138}" destId="{C33B9B2B-6CAA-4302-BE0D-981D8F0C9B10}" srcOrd="1" destOrd="0" presId="urn:microsoft.com/office/officeart/2005/8/layout/list1"/>
    <dgm:cxn modelId="{8876236E-737F-44FD-AACE-2890D7953DC1}" type="presParOf" srcId="{32773AEB-9017-42B8-9DBF-E8C601913FBE}" destId="{F4A51513-F584-4433-BB57-2565BE02335B}" srcOrd="0" destOrd="0" presId="urn:microsoft.com/office/officeart/2005/8/layout/list1"/>
    <dgm:cxn modelId="{57AE4D45-D8C0-4C19-9162-80DD3E723B09}" type="presParOf" srcId="{F4A51513-F584-4433-BB57-2565BE02335B}" destId="{E34029AD-DE74-4F42-BADD-23386EED1BF2}" srcOrd="0" destOrd="0" presId="urn:microsoft.com/office/officeart/2005/8/layout/list1"/>
    <dgm:cxn modelId="{244BE653-DA27-463C-A5DE-64BAD0928735}" type="presParOf" srcId="{F4A51513-F584-4433-BB57-2565BE02335B}" destId="{C33B9B2B-6CAA-4302-BE0D-981D8F0C9B10}" srcOrd="1" destOrd="0" presId="urn:microsoft.com/office/officeart/2005/8/layout/list1"/>
    <dgm:cxn modelId="{94D298CD-9991-4FB9-95CE-87261D7B2FD5}" type="presParOf" srcId="{32773AEB-9017-42B8-9DBF-E8C601913FBE}" destId="{5A3242D5-FE94-4E3E-9662-9AF9A96828BB}" srcOrd="1" destOrd="0" presId="urn:microsoft.com/office/officeart/2005/8/layout/list1"/>
    <dgm:cxn modelId="{7419E9B7-6826-4710-A125-56D32DDC46D2}" type="presParOf" srcId="{32773AEB-9017-42B8-9DBF-E8C601913FBE}" destId="{C06939AD-943B-41EC-AB1A-4DF5ED39792E}" srcOrd="2" destOrd="0" presId="urn:microsoft.com/office/officeart/2005/8/layout/list1"/>
    <dgm:cxn modelId="{3D309A02-D271-4395-8B0C-B9347886670E}" type="presParOf" srcId="{32773AEB-9017-42B8-9DBF-E8C601913FBE}" destId="{879F7C83-3D78-4D02-8F88-A45DA1A4C6FA}" srcOrd="3" destOrd="0" presId="urn:microsoft.com/office/officeart/2005/8/layout/list1"/>
    <dgm:cxn modelId="{DA6877F3-7C12-4A27-8B77-BDADAB3AAEDE}" type="presParOf" srcId="{32773AEB-9017-42B8-9DBF-E8C601913FBE}" destId="{99FB2BE3-DB85-44EE-829E-2EF1B7B01D5A}" srcOrd="4" destOrd="0" presId="urn:microsoft.com/office/officeart/2005/8/layout/list1"/>
    <dgm:cxn modelId="{038AA087-1A67-4C50-9E2B-D0AB15F64116}" type="presParOf" srcId="{99FB2BE3-DB85-44EE-829E-2EF1B7B01D5A}" destId="{CDCD3D56-5C4D-4636-A462-F138E142B50E}" srcOrd="0" destOrd="0" presId="urn:microsoft.com/office/officeart/2005/8/layout/list1"/>
    <dgm:cxn modelId="{D9B17644-2F7E-4693-BAB4-84D4A56BA3D3}" type="presParOf" srcId="{99FB2BE3-DB85-44EE-829E-2EF1B7B01D5A}" destId="{BF394396-594D-48B4-88B6-57E0EB5F2607}" srcOrd="1" destOrd="0" presId="urn:microsoft.com/office/officeart/2005/8/layout/list1"/>
    <dgm:cxn modelId="{A20B9AFA-5BA5-4793-8950-505FD6832BF9}" type="presParOf" srcId="{32773AEB-9017-42B8-9DBF-E8C601913FBE}" destId="{295D66FB-7A91-4C89-B07D-629291149789}" srcOrd="5" destOrd="0" presId="urn:microsoft.com/office/officeart/2005/8/layout/list1"/>
    <dgm:cxn modelId="{888CD5F0-9C2F-4410-80ED-1FF3828C3172}" type="presParOf" srcId="{32773AEB-9017-42B8-9DBF-E8C601913FBE}" destId="{D395A932-415F-4401-9F15-706E3511CF60}" srcOrd="6" destOrd="0" presId="urn:microsoft.com/office/officeart/2005/8/layout/list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E1B7B5C9-E85B-4562-B0C3-16DA6BBF8EE6}" type="doc">
      <dgm:prSet loTypeId="urn:microsoft.com/office/officeart/2016/7/layout/VerticalSolidActionList" loCatId="List" qsTypeId="urn:microsoft.com/office/officeart/2005/8/quickstyle/simple1" qsCatId="simple" csTypeId="urn:microsoft.com/office/officeart/2005/8/colors/accent1_2" csCatId="accent1" phldr="1"/>
      <dgm:spPr/>
      <dgm:t>
        <a:bodyPr/>
        <a:lstStyle/>
        <a:p>
          <a:endParaRPr lang="en-US"/>
        </a:p>
      </dgm:t>
    </dgm:pt>
    <dgm:pt modelId="{8ACAB785-AC2A-4D2E-B9DF-3407BCD9C035}">
      <dgm:prSet custT="1"/>
      <dgm:spPr/>
      <dgm:t>
        <a:bodyPr/>
        <a:lstStyle/>
        <a:p>
          <a:r>
            <a:rPr lang="en-US" sz="2800">
              <a:latin typeface="Arial" panose="020B0604020202020204" pitchFamily="34" charset="0"/>
              <a:cs typeface="Arial" panose="020B0604020202020204" pitchFamily="34" charset="0"/>
            </a:rPr>
            <a:t>Visit</a:t>
          </a:r>
          <a:endParaRPr lang="en-US" sz="2800" dirty="0">
            <a:latin typeface="Arial" panose="020B0604020202020204" pitchFamily="34" charset="0"/>
            <a:cs typeface="Arial" panose="020B0604020202020204" pitchFamily="34" charset="0"/>
          </a:endParaRPr>
        </a:p>
      </dgm:t>
    </dgm:pt>
    <dgm:pt modelId="{F07C9693-6151-412C-910C-635EDE941326}" type="parTrans" cxnId="{09371DE9-6201-48DC-9F6B-1FA191C35CF2}">
      <dgm:prSet/>
      <dgm:spPr/>
      <dgm:t>
        <a:bodyPr/>
        <a:lstStyle/>
        <a:p>
          <a:endParaRPr lang="en-US"/>
        </a:p>
      </dgm:t>
    </dgm:pt>
    <dgm:pt modelId="{69E6F4DC-D787-4931-B7E9-6F56D48E4F03}" type="sibTrans" cxnId="{09371DE9-6201-48DC-9F6B-1FA191C35CF2}">
      <dgm:prSet/>
      <dgm:spPr/>
      <dgm:t>
        <a:bodyPr/>
        <a:lstStyle/>
        <a:p>
          <a:endParaRPr lang="en-US"/>
        </a:p>
      </dgm:t>
    </dgm:pt>
    <dgm:pt modelId="{37A3B53A-8575-48B8-B44D-8B948D4D4233}">
      <dgm:prSet custT="1"/>
      <dgm:spPr/>
      <dgm:t>
        <a:bodyPr/>
        <a:lstStyle/>
        <a:p>
          <a:r>
            <a:rPr lang="en-US" sz="2200" dirty="0">
              <a:solidFill>
                <a:srgbClr val="002060"/>
              </a:solidFill>
              <a:latin typeface="Arial" panose="020B0604020202020204" pitchFamily="34" charset="0"/>
              <a:cs typeface="Arial" panose="020B0604020202020204" pitchFamily="34" charset="0"/>
            </a:rPr>
            <a:t>AskJAN.org</a:t>
          </a:r>
        </a:p>
      </dgm:t>
    </dgm:pt>
    <dgm:pt modelId="{E473B189-50AD-4439-82CD-577386CA202C}" type="parTrans" cxnId="{63D6D5BB-7F8B-4EE4-8738-4E34EB26870D}">
      <dgm:prSet/>
      <dgm:spPr/>
      <dgm:t>
        <a:bodyPr/>
        <a:lstStyle/>
        <a:p>
          <a:endParaRPr lang="en-US"/>
        </a:p>
      </dgm:t>
    </dgm:pt>
    <dgm:pt modelId="{71748C51-AB7B-4BB9-9574-82A8430EC315}" type="sibTrans" cxnId="{63D6D5BB-7F8B-4EE4-8738-4E34EB26870D}">
      <dgm:prSet/>
      <dgm:spPr/>
      <dgm:t>
        <a:bodyPr/>
        <a:lstStyle/>
        <a:p>
          <a:endParaRPr lang="en-US"/>
        </a:p>
      </dgm:t>
    </dgm:pt>
    <dgm:pt modelId="{49BE56A4-9965-437C-8434-2A62BF01B3DC}">
      <dgm:prSet custT="1"/>
      <dgm:spPr/>
      <dgm:t>
        <a:bodyPr/>
        <a:lstStyle/>
        <a:p>
          <a:r>
            <a:rPr lang="en-US" sz="2800">
              <a:latin typeface="Arial" panose="020B0604020202020204" pitchFamily="34" charset="0"/>
              <a:cs typeface="Arial" panose="020B0604020202020204" pitchFamily="34" charset="0"/>
            </a:rPr>
            <a:t>Call</a:t>
          </a:r>
          <a:endParaRPr lang="en-US" sz="2800" dirty="0">
            <a:latin typeface="Arial" panose="020B0604020202020204" pitchFamily="34" charset="0"/>
            <a:cs typeface="Arial" panose="020B0604020202020204" pitchFamily="34" charset="0"/>
          </a:endParaRPr>
        </a:p>
      </dgm:t>
    </dgm:pt>
    <dgm:pt modelId="{9A6B54CE-0864-4619-852F-CC1050D929CA}" type="parTrans" cxnId="{20A6FE57-D66D-4A40-8EC9-EA6E300973D4}">
      <dgm:prSet/>
      <dgm:spPr/>
      <dgm:t>
        <a:bodyPr/>
        <a:lstStyle/>
        <a:p>
          <a:endParaRPr lang="en-US"/>
        </a:p>
      </dgm:t>
    </dgm:pt>
    <dgm:pt modelId="{F0DBC532-2ADA-4402-A4D7-2464EDC35BCC}" type="sibTrans" cxnId="{20A6FE57-D66D-4A40-8EC9-EA6E300973D4}">
      <dgm:prSet/>
      <dgm:spPr/>
      <dgm:t>
        <a:bodyPr/>
        <a:lstStyle/>
        <a:p>
          <a:endParaRPr lang="en-US"/>
        </a:p>
      </dgm:t>
    </dgm:pt>
    <dgm:pt modelId="{9D91E057-164E-4B0A-A113-56ABD94EDA0C}">
      <dgm:prSet custT="1"/>
      <dgm:spPr/>
      <dgm:t>
        <a:bodyPr/>
        <a:lstStyle/>
        <a:p>
          <a:r>
            <a:rPr lang="en-US" sz="1800" dirty="0">
              <a:solidFill>
                <a:srgbClr val="002060"/>
              </a:solidFill>
              <a:latin typeface="Arial" panose="020B0604020202020204" pitchFamily="34" charset="0"/>
              <a:cs typeface="Arial" panose="020B0604020202020204" pitchFamily="34" charset="0"/>
            </a:rPr>
            <a:t>800.526.7234</a:t>
          </a:r>
          <a:endParaRPr lang="en-US" sz="2800" dirty="0">
            <a:solidFill>
              <a:srgbClr val="002060"/>
            </a:solidFill>
            <a:latin typeface="Arial" panose="020B0604020202020204" pitchFamily="34" charset="0"/>
            <a:cs typeface="Arial" panose="020B0604020202020204" pitchFamily="34" charset="0"/>
          </a:endParaRPr>
        </a:p>
      </dgm:t>
    </dgm:pt>
    <dgm:pt modelId="{5A81F364-86FA-4E3E-B352-DFE5B002AE4C}" type="parTrans" cxnId="{76D0BBE6-E9BD-46BB-9614-10519203672C}">
      <dgm:prSet/>
      <dgm:spPr/>
      <dgm:t>
        <a:bodyPr/>
        <a:lstStyle/>
        <a:p>
          <a:endParaRPr lang="en-US"/>
        </a:p>
      </dgm:t>
    </dgm:pt>
    <dgm:pt modelId="{F53DA0D4-1609-4C08-BAD7-2F70B6F97CFB}" type="sibTrans" cxnId="{76D0BBE6-E9BD-46BB-9614-10519203672C}">
      <dgm:prSet/>
      <dgm:spPr/>
      <dgm:t>
        <a:bodyPr/>
        <a:lstStyle/>
        <a:p>
          <a:endParaRPr lang="en-US"/>
        </a:p>
      </dgm:t>
    </dgm:pt>
    <dgm:pt modelId="{97B88BEA-1C83-4896-986E-529E660E6FF2}">
      <dgm:prSet custT="1"/>
      <dgm:spPr/>
      <dgm:t>
        <a:bodyPr/>
        <a:lstStyle/>
        <a:p>
          <a:r>
            <a:rPr lang="en-US" sz="1800" dirty="0">
              <a:solidFill>
                <a:srgbClr val="002060"/>
              </a:solidFill>
              <a:latin typeface="Arial" panose="020B0604020202020204" pitchFamily="34" charset="0"/>
              <a:cs typeface="Arial" panose="020B0604020202020204" pitchFamily="34" charset="0"/>
            </a:rPr>
            <a:t>877.781.9403 (TTY)</a:t>
          </a:r>
          <a:endParaRPr lang="en-US" sz="1400" dirty="0">
            <a:solidFill>
              <a:srgbClr val="002060"/>
            </a:solidFill>
            <a:latin typeface="Arial" panose="020B0604020202020204" pitchFamily="34" charset="0"/>
            <a:cs typeface="Arial" panose="020B0604020202020204" pitchFamily="34" charset="0"/>
          </a:endParaRPr>
        </a:p>
      </dgm:t>
    </dgm:pt>
    <dgm:pt modelId="{03008A00-33C0-4916-814F-FD64F953A01D}" type="parTrans" cxnId="{DA45BF01-B25C-4A18-B97A-9B7BC3DDA572}">
      <dgm:prSet/>
      <dgm:spPr/>
      <dgm:t>
        <a:bodyPr/>
        <a:lstStyle/>
        <a:p>
          <a:endParaRPr lang="en-US"/>
        </a:p>
      </dgm:t>
    </dgm:pt>
    <dgm:pt modelId="{86B736CD-B11A-4697-8BFC-141B63F56893}" type="sibTrans" cxnId="{DA45BF01-B25C-4A18-B97A-9B7BC3DDA572}">
      <dgm:prSet/>
      <dgm:spPr/>
      <dgm:t>
        <a:bodyPr/>
        <a:lstStyle/>
        <a:p>
          <a:endParaRPr lang="en-US"/>
        </a:p>
      </dgm:t>
    </dgm:pt>
    <dgm:pt modelId="{A0D3DD45-4F65-4CC2-8604-503A1159E383}">
      <dgm:prSet custT="1"/>
      <dgm:spPr/>
      <dgm:t>
        <a:bodyPr/>
        <a:lstStyle/>
        <a:p>
          <a:r>
            <a:rPr lang="en-US" sz="2800">
              <a:latin typeface="Arial" panose="020B0604020202020204" pitchFamily="34" charset="0"/>
              <a:cs typeface="Arial" panose="020B0604020202020204" pitchFamily="34" charset="0"/>
            </a:rPr>
            <a:t>Chat</a:t>
          </a:r>
          <a:endParaRPr lang="en-US" sz="2800" dirty="0">
            <a:latin typeface="Arial" panose="020B0604020202020204" pitchFamily="34" charset="0"/>
            <a:cs typeface="Arial" panose="020B0604020202020204" pitchFamily="34" charset="0"/>
          </a:endParaRPr>
        </a:p>
      </dgm:t>
    </dgm:pt>
    <dgm:pt modelId="{1603659A-A2AA-4D7E-90D8-8E386C5D0706}" type="parTrans" cxnId="{D65A4540-D2BB-4169-A103-79DA5BDED9BD}">
      <dgm:prSet/>
      <dgm:spPr/>
      <dgm:t>
        <a:bodyPr/>
        <a:lstStyle/>
        <a:p>
          <a:endParaRPr lang="en-US"/>
        </a:p>
      </dgm:t>
    </dgm:pt>
    <dgm:pt modelId="{3AB7D0E4-AB9E-4C03-8A4F-65B0D35EFBB4}" type="sibTrans" cxnId="{D65A4540-D2BB-4169-A103-79DA5BDED9BD}">
      <dgm:prSet/>
      <dgm:spPr/>
      <dgm:t>
        <a:bodyPr/>
        <a:lstStyle/>
        <a:p>
          <a:endParaRPr lang="en-US"/>
        </a:p>
      </dgm:t>
    </dgm:pt>
    <dgm:pt modelId="{18EA27CD-2033-4A4C-9F96-1EA0682C2302}">
      <dgm:prSet custT="1"/>
      <dgm:spPr/>
      <dgm:t>
        <a:bodyPr/>
        <a:lstStyle/>
        <a:p>
          <a:r>
            <a:rPr lang="en-US" sz="2200" dirty="0">
              <a:solidFill>
                <a:srgbClr val="002060"/>
              </a:solidFill>
              <a:latin typeface="Arial" panose="020B0604020202020204" pitchFamily="34" charset="0"/>
              <a:cs typeface="Arial" panose="020B0604020202020204" pitchFamily="34" charset="0"/>
            </a:rPr>
            <a:t>@ AskJAN.org</a:t>
          </a:r>
        </a:p>
      </dgm:t>
    </dgm:pt>
    <dgm:pt modelId="{1C7D68EC-DE3F-4318-9DE7-EF504F6A6057}" type="parTrans" cxnId="{EA6D3D3C-ABFE-4953-A8F6-AFFB102DE9A3}">
      <dgm:prSet/>
      <dgm:spPr/>
      <dgm:t>
        <a:bodyPr/>
        <a:lstStyle/>
        <a:p>
          <a:endParaRPr lang="en-US"/>
        </a:p>
      </dgm:t>
    </dgm:pt>
    <dgm:pt modelId="{052CBF26-C647-4632-8CB4-3896352AA1FA}" type="sibTrans" cxnId="{EA6D3D3C-ABFE-4953-A8F6-AFFB102DE9A3}">
      <dgm:prSet/>
      <dgm:spPr/>
      <dgm:t>
        <a:bodyPr/>
        <a:lstStyle/>
        <a:p>
          <a:endParaRPr lang="en-US"/>
        </a:p>
      </dgm:t>
    </dgm:pt>
    <dgm:pt modelId="{0F2101F2-27C5-4E71-A29E-E4B873E6F0B2}">
      <dgm:prSet custT="1"/>
      <dgm:spPr/>
      <dgm:t>
        <a:bodyPr/>
        <a:lstStyle/>
        <a:p>
          <a:r>
            <a:rPr lang="en-US" sz="2800">
              <a:latin typeface="Arial" panose="020B0604020202020204" pitchFamily="34" charset="0"/>
              <a:cs typeface="Arial" panose="020B0604020202020204" pitchFamily="34" charset="0"/>
            </a:rPr>
            <a:t>Submit</a:t>
          </a:r>
          <a:endParaRPr lang="en-US" sz="2800" dirty="0">
            <a:latin typeface="Arial" panose="020B0604020202020204" pitchFamily="34" charset="0"/>
            <a:cs typeface="Arial" panose="020B0604020202020204" pitchFamily="34" charset="0"/>
          </a:endParaRPr>
        </a:p>
      </dgm:t>
    </dgm:pt>
    <dgm:pt modelId="{E08C1E6C-A335-4AB5-B21C-E740AC2BFFD2}" type="parTrans" cxnId="{CD4510A8-D286-4696-9748-60F6DB825C52}">
      <dgm:prSet/>
      <dgm:spPr/>
      <dgm:t>
        <a:bodyPr/>
        <a:lstStyle/>
        <a:p>
          <a:endParaRPr lang="en-US"/>
        </a:p>
      </dgm:t>
    </dgm:pt>
    <dgm:pt modelId="{B3E1215E-4378-4C8D-A305-8DDA65BE0A7F}" type="sibTrans" cxnId="{CD4510A8-D286-4696-9748-60F6DB825C52}">
      <dgm:prSet/>
      <dgm:spPr/>
      <dgm:t>
        <a:bodyPr/>
        <a:lstStyle/>
        <a:p>
          <a:endParaRPr lang="en-US"/>
        </a:p>
      </dgm:t>
    </dgm:pt>
    <dgm:pt modelId="{FC1FEFC9-2F04-4DD2-AD6D-E59FCD44276C}">
      <dgm:prSet custT="1"/>
      <dgm:spPr/>
      <dgm:t>
        <a:bodyPr/>
        <a:lstStyle/>
        <a:p>
          <a:r>
            <a:rPr lang="en-US" sz="2200" dirty="0">
              <a:solidFill>
                <a:srgbClr val="002060"/>
              </a:solidFill>
              <a:latin typeface="Arial" panose="020B0604020202020204" pitchFamily="34" charset="0"/>
              <a:cs typeface="Arial" panose="020B0604020202020204" pitchFamily="34" charset="0"/>
            </a:rPr>
            <a:t>JAN on Demand Inquiry @ AskJAN.org/</a:t>
          </a:r>
          <a:r>
            <a:rPr lang="en-US" sz="2200" dirty="0" err="1">
              <a:solidFill>
                <a:srgbClr val="002060"/>
              </a:solidFill>
              <a:latin typeface="Arial" panose="020B0604020202020204" pitchFamily="34" charset="0"/>
              <a:cs typeface="Arial" panose="020B0604020202020204" pitchFamily="34" charset="0"/>
            </a:rPr>
            <a:t>JANonDemand.cfm</a:t>
          </a:r>
          <a:r>
            <a:rPr lang="en-US" sz="2200" dirty="0">
              <a:solidFill>
                <a:srgbClr val="002060"/>
              </a:solidFill>
              <a:latin typeface="Arial" panose="020B0604020202020204" pitchFamily="34" charset="0"/>
              <a:cs typeface="Arial" panose="020B0604020202020204" pitchFamily="34" charset="0"/>
            </a:rPr>
            <a:t> </a:t>
          </a:r>
        </a:p>
      </dgm:t>
    </dgm:pt>
    <dgm:pt modelId="{E462AE89-421B-4469-9DD2-DFF1505AC0D7}" type="parTrans" cxnId="{FCF5E7F5-2715-4542-867D-09184DEA160F}">
      <dgm:prSet/>
      <dgm:spPr/>
      <dgm:t>
        <a:bodyPr/>
        <a:lstStyle/>
        <a:p>
          <a:endParaRPr lang="en-US"/>
        </a:p>
      </dgm:t>
    </dgm:pt>
    <dgm:pt modelId="{EC3F3601-983A-4014-B0ED-A482BB187717}" type="sibTrans" cxnId="{FCF5E7F5-2715-4542-867D-09184DEA160F}">
      <dgm:prSet/>
      <dgm:spPr/>
      <dgm:t>
        <a:bodyPr/>
        <a:lstStyle/>
        <a:p>
          <a:endParaRPr lang="en-US"/>
        </a:p>
      </dgm:t>
    </dgm:pt>
    <dgm:pt modelId="{DE193B17-01D5-4947-90DB-A57ED874F09C}">
      <dgm:prSet custT="1"/>
      <dgm:spPr/>
      <dgm:t>
        <a:bodyPr/>
        <a:lstStyle/>
        <a:p>
          <a:r>
            <a:rPr lang="en-US" sz="2800">
              <a:latin typeface="Arial" panose="020B0604020202020204" pitchFamily="34" charset="0"/>
              <a:cs typeface="Arial" panose="020B0604020202020204" pitchFamily="34" charset="0"/>
            </a:rPr>
            <a:t>Email</a:t>
          </a:r>
          <a:endParaRPr lang="en-US" sz="2800" dirty="0">
            <a:latin typeface="Arial" panose="020B0604020202020204" pitchFamily="34" charset="0"/>
            <a:cs typeface="Arial" panose="020B0604020202020204" pitchFamily="34" charset="0"/>
          </a:endParaRPr>
        </a:p>
      </dgm:t>
    </dgm:pt>
    <dgm:pt modelId="{53E79153-36A7-4DDC-B94F-76B1DD1C830F}" type="parTrans" cxnId="{2F305330-A6D6-4813-9A87-CFEADE0D5169}">
      <dgm:prSet/>
      <dgm:spPr/>
      <dgm:t>
        <a:bodyPr/>
        <a:lstStyle/>
        <a:p>
          <a:endParaRPr lang="en-US"/>
        </a:p>
      </dgm:t>
    </dgm:pt>
    <dgm:pt modelId="{1EAE51DA-8FD0-469B-8254-58BE8A8BCD7F}" type="sibTrans" cxnId="{2F305330-A6D6-4813-9A87-CFEADE0D5169}">
      <dgm:prSet/>
      <dgm:spPr/>
      <dgm:t>
        <a:bodyPr/>
        <a:lstStyle/>
        <a:p>
          <a:endParaRPr lang="en-US"/>
        </a:p>
      </dgm:t>
    </dgm:pt>
    <dgm:pt modelId="{2A7A1DD2-1722-4E18-869B-B01993198337}">
      <dgm:prSet custT="1"/>
      <dgm:spPr/>
      <dgm:t>
        <a:bodyPr/>
        <a:lstStyle/>
        <a:p>
          <a:r>
            <a:rPr lang="en-US" sz="2200" dirty="0">
              <a:solidFill>
                <a:srgbClr val="002060"/>
              </a:solidFill>
              <a:latin typeface="Arial" panose="020B0604020202020204" pitchFamily="34" charset="0"/>
              <a:cs typeface="Arial" panose="020B0604020202020204" pitchFamily="34" charset="0"/>
            </a:rPr>
            <a:t>JAN@AskJAN.org</a:t>
          </a:r>
        </a:p>
      </dgm:t>
    </dgm:pt>
    <dgm:pt modelId="{E4467723-727E-40C0-9C05-BD16F5975C67}" type="parTrans" cxnId="{51C96E27-BE03-4808-9A81-CAE8FFE5FBE0}">
      <dgm:prSet/>
      <dgm:spPr/>
      <dgm:t>
        <a:bodyPr/>
        <a:lstStyle/>
        <a:p>
          <a:endParaRPr lang="en-US"/>
        </a:p>
      </dgm:t>
    </dgm:pt>
    <dgm:pt modelId="{C3A54CE1-1038-42D5-9E47-68A356DBD999}" type="sibTrans" cxnId="{51C96E27-BE03-4808-9A81-CAE8FFE5FBE0}">
      <dgm:prSet/>
      <dgm:spPr/>
      <dgm:t>
        <a:bodyPr/>
        <a:lstStyle/>
        <a:p>
          <a:endParaRPr lang="en-US"/>
        </a:p>
      </dgm:t>
    </dgm:pt>
    <dgm:pt modelId="{A3006EF7-0D45-4DEE-873A-90334446B58B}">
      <dgm:prSet custT="1"/>
      <dgm:spPr/>
      <dgm:t>
        <a:bodyPr/>
        <a:lstStyle/>
        <a:p>
          <a:r>
            <a:rPr lang="en-US" sz="2700">
              <a:latin typeface="Arial" panose="020B0604020202020204" pitchFamily="34" charset="0"/>
              <a:cs typeface="Arial" panose="020B0604020202020204" pitchFamily="34" charset="0"/>
            </a:rPr>
            <a:t>Social Media</a:t>
          </a:r>
          <a:endParaRPr lang="en-US" sz="2700" dirty="0">
            <a:latin typeface="Arial" panose="020B0604020202020204" pitchFamily="34" charset="0"/>
            <a:cs typeface="Arial" panose="020B0604020202020204" pitchFamily="34" charset="0"/>
          </a:endParaRPr>
        </a:p>
      </dgm:t>
    </dgm:pt>
    <dgm:pt modelId="{C57C3AB1-86FA-4DBB-9137-8A6F7965C6F2}" type="parTrans" cxnId="{34945F37-47EE-4F7C-9232-2758C7690927}">
      <dgm:prSet/>
      <dgm:spPr/>
      <dgm:t>
        <a:bodyPr/>
        <a:lstStyle/>
        <a:p>
          <a:endParaRPr lang="en-US"/>
        </a:p>
      </dgm:t>
    </dgm:pt>
    <dgm:pt modelId="{BF37630E-EA3F-462E-86D5-951B26ABCABC}" type="sibTrans" cxnId="{34945F37-47EE-4F7C-9232-2758C7690927}">
      <dgm:prSet/>
      <dgm:spPr/>
      <dgm:t>
        <a:bodyPr/>
        <a:lstStyle/>
        <a:p>
          <a:endParaRPr lang="en-US"/>
        </a:p>
      </dgm:t>
    </dgm:pt>
    <dgm:pt modelId="{4F2DF93E-E6A9-4AB9-B514-15D47164A693}">
      <dgm:prSet custT="1"/>
      <dgm:spPr/>
      <dgm:t>
        <a:bodyPr/>
        <a:lstStyle/>
        <a:p>
          <a:r>
            <a:rPr lang="en-US" sz="2000" dirty="0">
              <a:solidFill>
                <a:srgbClr val="002060"/>
              </a:solidFill>
              <a:latin typeface="Arial" panose="020B0604020202020204" pitchFamily="34" charset="0"/>
              <a:cs typeface="Arial" panose="020B0604020202020204" pitchFamily="34" charset="0"/>
            </a:rPr>
            <a:t>Facebook – Job Accommodation Network</a:t>
          </a:r>
          <a:br>
            <a:rPr lang="en-US" sz="2000" dirty="0">
              <a:solidFill>
                <a:srgbClr val="002060"/>
              </a:solidFill>
              <a:latin typeface="Arial" panose="020B0604020202020204" pitchFamily="34" charset="0"/>
              <a:cs typeface="Arial" panose="020B0604020202020204" pitchFamily="34" charset="0"/>
            </a:rPr>
          </a:br>
          <a:r>
            <a:rPr lang="en-US" sz="2000" dirty="0">
              <a:solidFill>
                <a:srgbClr val="002060"/>
              </a:solidFill>
              <a:latin typeface="Arial" panose="020B0604020202020204" pitchFamily="34" charset="0"/>
              <a:cs typeface="Arial" panose="020B0604020202020204" pitchFamily="34" charset="0"/>
            </a:rPr>
            <a:t>Twitter – @JANatJAN</a:t>
          </a:r>
        </a:p>
      </dgm:t>
    </dgm:pt>
    <dgm:pt modelId="{C8C62D38-2403-433E-BF37-055DDC2DD405}" type="parTrans" cxnId="{B83C7158-96A1-4A66-9233-CBC715892A6B}">
      <dgm:prSet/>
      <dgm:spPr/>
      <dgm:t>
        <a:bodyPr/>
        <a:lstStyle/>
        <a:p>
          <a:endParaRPr lang="en-US"/>
        </a:p>
      </dgm:t>
    </dgm:pt>
    <dgm:pt modelId="{09B8353E-59CD-4465-A0B7-78D75F847EB0}" type="sibTrans" cxnId="{B83C7158-96A1-4A66-9233-CBC715892A6B}">
      <dgm:prSet/>
      <dgm:spPr/>
      <dgm:t>
        <a:bodyPr/>
        <a:lstStyle/>
        <a:p>
          <a:endParaRPr lang="en-US"/>
        </a:p>
      </dgm:t>
    </dgm:pt>
    <dgm:pt modelId="{07FFBE56-8E5C-47B4-826F-78B60D33A189}" type="pres">
      <dgm:prSet presAssocID="{E1B7B5C9-E85B-4562-B0C3-16DA6BBF8EE6}" presName="Name0" presStyleCnt="0">
        <dgm:presLayoutVars>
          <dgm:dir/>
          <dgm:animLvl val="lvl"/>
          <dgm:resizeHandles val="exact"/>
        </dgm:presLayoutVars>
      </dgm:prSet>
      <dgm:spPr/>
    </dgm:pt>
    <dgm:pt modelId="{40A25EE5-414F-4CDC-9E2C-E081EC179671}" type="pres">
      <dgm:prSet presAssocID="{8ACAB785-AC2A-4D2E-B9DF-3407BCD9C035}" presName="linNode" presStyleCnt="0"/>
      <dgm:spPr/>
    </dgm:pt>
    <dgm:pt modelId="{358F9B01-4B8A-49E6-8182-92064EE7D17C}" type="pres">
      <dgm:prSet presAssocID="{8ACAB785-AC2A-4D2E-B9DF-3407BCD9C035}" presName="parentText" presStyleLbl="alignNode1" presStyleIdx="0" presStyleCnt="6">
        <dgm:presLayoutVars>
          <dgm:chMax val="1"/>
          <dgm:bulletEnabled/>
        </dgm:presLayoutVars>
      </dgm:prSet>
      <dgm:spPr/>
    </dgm:pt>
    <dgm:pt modelId="{C10D720D-524B-40A2-9A01-9A5E8D4E41AE}" type="pres">
      <dgm:prSet presAssocID="{8ACAB785-AC2A-4D2E-B9DF-3407BCD9C035}" presName="descendantText" presStyleLbl="alignAccFollowNode1" presStyleIdx="0" presStyleCnt="6">
        <dgm:presLayoutVars>
          <dgm:bulletEnabled/>
        </dgm:presLayoutVars>
      </dgm:prSet>
      <dgm:spPr/>
    </dgm:pt>
    <dgm:pt modelId="{7D49CA3D-23B6-48DE-9AD8-E36620B30B23}" type="pres">
      <dgm:prSet presAssocID="{69E6F4DC-D787-4931-B7E9-6F56D48E4F03}" presName="sp" presStyleCnt="0"/>
      <dgm:spPr/>
    </dgm:pt>
    <dgm:pt modelId="{5B4F5400-2CA5-4E04-9778-5EB04855F054}" type="pres">
      <dgm:prSet presAssocID="{49BE56A4-9965-437C-8434-2A62BF01B3DC}" presName="linNode" presStyleCnt="0"/>
      <dgm:spPr/>
    </dgm:pt>
    <dgm:pt modelId="{F603894A-3084-49F9-A36C-5951C1EE89B2}" type="pres">
      <dgm:prSet presAssocID="{49BE56A4-9965-437C-8434-2A62BF01B3DC}" presName="parentText" presStyleLbl="alignNode1" presStyleIdx="1" presStyleCnt="6">
        <dgm:presLayoutVars>
          <dgm:chMax val="1"/>
          <dgm:bulletEnabled/>
        </dgm:presLayoutVars>
      </dgm:prSet>
      <dgm:spPr/>
    </dgm:pt>
    <dgm:pt modelId="{1DC4E024-7BBB-4D38-86F8-4194D5DE58DA}" type="pres">
      <dgm:prSet presAssocID="{49BE56A4-9965-437C-8434-2A62BF01B3DC}" presName="descendantText" presStyleLbl="alignAccFollowNode1" presStyleIdx="1" presStyleCnt="6">
        <dgm:presLayoutVars>
          <dgm:bulletEnabled/>
        </dgm:presLayoutVars>
      </dgm:prSet>
      <dgm:spPr/>
    </dgm:pt>
    <dgm:pt modelId="{E0FFD8AD-8CF5-4E45-9D51-35685BCBCEBD}" type="pres">
      <dgm:prSet presAssocID="{F0DBC532-2ADA-4402-A4D7-2464EDC35BCC}" presName="sp" presStyleCnt="0"/>
      <dgm:spPr/>
    </dgm:pt>
    <dgm:pt modelId="{9B02DB0F-A71B-49D6-BE66-3D888A65B851}" type="pres">
      <dgm:prSet presAssocID="{A0D3DD45-4F65-4CC2-8604-503A1159E383}" presName="linNode" presStyleCnt="0"/>
      <dgm:spPr/>
    </dgm:pt>
    <dgm:pt modelId="{D6616D64-945C-4031-9A6D-F593D1F33F19}" type="pres">
      <dgm:prSet presAssocID="{A0D3DD45-4F65-4CC2-8604-503A1159E383}" presName="parentText" presStyleLbl="alignNode1" presStyleIdx="2" presStyleCnt="6">
        <dgm:presLayoutVars>
          <dgm:chMax val="1"/>
          <dgm:bulletEnabled/>
        </dgm:presLayoutVars>
      </dgm:prSet>
      <dgm:spPr/>
    </dgm:pt>
    <dgm:pt modelId="{616151C3-E234-47B5-9F99-ABAAD403D986}" type="pres">
      <dgm:prSet presAssocID="{A0D3DD45-4F65-4CC2-8604-503A1159E383}" presName="descendantText" presStyleLbl="alignAccFollowNode1" presStyleIdx="2" presStyleCnt="6">
        <dgm:presLayoutVars>
          <dgm:bulletEnabled/>
        </dgm:presLayoutVars>
      </dgm:prSet>
      <dgm:spPr/>
    </dgm:pt>
    <dgm:pt modelId="{D2B87F09-8361-4C2F-AD4C-8FBE177A8870}" type="pres">
      <dgm:prSet presAssocID="{3AB7D0E4-AB9E-4C03-8A4F-65B0D35EFBB4}" presName="sp" presStyleCnt="0"/>
      <dgm:spPr/>
    </dgm:pt>
    <dgm:pt modelId="{749DFA5F-FE2C-4E8B-82EF-94F99093B362}" type="pres">
      <dgm:prSet presAssocID="{0F2101F2-27C5-4E71-A29E-E4B873E6F0B2}" presName="linNode" presStyleCnt="0"/>
      <dgm:spPr/>
    </dgm:pt>
    <dgm:pt modelId="{B9D9ECEE-7E9D-4D8F-9945-F74524EE4B48}" type="pres">
      <dgm:prSet presAssocID="{0F2101F2-27C5-4E71-A29E-E4B873E6F0B2}" presName="parentText" presStyleLbl="alignNode1" presStyleIdx="3" presStyleCnt="6">
        <dgm:presLayoutVars>
          <dgm:chMax val="1"/>
          <dgm:bulletEnabled/>
        </dgm:presLayoutVars>
      </dgm:prSet>
      <dgm:spPr/>
    </dgm:pt>
    <dgm:pt modelId="{A68A7108-3C82-4F5D-AB06-92F61E61814E}" type="pres">
      <dgm:prSet presAssocID="{0F2101F2-27C5-4E71-A29E-E4B873E6F0B2}" presName="descendantText" presStyleLbl="alignAccFollowNode1" presStyleIdx="3" presStyleCnt="6">
        <dgm:presLayoutVars>
          <dgm:bulletEnabled/>
        </dgm:presLayoutVars>
      </dgm:prSet>
      <dgm:spPr/>
    </dgm:pt>
    <dgm:pt modelId="{06F8BABB-5AB8-4614-AA31-3A84EF3EE51A}" type="pres">
      <dgm:prSet presAssocID="{B3E1215E-4378-4C8D-A305-8DDA65BE0A7F}" presName="sp" presStyleCnt="0"/>
      <dgm:spPr/>
    </dgm:pt>
    <dgm:pt modelId="{4D35BAB7-99A3-4AE9-AA76-F796BC27E643}" type="pres">
      <dgm:prSet presAssocID="{DE193B17-01D5-4947-90DB-A57ED874F09C}" presName="linNode" presStyleCnt="0"/>
      <dgm:spPr/>
    </dgm:pt>
    <dgm:pt modelId="{051C44A9-3278-4885-B7A3-86C8B082BE7F}" type="pres">
      <dgm:prSet presAssocID="{DE193B17-01D5-4947-90DB-A57ED874F09C}" presName="parentText" presStyleLbl="alignNode1" presStyleIdx="4" presStyleCnt="6">
        <dgm:presLayoutVars>
          <dgm:chMax val="1"/>
          <dgm:bulletEnabled/>
        </dgm:presLayoutVars>
      </dgm:prSet>
      <dgm:spPr/>
    </dgm:pt>
    <dgm:pt modelId="{C49C9E06-E01A-4F9A-9052-D4D0C76AD074}" type="pres">
      <dgm:prSet presAssocID="{DE193B17-01D5-4947-90DB-A57ED874F09C}" presName="descendantText" presStyleLbl="alignAccFollowNode1" presStyleIdx="4" presStyleCnt="6">
        <dgm:presLayoutVars>
          <dgm:bulletEnabled/>
        </dgm:presLayoutVars>
      </dgm:prSet>
      <dgm:spPr/>
    </dgm:pt>
    <dgm:pt modelId="{B65AE4B0-37B2-47E3-AD3F-1DDBCAD6F4BE}" type="pres">
      <dgm:prSet presAssocID="{1EAE51DA-8FD0-469B-8254-58BE8A8BCD7F}" presName="sp" presStyleCnt="0"/>
      <dgm:spPr/>
    </dgm:pt>
    <dgm:pt modelId="{017F28BA-9260-49B2-84FB-A1981724ACE6}" type="pres">
      <dgm:prSet presAssocID="{A3006EF7-0D45-4DEE-873A-90334446B58B}" presName="linNode" presStyleCnt="0"/>
      <dgm:spPr/>
    </dgm:pt>
    <dgm:pt modelId="{74143DC2-0AFE-4F3A-AA20-35BD260D12F0}" type="pres">
      <dgm:prSet presAssocID="{A3006EF7-0D45-4DEE-873A-90334446B58B}" presName="parentText" presStyleLbl="alignNode1" presStyleIdx="5" presStyleCnt="6">
        <dgm:presLayoutVars>
          <dgm:chMax val="1"/>
          <dgm:bulletEnabled/>
        </dgm:presLayoutVars>
      </dgm:prSet>
      <dgm:spPr/>
    </dgm:pt>
    <dgm:pt modelId="{CBFB381D-2314-4C74-93DF-1C615E841C82}" type="pres">
      <dgm:prSet presAssocID="{A3006EF7-0D45-4DEE-873A-90334446B58B}" presName="descendantText" presStyleLbl="alignAccFollowNode1" presStyleIdx="5" presStyleCnt="6">
        <dgm:presLayoutVars>
          <dgm:bulletEnabled/>
        </dgm:presLayoutVars>
      </dgm:prSet>
      <dgm:spPr/>
    </dgm:pt>
  </dgm:ptLst>
  <dgm:cxnLst>
    <dgm:cxn modelId="{DA45BF01-B25C-4A18-B97A-9B7BC3DDA572}" srcId="{49BE56A4-9965-437C-8434-2A62BF01B3DC}" destId="{97B88BEA-1C83-4896-986E-529E660E6FF2}" srcOrd="1" destOrd="0" parTransId="{03008A00-33C0-4916-814F-FD64F953A01D}" sibTransId="{86B736CD-B11A-4697-8BFC-141B63F56893}"/>
    <dgm:cxn modelId="{B5612209-10EC-42D6-92E5-506F311E9510}" type="presOf" srcId="{9D91E057-164E-4B0A-A113-56ABD94EDA0C}" destId="{1DC4E024-7BBB-4D38-86F8-4194D5DE58DA}" srcOrd="0" destOrd="0" presId="urn:microsoft.com/office/officeart/2016/7/layout/VerticalSolidActionList"/>
    <dgm:cxn modelId="{6043C80C-5C2B-4A19-BA12-A28A07AC5CA0}" type="presOf" srcId="{37A3B53A-8575-48B8-B44D-8B948D4D4233}" destId="{C10D720D-524B-40A2-9A01-9A5E8D4E41AE}" srcOrd="0" destOrd="0" presId="urn:microsoft.com/office/officeart/2016/7/layout/VerticalSolidActionList"/>
    <dgm:cxn modelId="{51C96E27-BE03-4808-9A81-CAE8FFE5FBE0}" srcId="{DE193B17-01D5-4947-90DB-A57ED874F09C}" destId="{2A7A1DD2-1722-4E18-869B-B01993198337}" srcOrd="0" destOrd="0" parTransId="{E4467723-727E-40C0-9C05-BD16F5975C67}" sibTransId="{C3A54CE1-1038-42D5-9E47-68A356DBD999}"/>
    <dgm:cxn modelId="{2F305330-A6D6-4813-9A87-CFEADE0D5169}" srcId="{E1B7B5C9-E85B-4562-B0C3-16DA6BBF8EE6}" destId="{DE193B17-01D5-4947-90DB-A57ED874F09C}" srcOrd="4" destOrd="0" parTransId="{53E79153-36A7-4DDC-B94F-76B1DD1C830F}" sibTransId="{1EAE51DA-8FD0-469B-8254-58BE8A8BCD7F}"/>
    <dgm:cxn modelId="{0FEB2931-A2C3-4ED4-ADCF-595CF821C213}" type="presOf" srcId="{A3006EF7-0D45-4DEE-873A-90334446B58B}" destId="{74143DC2-0AFE-4F3A-AA20-35BD260D12F0}" srcOrd="0" destOrd="0" presId="urn:microsoft.com/office/officeart/2016/7/layout/VerticalSolidActionList"/>
    <dgm:cxn modelId="{34945F37-47EE-4F7C-9232-2758C7690927}" srcId="{E1B7B5C9-E85B-4562-B0C3-16DA6BBF8EE6}" destId="{A3006EF7-0D45-4DEE-873A-90334446B58B}" srcOrd="5" destOrd="0" parTransId="{C57C3AB1-86FA-4DBB-9137-8A6F7965C6F2}" sibTransId="{BF37630E-EA3F-462E-86D5-951B26ABCABC}"/>
    <dgm:cxn modelId="{043A1339-E234-4F45-B238-02A331705187}" type="presOf" srcId="{FC1FEFC9-2F04-4DD2-AD6D-E59FCD44276C}" destId="{A68A7108-3C82-4F5D-AB06-92F61E61814E}" srcOrd="0" destOrd="0" presId="urn:microsoft.com/office/officeart/2016/7/layout/VerticalSolidActionList"/>
    <dgm:cxn modelId="{B13A953B-B7BC-493D-A250-B9DFA9838655}" type="presOf" srcId="{A0D3DD45-4F65-4CC2-8604-503A1159E383}" destId="{D6616D64-945C-4031-9A6D-F593D1F33F19}" srcOrd="0" destOrd="0" presId="urn:microsoft.com/office/officeart/2016/7/layout/VerticalSolidActionList"/>
    <dgm:cxn modelId="{EA6D3D3C-ABFE-4953-A8F6-AFFB102DE9A3}" srcId="{A0D3DD45-4F65-4CC2-8604-503A1159E383}" destId="{18EA27CD-2033-4A4C-9F96-1EA0682C2302}" srcOrd="0" destOrd="0" parTransId="{1C7D68EC-DE3F-4318-9DE7-EF504F6A6057}" sibTransId="{052CBF26-C647-4632-8CB4-3896352AA1FA}"/>
    <dgm:cxn modelId="{A156593E-2100-4412-9710-E71904B7EA0C}" type="presOf" srcId="{49BE56A4-9965-437C-8434-2A62BF01B3DC}" destId="{F603894A-3084-49F9-A36C-5951C1EE89B2}" srcOrd="0" destOrd="0" presId="urn:microsoft.com/office/officeart/2016/7/layout/VerticalSolidActionList"/>
    <dgm:cxn modelId="{D65A4540-D2BB-4169-A103-79DA5BDED9BD}" srcId="{E1B7B5C9-E85B-4562-B0C3-16DA6BBF8EE6}" destId="{A0D3DD45-4F65-4CC2-8604-503A1159E383}" srcOrd="2" destOrd="0" parTransId="{1603659A-A2AA-4D7E-90D8-8E386C5D0706}" sibTransId="{3AB7D0E4-AB9E-4C03-8A4F-65B0D35EFBB4}"/>
    <dgm:cxn modelId="{5944F666-D188-4E7B-982E-EE260D511FB7}" type="presOf" srcId="{4F2DF93E-E6A9-4AB9-B514-15D47164A693}" destId="{CBFB381D-2314-4C74-93DF-1C615E841C82}" srcOrd="0" destOrd="0" presId="urn:microsoft.com/office/officeart/2016/7/layout/VerticalSolidActionList"/>
    <dgm:cxn modelId="{9179B36E-4507-4BCC-BAC6-371F66169461}" type="presOf" srcId="{97B88BEA-1C83-4896-986E-529E660E6FF2}" destId="{1DC4E024-7BBB-4D38-86F8-4194D5DE58DA}" srcOrd="0" destOrd="1" presId="urn:microsoft.com/office/officeart/2016/7/layout/VerticalSolidActionList"/>
    <dgm:cxn modelId="{9CF9E252-3EC1-424B-A474-9D84222A55A0}" type="presOf" srcId="{2A7A1DD2-1722-4E18-869B-B01993198337}" destId="{C49C9E06-E01A-4F9A-9052-D4D0C76AD074}" srcOrd="0" destOrd="0" presId="urn:microsoft.com/office/officeart/2016/7/layout/VerticalSolidActionList"/>
    <dgm:cxn modelId="{20A6FE57-D66D-4A40-8EC9-EA6E300973D4}" srcId="{E1B7B5C9-E85B-4562-B0C3-16DA6BBF8EE6}" destId="{49BE56A4-9965-437C-8434-2A62BF01B3DC}" srcOrd="1" destOrd="0" parTransId="{9A6B54CE-0864-4619-852F-CC1050D929CA}" sibTransId="{F0DBC532-2ADA-4402-A4D7-2464EDC35BCC}"/>
    <dgm:cxn modelId="{B83C7158-96A1-4A66-9233-CBC715892A6B}" srcId="{A3006EF7-0D45-4DEE-873A-90334446B58B}" destId="{4F2DF93E-E6A9-4AB9-B514-15D47164A693}" srcOrd="0" destOrd="0" parTransId="{C8C62D38-2403-433E-BF37-055DDC2DD405}" sibTransId="{09B8353E-59CD-4465-A0B7-78D75F847EB0}"/>
    <dgm:cxn modelId="{4EBD27A0-B7A2-4737-91DE-52E36C39BFAC}" type="presOf" srcId="{E1B7B5C9-E85B-4562-B0C3-16DA6BBF8EE6}" destId="{07FFBE56-8E5C-47B4-826F-78B60D33A189}" srcOrd="0" destOrd="0" presId="urn:microsoft.com/office/officeart/2016/7/layout/VerticalSolidActionList"/>
    <dgm:cxn modelId="{0ADB29A4-5E19-4B83-8643-2B44AD75DA58}" type="presOf" srcId="{0F2101F2-27C5-4E71-A29E-E4B873E6F0B2}" destId="{B9D9ECEE-7E9D-4D8F-9945-F74524EE4B48}" srcOrd="0" destOrd="0" presId="urn:microsoft.com/office/officeart/2016/7/layout/VerticalSolidActionList"/>
    <dgm:cxn modelId="{CD4510A8-D286-4696-9748-60F6DB825C52}" srcId="{E1B7B5C9-E85B-4562-B0C3-16DA6BBF8EE6}" destId="{0F2101F2-27C5-4E71-A29E-E4B873E6F0B2}" srcOrd="3" destOrd="0" parTransId="{E08C1E6C-A335-4AB5-B21C-E740AC2BFFD2}" sibTransId="{B3E1215E-4378-4C8D-A305-8DDA65BE0A7F}"/>
    <dgm:cxn modelId="{266B58B9-3270-4854-A1D2-27D94B021DC2}" type="presOf" srcId="{DE193B17-01D5-4947-90DB-A57ED874F09C}" destId="{051C44A9-3278-4885-B7A3-86C8B082BE7F}" srcOrd="0" destOrd="0" presId="urn:microsoft.com/office/officeart/2016/7/layout/VerticalSolidActionList"/>
    <dgm:cxn modelId="{E53CCCBA-9B32-4F55-A0D6-9E9A79260ACF}" type="presOf" srcId="{18EA27CD-2033-4A4C-9F96-1EA0682C2302}" destId="{616151C3-E234-47B5-9F99-ABAAD403D986}" srcOrd="0" destOrd="0" presId="urn:microsoft.com/office/officeart/2016/7/layout/VerticalSolidActionList"/>
    <dgm:cxn modelId="{63D6D5BB-7F8B-4EE4-8738-4E34EB26870D}" srcId="{8ACAB785-AC2A-4D2E-B9DF-3407BCD9C035}" destId="{37A3B53A-8575-48B8-B44D-8B948D4D4233}" srcOrd="0" destOrd="0" parTransId="{E473B189-50AD-4439-82CD-577386CA202C}" sibTransId="{71748C51-AB7B-4BB9-9574-82A8430EC315}"/>
    <dgm:cxn modelId="{76D0BBE6-E9BD-46BB-9614-10519203672C}" srcId="{49BE56A4-9965-437C-8434-2A62BF01B3DC}" destId="{9D91E057-164E-4B0A-A113-56ABD94EDA0C}" srcOrd="0" destOrd="0" parTransId="{5A81F364-86FA-4E3E-B352-DFE5B002AE4C}" sibTransId="{F53DA0D4-1609-4C08-BAD7-2F70B6F97CFB}"/>
    <dgm:cxn modelId="{09371DE9-6201-48DC-9F6B-1FA191C35CF2}" srcId="{E1B7B5C9-E85B-4562-B0C3-16DA6BBF8EE6}" destId="{8ACAB785-AC2A-4D2E-B9DF-3407BCD9C035}" srcOrd="0" destOrd="0" parTransId="{F07C9693-6151-412C-910C-635EDE941326}" sibTransId="{69E6F4DC-D787-4931-B7E9-6F56D48E4F03}"/>
    <dgm:cxn modelId="{3A0328EB-2ABA-498C-B254-C9FA6FEF2943}" type="presOf" srcId="{8ACAB785-AC2A-4D2E-B9DF-3407BCD9C035}" destId="{358F9B01-4B8A-49E6-8182-92064EE7D17C}" srcOrd="0" destOrd="0" presId="urn:microsoft.com/office/officeart/2016/7/layout/VerticalSolidActionList"/>
    <dgm:cxn modelId="{FCF5E7F5-2715-4542-867D-09184DEA160F}" srcId="{0F2101F2-27C5-4E71-A29E-E4B873E6F0B2}" destId="{FC1FEFC9-2F04-4DD2-AD6D-E59FCD44276C}" srcOrd="0" destOrd="0" parTransId="{E462AE89-421B-4469-9DD2-DFF1505AC0D7}" sibTransId="{EC3F3601-983A-4014-B0ED-A482BB187717}"/>
    <dgm:cxn modelId="{0734BF0A-626C-41B8-BFCA-90494E6F12E7}" type="presParOf" srcId="{07FFBE56-8E5C-47B4-826F-78B60D33A189}" destId="{40A25EE5-414F-4CDC-9E2C-E081EC179671}" srcOrd="0" destOrd="0" presId="urn:microsoft.com/office/officeart/2016/7/layout/VerticalSolidActionList"/>
    <dgm:cxn modelId="{E7D70241-7432-4EA1-B7AC-56AE4B2316E8}" type="presParOf" srcId="{40A25EE5-414F-4CDC-9E2C-E081EC179671}" destId="{358F9B01-4B8A-49E6-8182-92064EE7D17C}" srcOrd="0" destOrd="0" presId="urn:microsoft.com/office/officeart/2016/7/layout/VerticalSolidActionList"/>
    <dgm:cxn modelId="{9BA6F410-7C02-4BE6-8901-192457BF38F6}" type="presParOf" srcId="{40A25EE5-414F-4CDC-9E2C-E081EC179671}" destId="{C10D720D-524B-40A2-9A01-9A5E8D4E41AE}" srcOrd="1" destOrd="0" presId="urn:microsoft.com/office/officeart/2016/7/layout/VerticalSolidActionList"/>
    <dgm:cxn modelId="{09DADCAC-A46F-4531-8275-61C8A3860689}" type="presParOf" srcId="{07FFBE56-8E5C-47B4-826F-78B60D33A189}" destId="{7D49CA3D-23B6-48DE-9AD8-E36620B30B23}" srcOrd="1" destOrd="0" presId="urn:microsoft.com/office/officeart/2016/7/layout/VerticalSolidActionList"/>
    <dgm:cxn modelId="{5C8A7E98-B760-44B2-8DDF-C7CA0B2B4369}" type="presParOf" srcId="{07FFBE56-8E5C-47B4-826F-78B60D33A189}" destId="{5B4F5400-2CA5-4E04-9778-5EB04855F054}" srcOrd="2" destOrd="0" presId="urn:microsoft.com/office/officeart/2016/7/layout/VerticalSolidActionList"/>
    <dgm:cxn modelId="{30B07061-56A4-4175-99EE-F721A4832B7E}" type="presParOf" srcId="{5B4F5400-2CA5-4E04-9778-5EB04855F054}" destId="{F603894A-3084-49F9-A36C-5951C1EE89B2}" srcOrd="0" destOrd="0" presId="urn:microsoft.com/office/officeart/2016/7/layout/VerticalSolidActionList"/>
    <dgm:cxn modelId="{85DA5D41-DF27-47A9-8D92-AF5C4D9D372F}" type="presParOf" srcId="{5B4F5400-2CA5-4E04-9778-5EB04855F054}" destId="{1DC4E024-7BBB-4D38-86F8-4194D5DE58DA}" srcOrd="1" destOrd="0" presId="urn:microsoft.com/office/officeart/2016/7/layout/VerticalSolidActionList"/>
    <dgm:cxn modelId="{D90B7599-CCCB-482B-A84C-D04723B3A945}" type="presParOf" srcId="{07FFBE56-8E5C-47B4-826F-78B60D33A189}" destId="{E0FFD8AD-8CF5-4E45-9D51-35685BCBCEBD}" srcOrd="3" destOrd="0" presId="urn:microsoft.com/office/officeart/2016/7/layout/VerticalSolidActionList"/>
    <dgm:cxn modelId="{3507611B-4B03-4267-9E3D-32D7E7A5BC4A}" type="presParOf" srcId="{07FFBE56-8E5C-47B4-826F-78B60D33A189}" destId="{9B02DB0F-A71B-49D6-BE66-3D888A65B851}" srcOrd="4" destOrd="0" presId="urn:microsoft.com/office/officeart/2016/7/layout/VerticalSolidActionList"/>
    <dgm:cxn modelId="{44C792F7-F662-4F49-AB8A-88D611463F4A}" type="presParOf" srcId="{9B02DB0F-A71B-49D6-BE66-3D888A65B851}" destId="{D6616D64-945C-4031-9A6D-F593D1F33F19}" srcOrd="0" destOrd="0" presId="urn:microsoft.com/office/officeart/2016/7/layout/VerticalSolidActionList"/>
    <dgm:cxn modelId="{09E87C70-F8AC-4CD3-8624-1BBA850E00EF}" type="presParOf" srcId="{9B02DB0F-A71B-49D6-BE66-3D888A65B851}" destId="{616151C3-E234-47B5-9F99-ABAAD403D986}" srcOrd="1" destOrd="0" presId="urn:microsoft.com/office/officeart/2016/7/layout/VerticalSolidActionList"/>
    <dgm:cxn modelId="{0C467449-744C-476A-8E1E-19F594A2E6A6}" type="presParOf" srcId="{07FFBE56-8E5C-47B4-826F-78B60D33A189}" destId="{D2B87F09-8361-4C2F-AD4C-8FBE177A8870}" srcOrd="5" destOrd="0" presId="urn:microsoft.com/office/officeart/2016/7/layout/VerticalSolidActionList"/>
    <dgm:cxn modelId="{8E8FC08B-A0A2-4F37-8C79-F0A156079B1C}" type="presParOf" srcId="{07FFBE56-8E5C-47B4-826F-78B60D33A189}" destId="{749DFA5F-FE2C-4E8B-82EF-94F99093B362}" srcOrd="6" destOrd="0" presId="urn:microsoft.com/office/officeart/2016/7/layout/VerticalSolidActionList"/>
    <dgm:cxn modelId="{091C856C-80BD-4081-8D91-61DE0BFBBA60}" type="presParOf" srcId="{749DFA5F-FE2C-4E8B-82EF-94F99093B362}" destId="{B9D9ECEE-7E9D-4D8F-9945-F74524EE4B48}" srcOrd="0" destOrd="0" presId="urn:microsoft.com/office/officeart/2016/7/layout/VerticalSolidActionList"/>
    <dgm:cxn modelId="{BFB63EE7-460D-4AB1-93B8-67AB95162A9A}" type="presParOf" srcId="{749DFA5F-FE2C-4E8B-82EF-94F99093B362}" destId="{A68A7108-3C82-4F5D-AB06-92F61E61814E}" srcOrd="1" destOrd="0" presId="urn:microsoft.com/office/officeart/2016/7/layout/VerticalSolidActionList"/>
    <dgm:cxn modelId="{B1372C5D-8833-4EEB-9D27-EB891B98D7C1}" type="presParOf" srcId="{07FFBE56-8E5C-47B4-826F-78B60D33A189}" destId="{06F8BABB-5AB8-4614-AA31-3A84EF3EE51A}" srcOrd="7" destOrd="0" presId="urn:microsoft.com/office/officeart/2016/7/layout/VerticalSolidActionList"/>
    <dgm:cxn modelId="{AE959499-F2ED-4332-BFBF-6268BB9FDAA9}" type="presParOf" srcId="{07FFBE56-8E5C-47B4-826F-78B60D33A189}" destId="{4D35BAB7-99A3-4AE9-AA76-F796BC27E643}" srcOrd="8" destOrd="0" presId="urn:microsoft.com/office/officeart/2016/7/layout/VerticalSolidActionList"/>
    <dgm:cxn modelId="{F71DC57A-5706-4C29-9616-CF0AD1BBFEC2}" type="presParOf" srcId="{4D35BAB7-99A3-4AE9-AA76-F796BC27E643}" destId="{051C44A9-3278-4885-B7A3-86C8B082BE7F}" srcOrd="0" destOrd="0" presId="urn:microsoft.com/office/officeart/2016/7/layout/VerticalSolidActionList"/>
    <dgm:cxn modelId="{018ED6FB-E695-4914-AA98-8658A9D4F4D1}" type="presParOf" srcId="{4D35BAB7-99A3-4AE9-AA76-F796BC27E643}" destId="{C49C9E06-E01A-4F9A-9052-D4D0C76AD074}" srcOrd="1" destOrd="0" presId="urn:microsoft.com/office/officeart/2016/7/layout/VerticalSolidActionList"/>
    <dgm:cxn modelId="{7C39E653-7AAA-494D-90E3-7C8B2FA37FC0}" type="presParOf" srcId="{07FFBE56-8E5C-47B4-826F-78B60D33A189}" destId="{B65AE4B0-37B2-47E3-AD3F-1DDBCAD6F4BE}" srcOrd="9" destOrd="0" presId="urn:microsoft.com/office/officeart/2016/7/layout/VerticalSolidActionList"/>
    <dgm:cxn modelId="{4DC21BDA-2C2A-4003-8742-0A93CC841699}" type="presParOf" srcId="{07FFBE56-8E5C-47B4-826F-78B60D33A189}" destId="{017F28BA-9260-49B2-84FB-A1981724ACE6}" srcOrd="10" destOrd="0" presId="urn:microsoft.com/office/officeart/2016/7/layout/VerticalSolidActionList"/>
    <dgm:cxn modelId="{F7761E00-CB0A-4698-9C43-166FD51262AD}" type="presParOf" srcId="{017F28BA-9260-49B2-84FB-A1981724ACE6}" destId="{74143DC2-0AFE-4F3A-AA20-35BD260D12F0}" srcOrd="0" destOrd="0" presId="urn:microsoft.com/office/officeart/2016/7/layout/VerticalSolidActionList"/>
    <dgm:cxn modelId="{C4DC7631-1B43-4658-AF43-F124DF24C2CC}" type="presParOf" srcId="{017F28BA-9260-49B2-84FB-A1981724ACE6}" destId="{CBFB381D-2314-4C74-93DF-1C615E841C82}" srcOrd="1" destOrd="0" presId="urn:microsoft.com/office/officeart/2016/7/layout/VerticalSolidActionList"/>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939AD-943B-41EC-AB1A-4DF5ED39792E}">
      <dsp:nvSpPr>
        <dsp:cNvPr id="0" name=""/>
        <dsp:cNvSpPr/>
      </dsp:nvSpPr>
      <dsp:spPr>
        <a:xfrm>
          <a:off x="0" y="382881"/>
          <a:ext cx="11029950" cy="2086875"/>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520700"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Q&amp;A option at the bottom of the screen</a:t>
          </a:r>
          <a:endParaRPr lang="en-US" sz="2400" kern="1200" dirty="0">
            <a:solidFill>
              <a:schemeClr val="accent1"/>
            </a:solidFill>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ts val="600"/>
            </a:spcAft>
            <a:buFont typeface="Wingdings" panose="05000000000000000000" pitchFamily="2" charset="2"/>
            <a:buChar char="§"/>
          </a:pPr>
          <a:r>
            <a:rPr lang="en-US" sz="2400" kern="1200" dirty="0">
              <a:solidFill>
                <a:schemeClr val="accent1"/>
              </a:solidFill>
              <a:latin typeface="Arial" panose="020B0604020202020204" pitchFamily="34" charset="0"/>
              <a:cs typeface="Arial" panose="020B0604020202020204" pitchFamily="34" charset="0"/>
            </a:rPr>
            <a:t>800-526-7234 or 877-781-9403 (TTY) OR </a:t>
          </a:r>
          <a:r>
            <a:rPr lang="en-US" sz="2400" b="0" kern="1200" dirty="0">
              <a:solidFill>
                <a:schemeClr val="accent1"/>
              </a:solidFill>
              <a:latin typeface="Arial" panose="020B0604020202020204" pitchFamily="34" charset="0"/>
              <a:cs typeface="Arial" panose="020B0604020202020204" pitchFamily="34" charset="0"/>
            </a:rPr>
            <a:t>Live Chat at AskJAN.org</a:t>
          </a:r>
          <a:endParaRPr lang="en-US" sz="2400" kern="1200" dirty="0">
            <a:solidFill>
              <a:schemeClr val="accent1"/>
            </a:solidFill>
            <a:latin typeface="Arial" panose="020B0604020202020204" pitchFamily="34" charset="0"/>
            <a:cs typeface="Arial" panose="020B0604020202020204" pitchFamily="34" charset="0"/>
          </a:endParaRPr>
        </a:p>
        <a:p>
          <a:pPr marL="228600" lvl="1" indent="-228600" algn="l" defTabSz="1066800">
            <a:lnSpc>
              <a:spcPct val="90000"/>
            </a:lnSpc>
            <a:spcBef>
              <a:spcPct val="0"/>
            </a:spcBef>
            <a:spcAft>
              <a:spcPts val="600"/>
            </a:spcAft>
            <a:buFont typeface="Wingdings" panose="05000000000000000000" pitchFamily="2" charset="2"/>
            <a:buChar char="§"/>
          </a:pPr>
          <a:r>
            <a:rPr lang="en-US" sz="2400" kern="1200" dirty="0">
              <a:solidFill>
                <a:schemeClr val="accent1"/>
              </a:solidFill>
              <a:latin typeface="Arial" panose="020B0604020202020204" pitchFamily="34" charset="0"/>
              <a:cs typeface="Arial" panose="020B0604020202020204" pitchFamily="34" charset="0"/>
            </a:rPr>
            <a:t>Frequently Asked Questions (FAQ)</a:t>
          </a:r>
          <a:br>
            <a:rPr lang="en-US" sz="2400" kern="1200" dirty="0">
              <a:solidFill>
                <a:schemeClr val="accent1"/>
              </a:solidFill>
              <a:latin typeface="Arial" panose="020B0604020202020204" pitchFamily="34" charset="0"/>
              <a:cs typeface="Arial" panose="020B0604020202020204" pitchFamily="34" charset="0"/>
            </a:rPr>
          </a:br>
          <a:r>
            <a:rPr lang="en-US" sz="2200" kern="1200" dirty="0">
              <a:solidFill>
                <a:srgbClr val="4590B8"/>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AskJAN.org/Training/JAN-Webcast-Frequently-Asked-</a:t>
          </a:r>
          <a:r>
            <a:rPr lang="en-US" sz="2200" kern="1200" dirty="0" err="1">
              <a:solidFill>
                <a:srgbClr val="4590B8"/>
              </a:solidFill>
              <a:latin typeface="Arial" panose="020B0604020202020204" pitchFamily="34" charset="0"/>
              <a:cs typeface="Arial" panose="020B0604020202020204" pitchFamily="34" charset="0"/>
              <a:hlinkClick xmlns:r="http://schemas.openxmlformats.org/officeDocument/2006/relationships" r:id="rId1">
                <a:extLst>
                  <a:ext uri="{A12FA001-AC4F-418D-AE19-62706E023703}">
                    <ahyp:hlinkClr xmlns:ahyp="http://schemas.microsoft.com/office/drawing/2018/hyperlinkcolor" val="tx"/>
                  </a:ext>
                </a:extLst>
              </a:hlinkClick>
            </a:rPr>
            <a:t>Questions.cfm</a:t>
          </a:r>
          <a:endParaRPr lang="en-US" sz="2200" kern="1200" dirty="0">
            <a:solidFill>
              <a:srgbClr val="4590B8"/>
            </a:solidFill>
            <a:latin typeface="Arial" panose="020B0604020202020204" pitchFamily="34" charset="0"/>
            <a:cs typeface="Arial" panose="020B0604020202020204" pitchFamily="34" charset="0"/>
          </a:endParaRPr>
        </a:p>
      </dsp:txBody>
      <dsp:txXfrm>
        <a:off x="0" y="382881"/>
        <a:ext cx="11029950" cy="2086875"/>
      </dsp:txXfrm>
    </dsp:sp>
    <dsp:sp modelId="{C33B9B2B-6CAA-4302-BE0D-981D8F0C9B10}">
      <dsp:nvSpPr>
        <dsp:cNvPr id="0" name=""/>
        <dsp:cNvSpPr/>
      </dsp:nvSpPr>
      <dsp:spPr>
        <a:xfrm>
          <a:off x="551497" y="19566"/>
          <a:ext cx="7720965" cy="7380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dirty="0">
              <a:latin typeface="Arial" panose="020B0604020202020204" pitchFamily="34" charset="0"/>
              <a:cs typeface="Arial" panose="020B0604020202020204" pitchFamily="34" charset="0"/>
            </a:rPr>
            <a:t>Technical Difficulties</a:t>
          </a:r>
        </a:p>
      </dsp:txBody>
      <dsp:txXfrm>
        <a:off x="587523" y="55592"/>
        <a:ext cx="7648913" cy="665948"/>
      </dsp:txXfrm>
    </dsp:sp>
    <dsp:sp modelId="{D395A932-415F-4401-9F15-706E3511CF60}">
      <dsp:nvSpPr>
        <dsp:cNvPr id="0" name=""/>
        <dsp:cNvSpPr/>
      </dsp:nvSpPr>
      <dsp:spPr>
        <a:xfrm>
          <a:off x="0" y="2979441"/>
          <a:ext cx="11029950" cy="102375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520700"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Q&amp;A option at the bottom of the screen</a:t>
          </a:r>
          <a:endParaRPr lang="en-US" sz="2400" kern="1200" dirty="0">
            <a:solidFill>
              <a:schemeClr val="accent1"/>
            </a:solidFill>
            <a:latin typeface="Arial" panose="020B0604020202020204" pitchFamily="34" charset="0"/>
            <a:cs typeface="Arial" panose="020B0604020202020204" pitchFamily="34" charset="0"/>
          </a:endParaRPr>
        </a:p>
      </dsp:txBody>
      <dsp:txXfrm>
        <a:off x="0" y="2979441"/>
        <a:ext cx="11029950" cy="1023750"/>
      </dsp:txXfrm>
    </dsp:sp>
    <dsp:sp modelId="{BF394396-594D-48B4-88B6-57E0EB5F2607}">
      <dsp:nvSpPr>
        <dsp:cNvPr id="0" name=""/>
        <dsp:cNvSpPr/>
      </dsp:nvSpPr>
      <dsp:spPr>
        <a:xfrm>
          <a:off x="551497" y="2610441"/>
          <a:ext cx="7720965" cy="73800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Questions for Presenters</a:t>
          </a:r>
          <a:endParaRPr lang="en-US" sz="2400" b="1" kern="1200" dirty="0">
            <a:latin typeface="Arial" panose="020B0604020202020204" pitchFamily="34" charset="0"/>
            <a:cs typeface="Arial" panose="020B0604020202020204" pitchFamily="34" charset="0"/>
          </a:endParaRPr>
        </a:p>
      </dsp:txBody>
      <dsp:txXfrm>
        <a:off x="587523" y="2646467"/>
        <a:ext cx="7648913" cy="665948"/>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06939AD-943B-41EC-AB1A-4DF5ED39792E}">
      <dsp:nvSpPr>
        <dsp:cNvPr id="0" name=""/>
        <dsp:cNvSpPr/>
      </dsp:nvSpPr>
      <dsp:spPr>
        <a:xfrm>
          <a:off x="0" y="401419"/>
          <a:ext cx="11029950" cy="1678950"/>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541528"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Click the link included in the webcast login email you received, see the link in the chat, or go to this webcast event from the Training page at </a:t>
          </a:r>
          <a:r>
            <a:rPr lang="en-US" sz="2400" b="0" kern="1200" dirty="0">
              <a:solidFill>
                <a:srgbClr val="4590B8"/>
              </a:solidFill>
              <a:latin typeface="Arial" panose="020B0604020202020204" pitchFamily="34" charset="0"/>
              <a:cs typeface="Arial" panose="020B0604020202020204" pitchFamily="34" charset="0"/>
            </a:rPr>
            <a:t>AskJAN.org</a:t>
          </a:r>
          <a:endParaRPr lang="en-US" sz="2400" kern="1200" dirty="0">
            <a:solidFill>
              <a:srgbClr val="4590B8"/>
            </a:solidFill>
            <a:latin typeface="Arial" panose="020B0604020202020204" pitchFamily="34" charset="0"/>
            <a:cs typeface="Arial" panose="020B0604020202020204" pitchFamily="34" charset="0"/>
          </a:endParaRPr>
        </a:p>
      </dsp:txBody>
      <dsp:txXfrm>
        <a:off x="0" y="401419"/>
        <a:ext cx="11029950" cy="1678950"/>
      </dsp:txXfrm>
    </dsp:sp>
    <dsp:sp modelId="{C33B9B2B-6CAA-4302-BE0D-981D8F0C9B10}">
      <dsp:nvSpPr>
        <dsp:cNvPr id="0" name=""/>
        <dsp:cNvSpPr/>
      </dsp:nvSpPr>
      <dsp:spPr>
        <a:xfrm>
          <a:off x="551497" y="23571"/>
          <a:ext cx="7720965" cy="76752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PPT Slides</a:t>
          </a:r>
          <a:endParaRPr lang="en-US" sz="2400" b="1" kern="1200" dirty="0">
            <a:latin typeface="Arial" panose="020B0604020202020204" pitchFamily="34" charset="0"/>
            <a:cs typeface="Arial" panose="020B0604020202020204" pitchFamily="34" charset="0"/>
          </a:endParaRPr>
        </a:p>
      </dsp:txBody>
      <dsp:txXfrm>
        <a:off x="588964" y="61038"/>
        <a:ext cx="7646031" cy="692586"/>
      </dsp:txXfrm>
    </dsp:sp>
    <dsp:sp modelId="{D395A932-415F-4401-9F15-706E3511CF60}">
      <dsp:nvSpPr>
        <dsp:cNvPr id="0" name=""/>
        <dsp:cNvSpPr/>
      </dsp:nvSpPr>
      <dsp:spPr>
        <a:xfrm>
          <a:off x="0" y="2610441"/>
          <a:ext cx="11029950" cy="1044225"/>
        </a:xfrm>
        <a:prstGeom prst="rect">
          <a:avLst/>
        </a:prstGeom>
        <a:solidFill>
          <a:schemeClr val="lt1">
            <a:alpha val="90000"/>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856047" tIns="541528" rIns="856047" bIns="170688" numCol="1" spcCol="1270" anchor="t" anchorCtr="0">
          <a:noAutofit/>
        </a:bodyPr>
        <a:lstStyle/>
        <a:p>
          <a:pPr marL="228600" lvl="1" indent="-228600" algn="l" defTabSz="1066800">
            <a:lnSpc>
              <a:spcPct val="90000"/>
            </a:lnSpc>
            <a:spcBef>
              <a:spcPct val="0"/>
            </a:spcBef>
            <a:spcAft>
              <a:spcPts val="600"/>
            </a:spcAft>
            <a:buFont typeface="Wingdings" panose="05000000000000000000" pitchFamily="2" charset="2"/>
            <a:buChar char="§"/>
          </a:pPr>
          <a:r>
            <a:rPr lang="en-US" sz="2400" b="0" kern="1200" dirty="0">
              <a:solidFill>
                <a:schemeClr val="accent1"/>
              </a:solidFill>
              <a:latin typeface="Arial" panose="020B0604020202020204" pitchFamily="34" charset="0"/>
              <a:cs typeface="Arial" panose="020B0604020202020204" pitchFamily="34" charset="0"/>
            </a:rPr>
            <a:t>Use the closed caption (CC) option or captioning link in the chat</a:t>
          </a:r>
          <a:endParaRPr lang="en-US" sz="2400" kern="1200" dirty="0">
            <a:solidFill>
              <a:schemeClr val="accent1"/>
            </a:solidFill>
            <a:latin typeface="Arial" panose="020B0604020202020204" pitchFamily="34" charset="0"/>
            <a:cs typeface="Arial" panose="020B0604020202020204" pitchFamily="34" charset="0"/>
          </a:endParaRPr>
        </a:p>
      </dsp:txBody>
      <dsp:txXfrm>
        <a:off x="0" y="2610441"/>
        <a:ext cx="11029950" cy="1044225"/>
      </dsp:txXfrm>
    </dsp:sp>
    <dsp:sp modelId="{BF394396-594D-48B4-88B6-57E0EB5F2607}">
      <dsp:nvSpPr>
        <dsp:cNvPr id="0" name=""/>
        <dsp:cNvSpPr/>
      </dsp:nvSpPr>
      <dsp:spPr>
        <a:xfrm>
          <a:off x="551497" y="2226681"/>
          <a:ext cx="7720965" cy="767520"/>
        </a:xfrm>
        <a:prstGeom prst="roundRect">
          <a:avLst/>
        </a:prstGeom>
        <a:solidFill>
          <a:schemeClr val="accent1">
            <a:hueOff val="0"/>
            <a:satOff val="0"/>
            <a:lumOff val="0"/>
            <a:alphaOff val="0"/>
          </a:schemeClr>
        </a:solidFill>
        <a:ln w="22225" cap="rnd"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291834" tIns="0" rIns="291834" bIns="0" numCol="1" spcCol="1270" anchor="ctr" anchorCtr="0">
          <a:noAutofit/>
        </a:bodyPr>
        <a:lstStyle/>
        <a:p>
          <a:pPr marL="0" lvl="0" indent="0" algn="l" defTabSz="1066800">
            <a:lnSpc>
              <a:spcPct val="90000"/>
            </a:lnSpc>
            <a:spcBef>
              <a:spcPct val="0"/>
            </a:spcBef>
            <a:spcAft>
              <a:spcPct val="35000"/>
            </a:spcAft>
            <a:buNone/>
          </a:pPr>
          <a:r>
            <a:rPr lang="en-US" sz="2400" b="1" kern="1200">
              <a:latin typeface="Arial" panose="020B0604020202020204" pitchFamily="34" charset="0"/>
              <a:cs typeface="Arial" panose="020B0604020202020204" pitchFamily="34" charset="0"/>
            </a:rPr>
            <a:t>Captioning</a:t>
          </a:r>
          <a:endParaRPr lang="en-US" sz="2400" b="1" kern="1200" dirty="0">
            <a:latin typeface="Arial" panose="020B0604020202020204" pitchFamily="34" charset="0"/>
            <a:cs typeface="Arial" panose="020B0604020202020204" pitchFamily="34" charset="0"/>
          </a:endParaRPr>
        </a:p>
      </dsp:txBody>
      <dsp:txXfrm>
        <a:off x="588964" y="2264148"/>
        <a:ext cx="7646031" cy="6925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C10D720D-524B-40A2-9A01-9A5E8D4E41AE}">
      <dsp:nvSpPr>
        <dsp:cNvPr id="0" name=""/>
        <dsp:cNvSpPr/>
      </dsp:nvSpPr>
      <dsp:spPr>
        <a:xfrm>
          <a:off x="2205989" y="449"/>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AskJAN.org</a:t>
          </a:r>
        </a:p>
      </dsp:txBody>
      <dsp:txXfrm>
        <a:off x="2205989" y="449"/>
        <a:ext cx="8823960" cy="583704"/>
      </dsp:txXfrm>
    </dsp:sp>
    <dsp:sp modelId="{358F9B01-4B8A-49E6-8182-92064EE7D17C}">
      <dsp:nvSpPr>
        <dsp:cNvPr id="0" name=""/>
        <dsp:cNvSpPr/>
      </dsp:nvSpPr>
      <dsp:spPr>
        <a:xfrm>
          <a:off x="0" y="449"/>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Visit</a:t>
          </a:r>
          <a:endParaRPr lang="en-US" sz="2800" kern="1200" dirty="0">
            <a:latin typeface="Arial" panose="020B0604020202020204" pitchFamily="34" charset="0"/>
            <a:cs typeface="Arial" panose="020B0604020202020204" pitchFamily="34" charset="0"/>
          </a:endParaRPr>
        </a:p>
      </dsp:txBody>
      <dsp:txXfrm>
        <a:off x="0" y="449"/>
        <a:ext cx="2205990" cy="583704"/>
      </dsp:txXfrm>
    </dsp:sp>
    <dsp:sp modelId="{1DC4E024-7BBB-4D38-86F8-4194D5DE58DA}">
      <dsp:nvSpPr>
        <dsp:cNvPr id="0" name=""/>
        <dsp:cNvSpPr/>
      </dsp:nvSpPr>
      <dsp:spPr>
        <a:xfrm>
          <a:off x="2205990" y="619176"/>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800100">
            <a:lnSpc>
              <a:spcPct val="90000"/>
            </a:lnSpc>
            <a:spcBef>
              <a:spcPct val="0"/>
            </a:spcBef>
            <a:spcAft>
              <a:spcPct val="35000"/>
            </a:spcAft>
            <a:buNone/>
          </a:pPr>
          <a:r>
            <a:rPr lang="en-US" sz="1800" kern="1200" dirty="0">
              <a:solidFill>
                <a:srgbClr val="002060"/>
              </a:solidFill>
              <a:latin typeface="Arial" panose="020B0604020202020204" pitchFamily="34" charset="0"/>
              <a:cs typeface="Arial" panose="020B0604020202020204" pitchFamily="34" charset="0"/>
            </a:rPr>
            <a:t>800.526.7234</a:t>
          </a:r>
          <a:endParaRPr lang="en-US" sz="2800" kern="1200" dirty="0">
            <a:solidFill>
              <a:srgbClr val="002060"/>
            </a:solidFill>
            <a:latin typeface="Arial" panose="020B0604020202020204" pitchFamily="34" charset="0"/>
            <a:cs typeface="Arial" panose="020B0604020202020204" pitchFamily="34" charset="0"/>
          </a:endParaRPr>
        </a:p>
        <a:p>
          <a:pPr marL="0" lvl="0" indent="0" algn="l" defTabSz="800100">
            <a:lnSpc>
              <a:spcPct val="90000"/>
            </a:lnSpc>
            <a:spcBef>
              <a:spcPct val="0"/>
            </a:spcBef>
            <a:spcAft>
              <a:spcPct val="35000"/>
            </a:spcAft>
            <a:buNone/>
          </a:pPr>
          <a:r>
            <a:rPr lang="en-US" sz="1800" kern="1200" dirty="0">
              <a:solidFill>
                <a:srgbClr val="002060"/>
              </a:solidFill>
              <a:latin typeface="Arial" panose="020B0604020202020204" pitchFamily="34" charset="0"/>
              <a:cs typeface="Arial" panose="020B0604020202020204" pitchFamily="34" charset="0"/>
            </a:rPr>
            <a:t>877.781.9403 (TTY)</a:t>
          </a:r>
          <a:endParaRPr lang="en-US" sz="1400" kern="1200" dirty="0">
            <a:solidFill>
              <a:srgbClr val="002060"/>
            </a:solidFill>
            <a:latin typeface="Arial" panose="020B0604020202020204" pitchFamily="34" charset="0"/>
            <a:cs typeface="Arial" panose="020B0604020202020204" pitchFamily="34" charset="0"/>
          </a:endParaRPr>
        </a:p>
      </dsp:txBody>
      <dsp:txXfrm>
        <a:off x="2205990" y="619176"/>
        <a:ext cx="8823960" cy="583704"/>
      </dsp:txXfrm>
    </dsp:sp>
    <dsp:sp modelId="{F603894A-3084-49F9-A36C-5951C1EE89B2}">
      <dsp:nvSpPr>
        <dsp:cNvPr id="0" name=""/>
        <dsp:cNvSpPr/>
      </dsp:nvSpPr>
      <dsp:spPr>
        <a:xfrm>
          <a:off x="0" y="619176"/>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Call</a:t>
          </a:r>
          <a:endParaRPr lang="en-US" sz="2800" kern="1200" dirty="0">
            <a:latin typeface="Arial" panose="020B0604020202020204" pitchFamily="34" charset="0"/>
            <a:cs typeface="Arial" panose="020B0604020202020204" pitchFamily="34" charset="0"/>
          </a:endParaRPr>
        </a:p>
      </dsp:txBody>
      <dsp:txXfrm>
        <a:off x="0" y="619176"/>
        <a:ext cx="2205990" cy="583704"/>
      </dsp:txXfrm>
    </dsp:sp>
    <dsp:sp modelId="{616151C3-E234-47B5-9F99-ABAAD403D986}">
      <dsp:nvSpPr>
        <dsp:cNvPr id="0" name=""/>
        <dsp:cNvSpPr/>
      </dsp:nvSpPr>
      <dsp:spPr>
        <a:xfrm>
          <a:off x="2205990" y="1237903"/>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 AskJAN.org</a:t>
          </a:r>
        </a:p>
      </dsp:txBody>
      <dsp:txXfrm>
        <a:off x="2205990" y="1237903"/>
        <a:ext cx="8823960" cy="583704"/>
      </dsp:txXfrm>
    </dsp:sp>
    <dsp:sp modelId="{D6616D64-945C-4031-9A6D-F593D1F33F19}">
      <dsp:nvSpPr>
        <dsp:cNvPr id="0" name=""/>
        <dsp:cNvSpPr/>
      </dsp:nvSpPr>
      <dsp:spPr>
        <a:xfrm>
          <a:off x="0" y="1237903"/>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Chat</a:t>
          </a:r>
          <a:endParaRPr lang="en-US" sz="2800" kern="1200" dirty="0">
            <a:latin typeface="Arial" panose="020B0604020202020204" pitchFamily="34" charset="0"/>
            <a:cs typeface="Arial" panose="020B0604020202020204" pitchFamily="34" charset="0"/>
          </a:endParaRPr>
        </a:p>
      </dsp:txBody>
      <dsp:txXfrm>
        <a:off x="0" y="1237903"/>
        <a:ext cx="2205990" cy="583704"/>
      </dsp:txXfrm>
    </dsp:sp>
    <dsp:sp modelId="{A68A7108-3C82-4F5D-AB06-92F61E61814E}">
      <dsp:nvSpPr>
        <dsp:cNvPr id="0" name=""/>
        <dsp:cNvSpPr/>
      </dsp:nvSpPr>
      <dsp:spPr>
        <a:xfrm>
          <a:off x="2205990" y="1856630"/>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JAN on Demand Inquiry @ AskJAN.org/</a:t>
          </a:r>
          <a:r>
            <a:rPr lang="en-US" sz="2200" kern="1200" dirty="0" err="1">
              <a:solidFill>
                <a:srgbClr val="002060"/>
              </a:solidFill>
              <a:latin typeface="Arial" panose="020B0604020202020204" pitchFamily="34" charset="0"/>
              <a:cs typeface="Arial" panose="020B0604020202020204" pitchFamily="34" charset="0"/>
            </a:rPr>
            <a:t>JANonDemand.cfm</a:t>
          </a:r>
          <a:r>
            <a:rPr lang="en-US" sz="2200" kern="1200" dirty="0">
              <a:solidFill>
                <a:srgbClr val="002060"/>
              </a:solidFill>
              <a:latin typeface="Arial" panose="020B0604020202020204" pitchFamily="34" charset="0"/>
              <a:cs typeface="Arial" panose="020B0604020202020204" pitchFamily="34" charset="0"/>
            </a:rPr>
            <a:t> </a:t>
          </a:r>
        </a:p>
      </dsp:txBody>
      <dsp:txXfrm>
        <a:off x="2205990" y="1856630"/>
        <a:ext cx="8823960" cy="583704"/>
      </dsp:txXfrm>
    </dsp:sp>
    <dsp:sp modelId="{B9D9ECEE-7E9D-4D8F-9945-F74524EE4B48}">
      <dsp:nvSpPr>
        <dsp:cNvPr id="0" name=""/>
        <dsp:cNvSpPr/>
      </dsp:nvSpPr>
      <dsp:spPr>
        <a:xfrm>
          <a:off x="0" y="1856630"/>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Submit</a:t>
          </a:r>
          <a:endParaRPr lang="en-US" sz="2800" kern="1200" dirty="0">
            <a:latin typeface="Arial" panose="020B0604020202020204" pitchFamily="34" charset="0"/>
            <a:cs typeface="Arial" panose="020B0604020202020204" pitchFamily="34" charset="0"/>
          </a:endParaRPr>
        </a:p>
      </dsp:txBody>
      <dsp:txXfrm>
        <a:off x="0" y="1856630"/>
        <a:ext cx="2205990" cy="583704"/>
      </dsp:txXfrm>
    </dsp:sp>
    <dsp:sp modelId="{C49C9E06-E01A-4F9A-9052-D4D0C76AD074}">
      <dsp:nvSpPr>
        <dsp:cNvPr id="0" name=""/>
        <dsp:cNvSpPr/>
      </dsp:nvSpPr>
      <dsp:spPr>
        <a:xfrm>
          <a:off x="2205990" y="2475357"/>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977900">
            <a:lnSpc>
              <a:spcPct val="90000"/>
            </a:lnSpc>
            <a:spcBef>
              <a:spcPct val="0"/>
            </a:spcBef>
            <a:spcAft>
              <a:spcPct val="35000"/>
            </a:spcAft>
            <a:buNone/>
          </a:pPr>
          <a:r>
            <a:rPr lang="en-US" sz="2200" kern="1200" dirty="0">
              <a:solidFill>
                <a:srgbClr val="002060"/>
              </a:solidFill>
              <a:latin typeface="Arial" panose="020B0604020202020204" pitchFamily="34" charset="0"/>
              <a:cs typeface="Arial" panose="020B0604020202020204" pitchFamily="34" charset="0"/>
            </a:rPr>
            <a:t>JAN@AskJAN.org</a:t>
          </a:r>
        </a:p>
      </dsp:txBody>
      <dsp:txXfrm>
        <a:off x="2205990" y="2475357"/>
        <a:ext cx="8823960" cy="583704"/>
      </dsp:txXfrm>
    </dsp:sp>
    <dsp:sp modelId="{051C44A9-3278-4885-B7A3-86C8B082BE7F}">
      <dsp:nvSpPr>
        <dsp:cNvPr id="0" name=""/>
        <dsp:cNvSpPr/>
      </dsp:nvSpPr>
      <dsp:spPr>
        <a:xfrm>
          <a:off x="0" y="2475357"/>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44600">
            <a:lnSpc>
              <a:spcPct val="90000"/>
            </a:lnSpc>
            <a:spcBef>
              <a:spcPct val="0"/>
            </a:spcBef>
            <a:spcAft>
              <a:spcPct val="35000"/>
            </a:spcAft>
            <a:buNone/>
          </a:pPr>
          <a:r>
            <a:rPr lang="en-US" sz="2800" kern="1200">
              <a:latin typeface="Arial" panose="020B0604020202020204" pitchFamily="34" charset="0"/>
              <a:cs typeface="Arial" panose="020B0604020202020204" pitchFamily="34" charset="0"/>
            </a:rPr>
            <a:t>Email</a:t>
          </a:r>
          <a:endParaRPr lang="en-US" sz="2800" kern="1200" dirty="0">
            <a:latin typeface="Arial" panose="020B0604020202020204" pitchFamily="34" charset="0"/>
            <a:cs typeface="Arial" panose="020B0604020202020204" pitchFamily="34" charset="0"/>
          </a:endParaRPr>
        </a:p>
      </dsp:txBody>
      <dsp:txXfrm>
        <a:off x="0" y="2475357"/>
        <a:ext cx="2205990" cy="583704"/>
      </dsp:txXfrm>
    </dsp:sp>
    <dsp:sp modelId="{CBFB381D-2314-4C74-93DF-1C615E841C82}">
      <dsp:nvSpPr>
        <dsp:cNvPr id="0" name=""/>
        <dsp:cNvSpPr/>
      </dsp:nvSpPr>
      <dsp:spPr>
        <a:xfrm>
          <a:off x="2205990" y="3094084"/>
          <a:ext cx="8823960" cy="583704"/>
        </a:xfrm>
        <a:prstGeom prst="rect">
          <a:avLst/>
        </a:prstGeom>
        <a:solidFill>
          <a:schemeClr val="accent1">
            <a:alpha val="90000"/>
            <a:tint val="40000"/>
            <a:hueOff val="0"/>
            <a:satOff val="0"/>
            <a:lumOff val="0"/>
            <a:alphaOff val="0"/>
          </a:schemeClr>
        </a:solidFill>
        <a:ln w="22225" cap="rnd"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71209" tIns="148261" rIns="171209" bIns="148261" numCol="1" spcCol="1270" anchor="ctr" anchorCtr="0">
          <a:noAutofit/>
        </a:bodyPr>
        <a:lstStyle/>
        <a:p>
          <a:pPr marL="0" lvl="0" indent="0" algn="l" defTabSz="889000">
            <a:lnSpc>
              <a:spcPct val="90000"/>
            </a:lnSpc>
            <a:spcBef>
              <a:spcPct val="0"/>
            </a:spcBef>
            <a:spcAft>
              <a:spcPct val="35000"/>
            </a:spcAft>
            <a:buNone/>
          </a:pPr>
          <a:r>
            <a:rPr lang="en-US" sz="2000" kern="1200" dirty="0">
              <a:solidFill>
                <a:srgbClr val="002060"/>
              </a:solidFill>
              <a:latin typeface="Arial" panose="020B0604020202020204" pitchFamily="34" charset="0"/>
              <a:cs typeface="Arial" panose="020B0604020202020204" pitchFamily="34" charset="0"/>
            </a:rPr>
            <a:t>Facebook – Job Accommodation Network</a:t>
          </a:r>
          <a:br>
            <a:rPr lang="en-US" sz="2000" kern="1200" dirty="0">
              <a:solidFill>
                <a:srgbClr val="002060"/>
              </a:solidFill>
              <a:latin typeface="Arial" panose="020B0604020202020204" pitchFamily="34" charset="0"/>
              <a:cs typeface="Arial" panose="020B0604020202020204" pitchFamily="34" charset="0"/>
            </a:rPr>
          </a:br>
          <a:r>
            <a:rPr lang="en-US" sz="2000" kern="1200" dirty="0">
              <a:solidFill>
                <a:srgbClr val="002060"/>
              </a:solidFill>
              <a:latin typeface="Arial" panose="020B0604020202020204" pitchFamily="34" charset="0"/>
              <a:cs typeface="Arial" panose="020B0604020202020204" pitchFamily="34" charset="0"/>
            </a:rPr>
            <a:t>Twitter – @JANatJAN</a:t>
          </a:r>
        </a:p>
      </dsp:txBody>
      <dsp:txXfrm>
        <a:off x="2205990" y="3094084"/>
        <a:ext cx="8823960" cy="583704"/>
      </dsp:txXfrm>
    </dsp:sp>
    <dsp:sp modelId="{74143DC2-0AFE-4F3A-AA20-35BD260D12F0}">
      <dsp:nvSpPr>
        <dsp:cNvPr id="0" name=""/>
        <dsp:cNvSpPr/>
      </dsp:nvSpPr>
      <dsp:spPr>
        <a:xfrm>
          <a:off x="0" y="3094084"/>
          <a:ext cx="2205990" cy="583704"/>
        </a:xfrm>
        <a:prstGeom prst="rect">
          <a:avLst/>
        </a:prstGeom>
        <a:solidFill>
          <a:schemeClr val="accent1">
            <a:hueOff val="0"/>
            <a:satOff val="0"/>
            <a:lumOff val="0"/>
            <a:alphaOff val="0"/>
          </a:schemeClr>
        </a:solidFill>
        <a:ln w="22225" cap="rnd"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16734" tIns="57657" rIns="116734" bIns="57657" numCol="1" spcCol="1270" anchor="ctr" anchorCtr="0">
          <a:noAutofit/>
        </a:bodyPr>
        <a:lstStyle/>
        <a:p>
          <a:pPr marL="0" lvl="0" indent="0" algn="ctr" defTabSz="1200150">
            <a:lnSpc>
              <a:spcPct val="90000"/>
            </a:lnSpc>
            <a:spcBef>
              <a:spcPct val="0"/>
            </a:spcBef>
            <a:spcAft>
              <a:spcPct val="35000"/>
            </a:spcAft>
            <a:buNone/>
          </a:pPr>
          <a:r>
            <a:rPr lang="en-US" sz="2700" kern="1200">
              <a:latin typeface="Arial" panose="020B0604020202020204" pitchFamily="34" charset="0"/>
              <a:cs typeface="Arial" panose="020B0604020202020204" pitchFamily="34" charset="0"/>
            </a:rPr>
            <a:t>Social Media</a:t>
          </a:r>
          <a:endParaRPr lang="en-US" sz="2700" kern="1200" dirty="0">
            <a:latin typeface="Arial" panose="020B0604020202020204" pitchFamily="34" charset="0"/>
            <a:cs typeface="Arial" panose="020B0604020202020204" pitchFamily="34" charset="0"/>
          </a:endParaRPr>
        </a:p>
      </dsp:txBody>
      <dsp:txXfrm>
        <a:off x="0" y="3094084"/>
        <a:ext cx="2205990" cy="583704"/>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2.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layout3.xml><?xml version="1.0" encoding="utf-8"?>
<dgm:layoutDef xmlns:dgm="http://schemas.openxmlformats.org/drawingml/2006/diagram" xmlns:a="http://schemas.openxmlformats.org/drawingml/2006/main" uniqueId="urn:microsoft.com/office/officeart/2016/7/layout/VerticalSolidActionList">
  <dgm:title val="Vertical Solid Action List"/>
  <dgm:desc val="Use to show non-sequential or grouped lists of information. Works well with large amounts of text. All text has the same level of emphasis, and direction is not implied."/>
  <dgm:catLst>
    <dgm:cat type="list" pri="500"/>
  </dgm:catLst>
  <dgm:sampData>
    <dgm:dataModel>
      <dgm:ptLst>
        <dgm:pt modelId="0" type="doc"/>
        <dgm:pt modelId="1">
          <dgm:prSet phldr="1"/>
        </dgm:pt>
        <dgm:pt modelId="11">
          <dgm:prSet phldr="1"/>
        </dgm:pt>
        <dgm:pt modelId="2">
          <dgm:prSet phldr="1"/>
        </dgm:pt>
        <dgm:pt modelId="21">
          <dgm:prSet phldr="1"/>
        </dgm:pt>
        <dgm:pt modelId="3">
          <dgm:prSet phldr="1"/>
        </dgm:pt>
        <dgm:pt modelId="31">
          <dgm:prSet phldr="1"/>
        </dgm:pt>
        <dgm:pt modelId="4">
          <dgm:prSet phldr="1"/>
        </dgm:pt>
        <dgm:pt modelId="41">
          <dgm:prSet phldr="1"/>
        </dgm:pt>
        <dgm:pt modelId="5">
          <dgm:prSet phldr="1"/>
        </dgm:pt>
        <dgm:pt modelId="51">
          <dgm:prSet phldr="1"/>
        </dgm:pt>
      </dgm:ptLst>
      <dgm:cxnLst>
        <dgm:cxn modelId="4" srcId="0" destId="1" srcOrd="0" destOrd="0"/>
        <dgm:cxn modelId="5" srcId="0" destId="2" srcOrd="1" destOrd="0"/>
        <dgm:cxn modelId="6" srcId="0" destId="3" srcOrd="2" destOrd="0"/>
        <dgm:cxn modelId="7" srcId="0" destId="4" srcOrd="3" destOrd="0"/>
        <dgm:cxn modelId="8" srcId="0" destId="5" srcOrd="4" destOrd="0"/>
        <dgm:cxn modelId="13" srcId="1" destId="11" srcOrd="0" destOrd="0"/>
        <dgm:cxn modelId="23" srcId="2" destId="21" srcOrd="0" destOrd="0"/>
        <dgm:cxn modelId="33" srcId="3" destId="31" srcOrd="0" destOrd="0"/>
        <dgm:cxn modelId="43" srcId="4" destId="41" srcOrd="0" destOrd="0"/>
        <dgm:cxn modelId="53" srcId="5" destId="51" srcOrd="0"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6"/>
      <dgm:constr type="primFontSz" for="des" forName="parentText" op="equ" val="28"/>
      <dgm:constr type="primFontSz" for="des" forName="descendantText" refType="primFontSz" refFor="des" refForName="parentText" op="lte" fact="0.82"/>
      <dgm:constr type="primFontSz" for="des" forName="parentText" refType="primFontSz" refFor="des" refForName="descendantText" op="lte" fact="1.25"/>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2"/>
          <dgm:constr type="w" for="ch" forName="descendantText" refType="w" fact="0.8"/>
          <dgm:constr type="h" for="ch" forName="parentText" refType="h"/>
          <dgm:constr type="h" for="ch" forName="descendantText" refType="h" refFor="ch" refForName="parentText"/>
        </dgm:constrLst>
        <dgm:ruleLst/>
        <dgm:layoutNode name="parentText" styleLbl="alignNode1">
          <dgm:varLst>
            <dgm:chMax val="1"/>
            <dgm:bulletEnabled/>
          </dgm:varLst>
          <dgm:alg type="tx"/>
          <dgm:shape xmlns:r="http://schemas.openxmlformats.org/officeDocument/2006/relationships" type="rect" r:blip="" zOrderOff="3">
            <dgm:adjLst/>
          </dgm:shape>
          <dgm:presOf axis="self" ptType="node"/>
          <dgm:constrLst>
            <dgm:constr type="tMarg" refType="h" fact="0.28"/>
            <dgm:constr type="bMarg" refType="h" fact="0.28"/>
            <dgm:constr type="lMarg" refType="w" fact="0.15"/>
            <dgm:constr type="rMarg" refType="w" fact="0.15"/>
          </dgm:constrLst>
          <dgm:ruleLst>
            <dgm:rule type="primFontSz" val="15" fact="NaN" max="NaN"/>
          </dgm:ruleLst>
        </dgm:layoutNode>
        <dgm:layoutNode name="descendantText" styleLbl="alignAccFollowNode1">
          <dgm:varLst>
            <dgm:bulletEnabled/>
          </dgm:varLst>
          <dgm:alg type="tx">
            <dgm:param type="stBulletLvl" val="0"/>
            <dgm:param type="parTxLTRAlign" val="l"/>
            <dgm:param type="shpTxLTRAlignCh" val="l"/>
            <dgm:param type="parTxRTLAlign" val="r"/>
            <dgm:param type="shpTxRTLAlignCh" val="r"/>
          </dgm:alg>
          <dgm:choose name="Name10">
            <dgm:if name="Name11" func="var" arg="dir" op="equ" val="norm">
              <dgm:shape xmlns:r="http://schemas.openxmlformats.org/officeDocument/2006/relationships" type="rect" r:blip="">
                <dgm:adjLst/>
              </dgm:shape>
            </dgm:if>
            <dgm:else name="Name12">
              <dgm:shape xmlns:r="http://schemas.openxmlformats.org/officeDocument/2006/relationships" type="rect" r:blip="">
                <dgm:adjLst/>
              </dgm:shape>
            </dgm:else>
          </dgm:choose>
          <dgm:presOf axis="des" ptType="node"/>
          <dgm:constrLst>
            <dgm:constr type="primFontSz" val="24"/>
            <dgm:constr type="lMarg" refType="w" fact="0.055"/>
            <dgm:constr type="rMarg" refType="w" fact="0.055"/>
            <dgm:constr type="tMarg" refType="h" fact="0.72"/>
            <dgm:constr type="bMarg" refType="h" fact="0.72"/>
          </dgm:constrLst>
          <dgm:ruleLst>
            <dgm:rule type="primFontSz" val="11" fact="NaN" max="NaN"/>
          </dgm:ruleLst>
        </dgm:layoutNod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2041"/>
          </a:xfrm>
          <a:prstGeom prst="rect">
            <a:avLst/>
          </a:prstGeom>
        </p:spPr>
        <p:txBody>
          <a:bodyPr vert="horz" lIns="92899" tIns="46450" rIns="92899" bIns="46450" rtlCol="0"/>
          <a:lstStyle>
            <a:lvl1pPr algn="l" eaLnBrk="1" fontAlgn="auto" hangingPunct="1">
              <a:spcBef>
                <a:spcPts val="0"/>
              </a:spcBef>
              <a:spcAft>
                <a:spcPts val="0"/>
              </a:spcAft>
              <a:defRPr sz="1200">
                <a:latin typeface="+mn-lt"/>
              </a:defRPr>
            </a:lvl1pPr>
          </a:lstStyle>
          <a:p>
            <a:pPr>
              <a:defRPr/>
            </a:pPr>
            <a:endParaRPr lang="en-US"/>
          </a:p>
        </p:txBody>
      </p:sp>
      <p:sp>
        <p:nvSpPr>
          <p:cNvPr id="3" name="Date Placeholder 2"/>
          <p:cNvSpPr>
            <a:spLocks noGrp="1"/>
          </p:cNvSpPr>
          <p:nvPr>
            <p:ph type="dt" sz="quarter" idx="1"/>
          </p:nvPr>
        </p:nvSpPr>
        <p:spPr>
          <a:xfrm>
            <a:off x="3936768" y="1"/>
            <a:ext cx="3011699" cy="462041"/>
          </a:xfrm>
          <a:prstGeom prst="rect">
            <a:avLst/>
          </a:prstGeom>
        </p:spPr>
        <p:txBody>
          <a:bodyPr vert="horz" lIns="92899" tIns="46450" rIns="92899" bIns="46450" rtlCol="0"/>
          <a:lstStyle>
            <a:lvl1pPr algn="r" eaLnBrk="1" fontAlgn="auto" hangingPunct="1">
              <a:spcBef>
                <a:spcPts val="0"/>
              </a:spcBef>
              <a:spcAft>
                <a:spcPts val="0"/>
              </a:spcAft>
              <a:defRPr sz="1200">
                <a:latin typeface="+mn-lt"/>
              </a:defRPr>
            </a:lvl1pPr>
          </a:lstStyle>
          <a:p>
            <a:pPr>
              <a:defRPr/>
            </a:pPr>
            <a:fld id="{A9E86689-D2BA-4BC8-92E5-9C51E0E474CB}" type="datetimeFigureOut">
              <a:rPr lang="en-US"/>
              <a:pPr>
                <a:defRPr/>
              </a:pPr>
              <a:t>8/29/2022</a:t>
            </a:fld>
            <a:endParaRPr lang="en-US"/>
          </a:p>
        </p:txBody>
      </p:sp>
      <p:sp>
        <p:nvSpPr>
          <p:cNvPr id="4" name="Footer Placeholder 3"/>
          <p:cNvSpPr>
            <a:spLocks noGrp="1"/>
          </p:cNvSpPr>
          <p:nvPr>
            <p:ph type="ftr" sz="quarter" idx="2"/>
          </p:nvPr>
        </p:nvSpPr>
        <p:spPr>
          <a:xfrm>
            <a:off x="0" y="8772452"/>
            <a:ext cx="3011699" cy="462041"/>
          </a:xfrm>
          <a:prstGeom prst="rect">
            <a:avLst/>
          </a:prstGeom>
        </p:spPr>
        <p:txBody>
          <a:bodyPr vert="horz" lIns="92899" tIns="46450" rIns="92899" bIns="46450" rtlCol="0" anchor="b"/>
          <a:lstStyle>
            <a:lvl1pPr algn="l" eaLnBrk="1" fontAlgn="auto" hangingPunct="1">
              <a:spcBef>
                <a:spcPts val="0"/>
              </a:spcBef>
              <a:spcAft>
                <a:spcPts val="0"/>
              </a:spcAft>
              <a:defRPr sz="1200">
                <a:latin typeface="+mn-lt"/>
              </a:defRPr>
            </a:lvl1pPr>
          </a:lstStyle>
          <a:p>
            <a:pPr>
              <a:defRPr/>
            </a:pPr>
            <a:endParaRPr lang="en-US"/>
          </a:p>
        </p:txBody>
      </p:sp>
      <p:sp>
        <p:nvSpPr>
          <p:cNvPr id="5" name="Slide Number Placeholder 4"/>
          <p:cNvSpPr>
            <a:spLocks noGrp="1"/>
          </p:cNvSpPr>
          <p:nvPr>
            <p:ph type="sldNum" sz="quarter" idx="3"/>
          </p:nvPr>
        </p:nvSpPr>
        <p:spPr>
          <a:xfrm>
            <a:off x="3936768" y="8772452"/>
            <a:ext cx="3011699" cy="462041"/>
          </a:xfrm>
          <a:prstGeom prst="rect">
            <a:avLst/>
          </a:prstGeom>
        </p:spPr>
        <p:txBody>
          <a:bodyPr vert="horz" wrap="square" lIns="92899" tIns="46450" rIns="92899" bIns="46450" numCol="1" anchor="b" anchorCtr="0" compatLnSpc="1">
            <a:prstTxWarp prst="textNoShape">
              <a:avLst/>
            </a:prstTxWarp>
          </a:bodyPr>
          <a:lstStyle>
            <a:lvl1pPr algn="r" eaLnBrk="1" hangingPunct="1">
              <a:defRPr sz="1200">
                <a:latin typeface="Calibri" panose="020F0502020204030204" pitchFamily="34" charset="0"/>
              </a:defRPr>
            </a:lvl1pPr>
          </a:lstStyle>
          <a:p>
            <a:pPr>
              <a:defRPr/>
            </a:pPr>
            <a:fld id="{6AC0224C-7CB1-4663-8188-55F345B98C5F}" type="slidenum">
              <a:rPr lang="en-US"/>
              <a:pPr>
                <a:defRPr/>
              </a:pPr>
              <a:t>‹#›</a:t>
            </a:fld>
            <a:endParaRPr lang="en-US"/>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1"/>
            <a:ext cx="3011699" cy="462041"/>
          </a:xfrm>
          <a:prstGeom prst="rect">
            <a:avLst/>
          </a:prstGeom>
        </p:spPr>
        <p:txBody>
          <a:bodyPr vert="horz" lIns="92899" tIns="46450" rIns="92899" bIns="46450" rtlCol="0"/>
          <a:lstStyle>
            <a:lvl1pPr algn="l" eaLnBrk="1" hangingPunct="1">
              <a:defRPr sz="1200">
                <a:latin typeface="Arial" charset="0"/>
              </a:defRPr>
            </a:lvl1pPr>
          </a:lstStyle>
          <a:p>
            <a:pPr>
              <a:defRPr/>
            </a:pPr>
            <a:endParaRPr lang="en-US"/>
          </a:p>
        </p:txBody>
      </p:sp>
      <p:sp>
        <p:nvSpPr>
          <p:cNvPr id="3" name="Date Placeholder 2"/>
          <p:cNvSpPr>
            <a:spLocks noGrp="1"/>
          </p:cNvSpPr>
          <p:nvPr>
            <p:ph type="dt" idx="1"/>
          </p:nvPr>
        </p:nvSpPr>
        <p:spPr>
          <a:xfrm>
            <a:off x="3936768" y="1"/>
            <a:ext cx="3011699" cy="462041"/>
          </a:xfrm>
          <a:prstGeom prst="rect">
            <a:avLst/>
          </a:prstGeom>
        </p:spPr>
        <p:txBody>
          <a:bodyPr vert="horz" lIns="92899" tIns="46450" rIns="92899" bIns="46450" rtlCol="0"/>
          <a:lstStyle>
            <a:lvl1pPr algn="r" eaLnBrk="1" hangingPunct="1">
              <a:defRPr sz="1200">
                <a:latin typeface="Arial" charset="0"/>
              </a:defRPr>
            </a:lvl1pPr>
          </a:lstStyle>
          <a:p>
            <a:pPr>
              <a:defRPr/>
            </a:pPr>
            <a:fld id="{325B3B36-B1B3-4918-A621-066DACDADC22}" type="datetimeFigureOut">
              <a:rPr lang="en-US"/>
              <a:pPr>
                <a:defRPr/>
              </a:pPr>
              <a:t>8/29/2022</a:t>
            </a:fld>
            <a:endParaRPr lang="en-US"/>
          </a:p>
        </p:txBody>
      </p:sp>
      <p:sp>
        <p:nvSpPr>
          <p:cNvPr id="4" name="Slide Image Placeholder 3"/>
          <p:cNvSpPr>
            <a:spLocks noGrp="1" noRot="1" noChangeAspect="1"/>
          </p:cNvSpPr>
          <p:nvPr>
            <p:ph type="sldImg" idx="2"/>
          </p:nvPr>
        </p:nvSpPr>
        <p:spPr>
          <a:xfrm>
            <a:off x="396875" y="692150"/>
            <a:ext cx="6156325" cy="3463925"/>
          </a:xfrm>
          <a:prstGeom prst="rect">
            <a:avLst/>
          </a:prstGeom>
          <a:noFill/>
          <a:ln w="12700">
            <a:solidFill>
              <a:prstClr val="black"/>
            </a:solidFill>
          </a:ln>
        </p:spPr>
        <p:txBody>
          <a:bodyPr vert="horz" lIns="92899" tIns="46450" rIns="92899" bIns="46450" rtlCol="0" anchor="ctr"/>
          <a:lstStyle/>
          <a:p>
            <a:pPr lvl="0"/>
            <a:endParaRPr lang="en-US" noProof="0"/>
          </a:p>
        </p:txBody>
      </p:sp>
      <p:sp>
        <p:nvSpPr>
          <p:cNvPr id="5" name="Notes Placeholder 4"/>
          <p:cNvSpPr>
            <a:spLocks noGrp="1"/>
          </p:cNvSpPr>
          <p:nvPr>
            <p:ph type="body" sz="quarter" idx="3"/>
          </p:nvPr>
        </p:nvSpPr>
        <p:spPr>
          <a:xfrm>
            <a:off x="695008" y="4387809"/>
            <a:ext cx="5560060" cy="4155205"/>
          </a:xfrm>
          <a:prstGeom prst="rect">
            <a:avLst/>
          </a:prstGeom>
        </p:spPr>
        <p:txBody>
          <a:bodyPr vert="horz" lIns="92899" tIns="46450" rIns="92899" bIns="46450" rtlCol="0">
            <a:normAutofit/>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6" name="Footer Placeholder 5"/>
          <p:cNvSpPr>
            <a:spLocks noGrp="1"/>
          </p:cNvSpPr>
          <p:nvPr>
            <p:ph type="ftr" sz="quarter" idx="4"/>
          </p:nvPr>
        </p:nvSpPr>
        <p:spPr>
          <a:xfrm>
            <a:off x="0" y="8772452"/>
            <a:ext cx="3011699" cy="462041"/>
          </a:xfrm>
          <a:prstGeom prst="rect">
            <a:avLst/>
          </a:prstGeom>
        </p:spPr>
        <p:txBody>
          <a:bodyPr vert="horz" lIns="92899" tIns="46450" rIns="92899" bIns="46450" rtlCol="0" anchor="b"/>
          <a:lstStyle>
            <a:lvl1pPr algn="l" eaLnBrk="1" hangingPunct="1">
              <a:defRPr sz="1200">
                <a:latin typeface="Arial" charset="0"/>
              </a:defRPr>
            </a:lvl1pPr>
          </a:lstStyle>
          <a:p>
            <a:pPr>
              <a:defRPr/>
            </a:pPr>
            <a:endParaRPr lang="en-US"/>
          </a:p>
        </p:txBody>
      </p:sp>
      <p:sp>
        <p:nvSpPr>
          <p:cNvPr id="7" name="Slide Number Placeholder 6"/>
          <p:cNvSpPr>
            <a:spLocks noGrp="1"/>
          </p:cNvSpPr>
          <p:nvPr>
            <p:ph type="sldNum" sz="quarter" idx="5"/>
          </p:nvPr>
        </p:nvSpPr>
        <p:spPr>
          <a:xfrm>
            <a:off x="3936768" y="8772452"/>
            <a:ext cx="3011699" cy="462041"/>
          </a:xfrm>
          <a:prstGeom prst="rect">
            <a:avLst/>
          </a:prstGeom>
        </p:spPr>
        <p:txBody>
          <a:bodyPr vert="horz" wrap="square" lIns="92899" tIns="46450" rIns="92899" bIns="46450" numCol="1" anchor="b" anchorCtr="0" compatLnSpc="1">
            <a:prstTxWarp prst="textNoShape">
              <a:avLst/>
            </a:prstTxWarp>
          </a:bodyPr>
          <a:lstStyle>
            <a:lvl1pPr algn="r" eaLnBrk="1" hangingPunct="1">
              <a:defRPr sz="1200"/>
            </a:lvl1pPr>
          </a:lstStyle>
          <a:p>
            <a:pPr>
              <a:defRPr/>
            </a:pPr>
            <a:fld id="{E27E513A-D5CD-49C2-A479-060BE207EFE2}" type="slidenum">
              <a:rPr lang="en-US"/>
              <a:pPr>
                <a:defRPr/>
              </a:pPr>
              <a:t>‹#›</a:t>
            </a:fld>
            <a:endParaRPr lang="en-US"/>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8610" name="Slide Image Placeholder 1"/>
          <p:cNvSpPr>
            <a:spLocks noGrp="1" noRot="1" noChangeAspect="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6861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endParaRPr lang="en-US" altLang="en-US"/>
          </a:p>
        </p:txBody>
      </p:sp>
      <p:sp>
        <p:nvSpPr>
          <p:cNvPr id="68612"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9982EC29-9463-4D04-A4C2-A22ACFF691D6}" type="slidenum">
              <a:rPr lang="en-US" altLang="en-US">
                <a:solidFill>
                  <a:prstClr val="black"/>
                </a:solidFill>
              </a:rPr>
              <a:pPr defTabSz="917890"/>
              <a:t>1</a:t>
            </a:fld>
            <a:endParaRPr lang="en-US" altLang="en-US">
              <a:solidFill>
                <a:prstClr val="black"/>
              </a:solidFill>
            </a:endParaRPr>
          </a:p>
        </p:txBody>
      </p:sp>
    </p:spTree>
    <p:extLst>
      <p:ext uri="{BB962C8B-B14F-4D97-AF65-F5344CB8AC3E}">
        <p14:creationId xmlns:p14="http://schemas.microsoft.com/office/powerpoint/2010/main" val="1631218913"/>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11</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25964883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12</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3327724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13</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98150871"/>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14</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06997049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15</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863594923"/>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16</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272035978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17</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85550545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18</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59006614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19</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67948230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20</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3251329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457200" rtl="0" eaLnBrk="1" fontAlgn="auto" latinLnBrk="0" hangingPunct="1">
              <a:lnSpc>
                <a:spcPct val="100000"/>
              </a:lnSpc>
              <a:spcBef>
                <a:spcPts val="0"/>
              </a:spcBef>
              <a:spcAft>
                <a:spcPts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457200" rtl="0" eaLnBrk="1" fontAlgn="auto" latinLnBrk="0" hangingPunct="1">
                <a:lnSpc>
                  <a:spcPct val="100000"/>
                </a:lnSpc>
                <a:spcBef>
                  <a:spcPts val="0"/>
                </a:spcBef>
                <a:spcAft>
                  <a:spcPts val="0"/>
                </a:spcAft>
                <a:buClrTx/>
                <a:buSzTx/>
                <a:buFontTx/>
                <a:buNone/>
                <a:tabLst/>
                <a:defRPr/>
              </a:pPr>
              <a:t>2</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83151306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7E513A-D5CD-49C2-A479-060BE207EFE2}" type="slidenum">
              <a:rPr lang="en-US" smtClean="0"/>
              <a:pPr>
                <a:defRPr/>
              </a:pPr>
              <a:t>21</a:t>
            </a:fld>
            <a:endParaRPr lang="en-US"/>
          </a:p>
        </p:txBody>
      </p:sp>
    </p:spTree>
    <p:extLst>
      <p:ext uri="{BB962C8B-B14F-4D97-AF65-F5344CB8AC3E}">
        <p14:creationId xmlns:p14="http://schemas.microsoft.com/office/powerpoint/2010/main" val="252749641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22</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649011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23</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180540639"/>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7E513A-D5CD-49C2-A479-060BE207EFE2}" type="slidenum">
              <a:rPr lang="en-US" smtClean="0"/>
              <a:pPr>
                <a:defRPr/>
              </a:pPr>
              <a:t>24</a:t>
            </a:fld>
            <a:endParaRPr lang="en-US"/>
          </a:p>
        </p:txBody>
      </p:sp>
    </p:spTree>
    <p:extLst>
      <p:ext uri="{BB962C8B-B14F-4D97-AF65-F5344CB8AC3E}">
        <p14:creationId xmlns:p14="http://schemas.microsoft.com/office/powerpoint/2010/main" val="404286870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25</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93981564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7E513A-D5CD-49C2-A479-060BE207EFE2}" type="slidenum">
              <a:rPr lang="en-US" smtClean="0"/>
              <a:pPr>
                <a:defRPr/>
              </a:pPr>
              <a:t>26</a:t>
            </a:fld>
            <a:endParaRPr lang="en-US"/>
          </a:p>
        </p:txBody>
      </p:sp>
    </p:spTree>
    <p:extLst>
      <p:ext uri="{BB962C8B-B14F-4D97-AF65-F5344CB8AC3E}">
        <p14:creationId xmlns:p14="http://schemas.microsoft.com/office/powerpoint/2010/main" val="243605335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27</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25085445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28</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97155894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29</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471553823"/>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30</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480523558"/>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776794093"/>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31</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123635268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32</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7047113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33</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355885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34</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76374356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35</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885412131"/>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36</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196297483"/>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37</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1107506537"/>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38</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685707741"/>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42</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18987176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marL="0" marR="0" lvl="0" indent="0" algn="r" defTabSz="914400" rtl="0" eaLnBrk="1" fontAlgn="base" latinLnBrk="0" hangingPunct="1">
              <a:lnSpc>
                <a:spcPct val="100000"/>
              </a:lnSpc>
              <a:spcBef>
                <a:spcPct val="0"/>
              </a:spcBef>
              <a:spcAft>
                <a:spcPct val="0"/>
              </a:spcAft>
              <a:buClrTx/>
              <a:buSzTx/>
              <a:buFontTx/>
              <a:buNone/>
              <a:tabLst/>
              <a:defRPr/>
            </a:pPr>
            <a:fld id="{6288B637-82BB-40CF-BAE3-E3A2234FE2A4}" type="slidenum">
              <a:rPr kumimoji="0" lang="en-US" sz="1200" b="0" i="0" u="none" strike="noStrike" kern="1200" cap="none" spc="0" normalizeH="0" baseline="0" noProof="0" smtClean="0">
                <a:ln>
                  <a:noFill/>
                </a:ln>
                <a:solidFill>
                  <a:prstClr val="black"/>
                </a:solidFill>
                <a:effectLst/>
                <a:uLnTx/>
                <a:uFillTx/>
                <a:latin typeface="Arial" panose="020B0604020202020204" pitchFamily="34" charset="0"/>
                <a:ea typeface="+mn-ea"/>
                <a:cs typeface="+mn-cs"/>
              </a:rPr>
              <a:pPr marL="0" marR="0" lvl="0" indent="0" algn="r" defTabSz="914400" rtl="0" eaLnBrk="1" fontAlgn="base" latinLnBrk="0" hangingPunct="1">
                <a:lnSpc>
                  <a:spcPct val="100000"/>
                </a:lnSpc>
                <a:spcBef>
                  <a:spcPct val="0"/>
                </a:spcBef>
                <a:spcAft>
                  <a:spcPct val="0"/>
                </a:spcAft>
                <a:buClrTx/>
                <a:buSzTx/>
                <a:buFontTx/>
                <a:buNone/>
                <a:tabLst/>
                <a:defRPr/>
              </a:pPr>
              <a:t>43</a:t>
            </a:fld>
            <a:endParaRPr kumimoji="0" lang="en-US" sz="1200" b="0" i="0" u="none" strike="noStrike" kern="1200" cap="none" spc="0" normalizeH="0" baseline="0" noProof="0">
              <a:ln>
                <a:noFill/>
              </a:ln>
              <a:solidFill>
                <a:prstClr val="black"/>
              </a:solidFill>
              <a:effectLst/>
              <a:uLnTx/>
              <a:uFillTx/>
              <a:latin typeface="Arial" panose="020B0604020202020204" pitchFamily="34" charset="0"/>
              <a:ea typeface="+mn-ea"/>
              <a:cs typeface="+mn-cs"/>
            </a:endParaRPr>
          </a:p>
        </p:txBody>
      </p:sp>
    </p:spTree>
    <p:extLst>
      <p:ext uri="{BB962C8B-B14F-4D97-AF65-F5344CB8AC3E}">
        <p14:creationId xmlns:p14="http://schemas.microsoft.com/office/powerpoint/2010/main" val="55892493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4</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982429868"/>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6288B637-82BB-40CF-BAE3-E3A2234FE2A4}" type="slidenum">
              <a:rPr lang="en-US" smtClean="0"/>
              <a:t>44</a:t>
            </a:fld>
            <a:endParaRPr lang="en-US"/>
          </a:p>
        </p:txBody>
      </p:sp>
    </p:spTree>
    <p:extLst>
      <p:ext uri="{BB962C8B-B14F-4D97-AF65-F5344CB8AC3E}">
        <p14:creationId xmlns:p14="http://schemas.microsoft.com/office/powerpoint/2010/main" val="1216438608"/>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7E513A-D5CD-49C2-A479-060BE207EFE2}" type="slidenum">
              <a:rPr lang="en-US" smtClean="0"/>
              <a:pPr>
                <a:defRPr/>
              </a:pPr>
              <a:t>6</a:t>
            </a:fld>
            <a:endParaRPr lang="en-US"/>
          </a:p>
        </p:txBody>
      </p:sp>
    </p:spTree>
    <p:extLst>
      <p:ext uri="{BB962C8B-B14F-4D97-AF65-F5344CB8AC3E}">
        <p14:creationId xmlns:p14="http://schemas.microsoft.com/office/powerpoint/2010/main" val="346642174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7E513A-D5CD-49C2-A479-060BE207EFE2}" type="slidenum">
              <a:rPr lang="en-US" smtClean="0"/>
              <a:pPr>
                <a:defRPr/>
              </a:pPr>
              <a:t>7</a:t>
            </a:fld>
            <a:endParaRPr lang="en-US"/>
          </a:p>
        </p:txBody>
      </p:sp>
    </p:spTree>
    <p:extLst>
      <p:ext uri="{BB962C8B-B14F-4D97-AF65-F5344CB8AC3E}">
        <p14:creationId xmlns:p14="http://schemas.microsoft.com/office/powerpoint/2010/main" val="278283242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8</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Tree>
    <p:extLst>
      <p:ext uri="{BB962C8B-B14F-4D97-AF65-F5344CB8AC3E}">
        <p14:creationId xmlns:p14="http://schemas.microsoft.com/office/powerpoint/2010/main" val="270604214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6802" name="Rectangle 7"/>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Arial" panose="020B0604020202020204" pitchFamily="34" charset="0"/>
              </a:defRPr>
            </a:lvl1pPr>
            <a:lvl2pPr marL="745785" indent="-286841">
              <a:defRPr>
                <a:solidFill>
                  <a:schemeClr val="tx1"/>
                </a:solidFill>
                <a:latin typeface="Arial" panose="020B0604020202020204" pitchFamily="34" charset="0"/>
              </a:defRPr>
            </a:lvl2pPr>
            <a:lvl3pPr marL="1147362" indent="-229472">
              <a:defRPr>
                <a:solidFill>
                  <a:schemeClr val="tx1"/>
                </a:solidFill>
                <a:latin typeface="Arial" panose="020B0604020202020204" pitchFamily="34" charset="0"/>
              </a:defRPr>
            </a:lvl3pPr>
            <a:lvl4pPr marL="1606307" indent="-229472">
              <a:defRPr>
                <a:solidFill>
                  <a:schemeClr val="tx1"/>
                </a:solidFill>
                <a:latin typeface="Arial" panose="020B0604020202020204" pitchFamily="34" charset="0"/>
              </a:defRPr>
            </a:lvl4pPr>
            <a:lvl5pPr marL="2065252" indent="-229472">
              <a:defRPr>
                <a:solidFill>
                  <a:schemeClr val="tx1"/>
                </a:solidFill>
                <a:latin typeface="Arial" panose="020B0604020202020204" pitchFamily="34" charset="0"/>
              </a:defRPr>
            </a:lvl5pPr>
            <a:lvl6pPr marL="2524197" indent="-229472" eaLnBrk="0" fontAlgn="base" hangingPunct="0">
              <a:spcBef>
                <a:spcPct val="0"/>
              </a:spcBef>
              <a:spcAft>
                <a:spcPct val="0"/>
              </a:spcAft>
              <a:defRPr>
                <a:solidFill>
                  <a:schemeClr val="tx1"/>
                </a:solidFill>
                <a:latin typeface="Arial" panose="020B0604020202020204" pitchFamily="34" charset="0"/>
              </a:defRPr>
            </a:lvl6pPr>
            <a:lvl7pPr marL="2983141" indent="-229472" eaLnBrk="0" fontAlgn="base" hangingPunct="0">
              <a:spcBef>
                <a:spcPct val="0"/>
              </a:spcBef>
              <a:spcAft>
                <a:spcPct val="0"/>
              </a:spcAft>
              <a:defRPr>
                <a:solidFill>
                  <a:schemeClr val="tx1"/>
                </a:solidFill>
                <a:latin typeface="Arial" panose="020B0604020202020204" pitchFamily="34" charset="0"/>
              </a:defRPr>
            </a:lvl7pPr>
            <a:lvl8pPr marL="3442087" indent="-229472" eaLnBrk="0" fontAlgn="base" hangingPunct="0">
              <a:spcBef>
                <a:spcPct val="0"/>
              </a:spcBef>
              <a:spcAft>
                <a:spcPct val="0"/>
              </a:spcAft>
              <a:defRPr>
                <a:solidFill>
                  <a:schemeClr val="tx1"/>
                </a:solidFill>
                <a:latin typeface="Arial" panose="020B0604020202020204" pitchFamily="34" charset="0"/>
              </a:defRPr>
            </a:lvl8pPr>
            <a:lvl9pPr marL="3901031" indent="-229472" eaLnBrk="0" fontAlgn="base" hangingPunct="0">
              <a:spcBef>
                <a:spcPct val="0"/>
              </a:spcBef>
              <a:spcAft>
                <a:spcPct val="0"/>
              </a:spcAft>
              <a:defRPr>
                <a:solidFill>
                  <a:schemeClr val="tx1"/>
                </a:solidFill>
                <a:latin typeface="Arial" panose="020B0604020202020204" pitchFamily="34" charset="0"/>
              </a:defRPr>
            </a:lvl9pPr>
          </a:lstStyle>
          <a:p>
            <a:pPr defTabSz="917890"/>
            <a:fld id="{AD562483-6F85-4C82-96CE-A30EE61E71C2}" type="slidenum">
              <a:rPr lang="en-US" altLang="en-US">
                <a:solidFill>
                  <a:srgbClr val="000000"/>
                </a:solidFill>
              </a:rPr>
              <a:pPr defTabSz="917890"/>
              <a:t>9</a:t>
            </a:fld>
            <a:endParaRPr lang="en-US" altLang="en-US">
              <a:solidFill>
                <a:srgbClr val="000000"/>
              </a:solidFill>
            </a:endParaRPr>
          </a:p>
        </p:txBody>
      </p:sp>
      <p:sp>
        <p:nvSpPr>
          <p:cNvPr id="76803" name="Rectangle 2"/>
          <p:cNvSpPr>
            <a:spLocks noGrp="1" noRot="1" noChangeAspect="1" noChangeArrowheads="1" noTextEdit="1"/>
          </p:cNvSpPr>
          <p:nvPr>
            <p:ph type="sldImg"/>
          </p:nvPr>
        </p:nvSpPr>
        <p:spPr bwMode="auto">
          <a:xfrm>
            <a:off x="396875" y="692150"/>
            <a:ext cx="6156325" cy="3463925"/>
          </a:xfrm>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6804" name="Rectangle 3"/>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Tree>
    <p:extLst>
      <p:ext uri="{BB962C8B-B14F-4D97-AF65-F5344CB8AC3E}">
        <p14:creationId xmlns:p14="http://schemas.microsoft.com/office/powerpoint/2010/main" val="30304004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pPr>
              <a:defRPr/>
            </a:pPr>
            <a:fld id="{E27E513A-D5CD-49C2-A479-060BE207EFE2}" type="slidenum">
              <a:rPr lang="en-US" smtClean="0"/>
              <a:pPr>
                <a:defRPr/>
              </a:pPr>
              <a:t>10</a:t>
            </a:fld>
            <a:endParaRPr lang="en-US"/>
          </a:p>
        </p:txBody>
      </p:sp>
    </p:spTree>
    <p:extLst>
      <p:ext uri="{BB962C8B-B14F-4D97-AF65-F5344CB8AC3E}">
        <p14:creationId xmlns:p14="http://schemas.microsoft.com/office/powerpoint/2010/main" val="722870030"/>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2.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1">
                <a:solidFill>
                  <a:schemeClr val="bg1"/>
                </a:solidFill>
                <a:latin typeface="Arial" panose="020B0604020202020204" pitchFamily="34" charset="0"/>
                <a:cs typeface="Arial" panose="020B0604020202020204" pitchFamily="34" charset="0"/>
              </a:defRPr>
            </a:lvl1pPr>
          </a:lstStyle>
          <a:p>
            <a:endParaRPr lang="en-US" dirty="0"/>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a:stretch>
            <a:fillRect/>
          </a:stretch>
        </p:blipFill>
        <p:spPr>
          <a:xfrm>
            <a:off x="8807944" y="600050"/>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a:stretch>
            <a:fillRect/>
          </a:stretch>
        </p:blipFill>
        <p:spPr>
          <a:xfrm>
            <a:off x="531897" y="5369586"/>
            <a:ext cx="684659" cy="951676"/>
          </a:xfrm>
          <a:prstGeom prst="rect">
            <a:avLst/>
          </a:prstGeom>
        </p:spPr>
      </p:pic>
    </p:spTree>
    <p:extLst>
      <p:ext uri="{BB962C8B-B14F-4D97-AF65-F5344CB8AC3E}">
        <p14:creationId xmlns:p14="http://schemas.microsoft.com/office/powerpoint/2010/main" val="41603217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DFC53E16-58D3-4D06-B1BE-CE78C19B737A}"/>
              </a:ext>
            </a:extLst>
          </p:cNvPr>
          <p:cNvSpPr txBox="1">
            <a:spLocks/>
          </p:cNvSpPr>
          <p:nvPr userDrawn="1"/>
        </p:nvSpPr>
        <p:spPr>
          <a:xfrm>
            <a:off x="11031989" y="70115"/>
            <a:ext cx="717635" cy="33500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800" kern="1200">
                <a:solidFill>
                  <a:schemeClr val="accent2"/>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75955585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8" name="Slide Number Placeholder 5">
            <a:extLst>
              <a:ext uri="{FF2B5EF4-FFF2-40B4-BE49-F238E27FC236}">
                <a16:creationId xmlns:a16="http://schemas.microsoft.com/office/drawing/2014/main" id="{D38A5477-BFE0-4FC8-A953-BE4FE1CE4FFF}"/>
              </a:ext>
            </a:extLst>
          </p:cNvPr>
          <p:cNvSpPr txBox="1">
            <a:spLocks/>
          </p:cNvSpPr>
          <p:nvPr userDrawn="1"/>
        </p:nvSpPr>
        <p:spPr>
          <a:xfrm>
            <a:off x="11031989" y="70115"/>
            <a:ext cx="717635" cy="33500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800" kern="1200">
                <a:solidFill>
                  <a:schemeClr val="accent2"/>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94644671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wo Content">
    <p:spTree>
      <p:nvGrpSpPr>
        <p:cNvPr id="1" name=""/>
        <p:cNvGrpSpPr/>
        <p:nvPr/>
      </p:nvGrpSpPr>
      <p:grpSpPr>
        <a:xfrm>
          <a:off x="0" y="0"/>
          <a:ext cx="0" cy="0"/>
          <a:chOff x="0" y="0"/>
          <a:chExt cx="0" cy="0"/>
        </a:xfrm>
      </p:grpSpPr>
      <p:sp>
        <p:nvSpPr>
          <p:cNvPr id="3" name="Rectangle 2"/>
          <p:cNvSpPr/>
          <p:nvPr userDrawn="1"/>
        </p:nvSpPr>
        <p:spPr>
          <a:xfrm>
            <a:off x="1121834" y="381001"/>
            <a:ext cx="10460567"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pic>
        <p:nvPicPr>
          <p:cNvPr id="4" name="Picture 11" descr="JAN Logo&#10;&#10;Practical Solutions&#10;Workplace Succes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5181600" y="381000"/>
            <a:ext cx="6400801"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1117600" y="3200400"/>
            <a:ext cx="104648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a:defRPr/>
            </a:lvl1pPr>
          </a:lstStyle>
          <a:p>
            <a:pPr>
              <a:defRPr/>
            </a:pPr>
            <a:fld id="{50115363-D0EF-4396-9190-D78A674C47DE}" type="slidenum">
              <a:rPr lang="en-US"/>
              <a:pPr>
                <a:defRPr/>
              </a:pPr>
              <a:t>‹#›</a:t>
            </a:fld>
            <a:endParaRPr lang="en-US"/>
          </a:p>
        </p:txBody>
      </p:sp>
    </p:spTree>
    <p:extLst>
      <p:ext uri="{BB962C8B-B14F-4D97-AF65-F5344CB8AC3E}">
        <p14:creationId xmlns:p14="http://schemas.microsoft.com/office/powerpoint/2010/main" val="3793474735"/>
      </p:ext>
    </p:extLst>
  </p:cSld>
  <p:clrMapOvr>
    <a:masterClrMapping/>
  </p:clrMapOvr>
  <p:transition spd="slow">
    <p:zoom/>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2_Two Content">
    <p:spTree>
      <p:nvGrpSpPr>
        <p:cNvPr id="1" name=""/>
        <p:cNvGrpSpPr/>
        <p:nvPr/>
      </p:nvGrpSpPr>
      <p:grpSpPr>
        <a:xfrm>
          <a:off x="0" y="0"/>
          <a:ext cx="0" cy="0"/>
          <a:chOff x="0" y="0"/>
          <a:chExt cx="0" cy="0"/>
        </a:xfrm>
      </p:grpSpPr>
      <p:sp>
        <p:nvSpPr>
          <p:cNvPr id="5" name="Rectangle 4"/>
          <p:cNvSpPr/>
          <p:nvPr userDrawn="1"/>
        </p:nvSpPr>
        <p:spPr>
          <a:xfrm>
            <a:off x="1121834" y="1292226"/>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a:defRPr/>
            </a:lvl1pPr>
          </a:lstStyle>
          <a:p>
            <a:pPr>
              <a:defRPr/>
            </a:pPr>
            <a:fld id="{68248F47-EAE8-4E0C-BD54-ECADEA9327D3}" type="slidenum">
              <a:rPr lang="en-US"/>
              <a:pPr>
                <a:defRPr/>
              </a:pPr>
              <a:t>‹#›</a:t>
            </a:fld>
            <a:endParaRPr lang="en-US"/>
          </a:p>
        </p:txBody>
      </p:sp>
    </p:spTree>
    <p:extLst>
      <p:ext uri="{BB962C8B-B14F-4D97-AF65-F5344CB8AC3E}">
        <p14:creationId xmlns:p14="http://schemas.microsoft.com/office/powerpoint/2010/main" val="1620222247"/>
      </p:ext>
    </p:extLst>
  </p:cSld>
  <p:clrMapOvr>
    <a:masterClrMapping/>
  </p:clrMapOvr>
  <p:transition spd="slow">
    <p:zoom/>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userDrawn="1"/>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ctrTitle"/>
          </p:nvPr>
        </p:nvSpPr>
        <p:spPr>
          <a:xfrm>
            <a:off x="581191" y="1020431"/>
            <a:ext cx="10993549" cy="1475013"/>
          </a:xfrm>
          <a:effectLst/>
        </p:spPr>
        <p:txBody>
          <a:bodyPr anchor="b">
            <a:normAutofit/>
          </a:bodyPr>
          <a:lstStyle>
            <a:lvl1pPr>
              <a:defRPr sz="3600">
                <a:solidFill>
                  <a:schemeClr val="accent1"/>
                </a:solidFill>
              </a:defRPr>
            </a:lvl1pPr>
          </a:lstStyle>
          <a:p>
            <a:r>
              <a:rPr lang="en-US" dirty="0"/>
              <a:t>Click to edit Master title style</a:t>
            </a:r>
          </a:p>
        </p:txBody>
      </p:sp>
      <p:sp>
        <p:nvSpPr>
          <p:cNvPr id="3" name="Subtitle 2"/>
          <p:cNvSpPr>
            <a:spLocks noGrp="1"/>
          </p:cNvSpPr>
          <p:nvPr>
            <p:ph type="subTitle" idx="1"/>
          </p:nvPr>
        </p:nvSpPr>
        <p:spPr>
          <a:xfrm>
            <a:off x="581194" y="2495445"/>
            <a:ext cx="10993546" cy="590321"/>
          </a:xfrm>
        </p:spPr>
        <p:txBody>
          <a:bodyPr anchor="t">
            <a:normAutofit/>
          </a:bodyPr>
          <a:lstStyle>
            <a:lvl1pPr marL="0" indent="0" algn="l">
              <a:buNone/>
              <a:defRPr sz="1600" cap="all" baseline="0">
                <a:solidFill>
                  <a:srgbClr val="0070C0"/>
                </a:solidFill>
                <a:latin typeface="Arial" panose="020B0604020202020204"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a:t>Click to edit Master subtitle style</a:t>
            </a:r>
          </a:p>
        </p:txBody>
      </p:sp>
      <p:sp>
        <p:nvSpPr>
          <p:cNvPr id="5" name="Footer Placeholder 4"/>
          <p:cNvSpPr>
            <a:spLocks noGrp="1"/>
          </p:cNvSpPr>
          <p:nvPr>
            <p:ph type="ftr" sz="quarter" idx="11"/>
          </p:nvPr>
        </p:nvSpPr>
        <p:spPr>
          <a:xfrm>
            <a:off x="1301919" y="5956137"/>
            <a:ext cx="9210508" cy="365125"/>
          </a:xfrm>
        </p:spPr>
        <p:txBody>
          <a:bodyPr/>
          <a:lstStyle>
            <a:lvl1pPr>
              <a:defRPr sz="1100" b="1">
                <a:solidFill>
                  <a:schemeClr val="bg1"/>
                </a:solidFill>
                <a:latin typeface="Arial" panose="020B0604020202020204" pitchFamily="34" charset="0"/>
                <a:cs typeface="Arial" panose="020B0604020202020204" pitchFamily="34" charset="0"/>
              </a:defRPr>
            </a:lvl1pPr>
          </a:lstStyle>
          <a:p>
            <a:endParaRPr lang="en-US" dirty="0"/>
          </a:p>
        </p:txBody>
      </p:sp>
      <p:pic>
        <p:nvPicPr>
          <p:cNvPr id="9" name="Picture 8" descr="Logo&#10;&#10;Description automatically generated">
            <a:extLst>
              <a:ext uri="{FF2B5EF4-FFF2-40B4-BE49-F238E27FC236}">
                <a16:creationId xmlns:a16="http://schemas.microsoft.com/office/drawing/2014/main" id="{AD0831CD-E4B3-4EBC-A372-1675D6499B42}"/>
              </a:ext>
            </a:extLst>
          </p:cNvPr>
          <p:cNvPicPr>
            <a:picLocks noChangeAspect="1"/>
          </p:cNvPicPr>
          <p:nvPr userDrawn="1"/>
        </p:nvPicPr>
        <p:blipFill>
          <a:blip r:embed="rId2"/>
          <a:stretch>
            <a:fillRect/>
          </a:stretch>
        </p:blipFill>
        <p:spPr>
          <a:xfrm>
            <a:off x="8807944" y="600050"/>
            <a:ext cx="2901456" cy="920420"/>
          </a:xfrm>
          <a:prstGeom prst="rect">
            <a:avLst/>
          </a:prstGeom>
        </p:spPr>
      </p:pic>
      <p:pic>
        <p:nvPicPr>
          <p:cNvPr id="11" name="Picture 10" descr="A picture containing logo&#10;&#10;Description automatically generated">
            <a:extLst>
              <a:ext uri="{FF2B5EF4-FFF2-40B4-BE49-F238E27FC236}">
                <a16:creationId xmlns:a16="http://schemas.microsoft.com/office/drawing/2014/main" id="{BB2924D2-6B07-4364-87D8-49285B82131D}"/>
              </a:ext>
            </a:extLst>
          </p:cNvPr>
          <p:cNvPicPr>
            <a:picLocks noChangeAspect="1"/>
          </p:cNvPicPr>
          <p:nvPr userDrawn="1"/>
        </p:nvPicPr>
        <p:blipFill>
          <a:blip r:embed="rId3"/>
          <a:stretch>
            <a:fillRect/>
          </a:stretch>
        </p:blipFill>
        <p:spPr>
          <a:xfrm>
            <a:off x="531897" y="5369586"/>
            <a:ext cx="684659" cy="951676"/>
          </a:xfrm>
          <a:prstGeom prst="rect">
            <a:avLst/>
          </a:prstGeom>
        </p:spPr>
      </p:pic>
    </p:spTree>
    <p:extLst>
      <p:ext uri="{BB962C8B-B14F-4D97-AF65-F5344CB8AC3E}">
        <p14:creationId xmlns:p14="http://schemas.microsoft.com/office/powerpoint/2010/main" val="390582680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0416" y="6064502"/>
            <a:ext cx="1830966" cy="580832"/>
          </a:xfrm>
          <a:prstGeom prst="rect">
            <a:avLst/>
          </a:prstGeom>
        </p:spPr>
      </p:pic>
    </p:spTree>
    <p:extLst>
      <p:ext uri="{BB962C8B-B14F-4D97-AF65-F5344CB8AC3E}">
        <p14:creationId xmlns:p14="http://schemas.microsoft.com/office/powerpoint/2010/main" val="164426429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8615356"/>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1345295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9" name="Slide Number Placeholder 8"/>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39448757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a:stretch>
            <a:fillRect/>
          </a:stretch>
        </p:blipFill>
        <p:spPr>
          <a:xfrm>
            <a:off x="10161625" y="6041605"/>
            <a:ext cx="1828959" cy="579170"/>
          </a:xfrm>
          <a:prstGeom prst="rect">
            <a:avLst/>
          </a:prstGeom>
        </p:spPr>
      </p:pic>
    </p:spTree>
    <p:extLst>
      <p:ext uri="{BB962C8B-B14F-4D97-AF65-F5344CB8AC3E}">
        <p14:creationId xmlns:p14="http://schemas.microsoft.com/office/powerpoint/2010/main" val="225644295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7" name="Rectangle 6"/>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702156"/>
            <a:ext cx="11029616" cy="1013800"/>
          </a:xfrm>
        </p:spPr>
        <p:txBody>
          <a:bodyPr/>
          <a:lstStyle/>
          <a:p>
            <a:r>
              <a:rPr lang="en-US" dirty="0"/>
              <a:t>Click to edit Master title style</a:t>
            </a:r>
          </a:p>
        </p:txBody>
      </p:sp>
      <p:sp>
        <p:nvSpPr>
          <p:cNvPr id="3" name="Content Placeholder 2"/>
          <p:cNvSpPr>
            <a:spLocks noGrp="1"/>
          </p:cNvSpPr>
          <p:nvPr>
            <p:ph idx="1"/>
          </p:nvPr>
        </p:nvSpPr>
        <p:spPr>
          <a:xfrm>
            <a:off x="581192" y="2180496"/>
            <a:ext cx="11029615" cy="3678303"/>
          </a:xfrm>
        </p:spPr>
        <p:txBody>
          <a:bodyPr/>
          <a:lstStyle>
            <a:lvl1pPr>
              <a:buClr>
                <a:schemeClr val="accent1"/>
              </a:buClr>
              <a:defRPr>
                <a:solidFill>
                  <a:schemeClr val="accent1"/>
                </a:solidFill>
                <a:latin typeface="Arial Nova" panose="020B0504020202020204" pitchFamily="34" charset="0"/>
                <a:cs typeface="Arial" panose="020B0604020202020204" pitchFamily="34" charset="0"/>
              </a:defRPr>
            </a:lvl1pPr>
            <a:lvl2pPr>
              <a:buClr>
                <a:schemeClr val="accent1"/>
              </a:buClr>
              <a:defRPr baseline="0">
                <a:solidFill>
                  <a:schemeClr val="accent1"/>
                </a:solidFill>
                <a:latin typeface="Arial" panose="020B0604020202020204" pitchFamily="34" charset="0"/>
                <a:cs typeface="Arial" panose="020B0604020202020204" pitchFamily="34" charset="0"/>
              </a:defRPr>
            </a:lvl2pPr>
            <a:lvl3pPr>
              <a:buClr>
                <a:schemeClr val="accent1"/>
              </a:buClr>
              <a:defRPr baseline="0">
                <a:solidFill>
                  <a:schemeClr val="accent1"/>
                </a:solidFill>
                <a:latin typeface="Arial" panose="020B0604020202020204" pitchFamily="34" charset="0"/>
                <a:cs typeface="Arial" panose="020B0604020202020204" pitchFamily="34" charset="0"/>
              </a:defRPr>
            </a:lvl3pPr>
            <a:lvl4pPr>
              <a:buClr>
                <a:schemeClr val="accent1"/>
              </a:buClr>
              <a:defRPr baseline="0">
                <a:solidFill>
                  <a:schemeClr val="accent1"/>
                </a:solidFill>
                <a:latin typeface="Arial" panose="020B0604020202020204" pitchFamily="34" charset="0"/>
                <a:cs typeface="Arial" panose="020B0604020202020204" pitchFamily="34" charset="0"/>
              </a:defRPr>
            </a:lvl4pPr>
            <a:lvl5pPr>
              <a:buClr>
                <a:schemeClr val="accent1"/>
              </a:buClr>
              <a:defRPr baseline="0">
                <a:solidFill>
                  <a:schemeClr val="accent1"/>
                </a:solidFill>
                <a:latin typeface="Arial" panose="020B0604020202020204" pitchFamily="34" charset="0"/>
                <a:cs typeface="Arial" panose="020B0604020202020204" pitchFamily="34" charset="0"/>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pic>
        <p:nvPicPr>
          <p:cNvPr id="9" name="Picture 8" descr="JAN Logo&#10;Job Accommodation Network">
            <a:extLst>
              <a:ext uri="{FF2B5EF4-FFF2-40B4-BE49-F238E27FC236}">
                <a16:creationId xmlns:a16="http://schemas.microsoft.com/office/drawing/2014/main" id="{523C6B85-2FEC-47E8-8F92-6B9D0C65FBE4}"/>
              </a:ext>
            </a:extLst>
          </p:cNvPr>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220416" y="6064502"/>
            <a:ext cx="1830966" cy="580832"/>
          </a:xfrm>
          <a:prstGeom prst="rect">
            <a:avLst/>
          </a:prstGeom>
        </p:spPr>
      </p:pic>
    </p:spTree>
    <p:extLst>
      <p:ext uri="{BB962C8B-B14F-4D97-AF65-F5344CB8AC3E}">
        <p14:creationId xmlns:p14="http://schemas.microsoft.com/office/powerpoint/2010/main" val="2510424236"/>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a:stretch>
            <a:fillRect/>
          </a:stretch>
        </p:blipFill>
        <p:spPr>
          <a:xfrm>
            <a:off x="10040599" y="5994257"/>
            <a:ext cx="1828959" cy="579170"/>
          </a:xfrm>
          <a:prstGeom prst="rect">
            <a:avLst/>
          </a:prstGeom>
        </p:spPr>
      </p:pic>
    </p:spTree>
    <p:extLst>
      <p:ext uri="{BB962C8B-B14F-4D97-AF65-F5344CB8AC3E}">
        <p14:creationId xmlns:p14="http://schemas.microsoft.com/office/powerpoint/2010/main" val="114688292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7" name="Slide Number Placeholder 6"/>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107708939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35830536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8" name="Rectangle 7"/>
          <p:cNvSpPr>
            <a:spLocks noChangeAspect="1"/>
          </p:cNvSpPr>
          <p:nvPr/>
        </p:nvSpPr>
        <p:spPr>
          <a:xfrm>
            <a:off x="440286" y="614407"/>
            <a:ext cx="11309338" cy="1189298"/>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9" name="Title 1"/>
          <p:cNvSpPr>
            <a:spLocks noGrp="1"/>
          </p:cNvSpPr>
          <p:nvPr>
            <p:ph type="title"/>
          </p:nvPr>
        </p:nvSpPr>
        <p:spPr>
          <a:xfrm>
            <a:off x="581192" y="702156"/>
            <a:ext cx="11029616" cy="1013800"/>
          </a:xfrm>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nchor="t"/>
          <a:lstStyle>
            <a:lvl1pPr algn="l">
              <a:defRPr/>
            </a:lvl1pPr>
            <a:lvl2pPr algn="l">
              <a:defRPr/>
            </a:lvl2pPr>
            <a:lvl3pPr algn="l">
              <a:defRPr/>
            </a:lvl3pPr>
            <a:lvl4pPr algn="l">
              <a:defRPr/>
            </a:lvl4pPr>
            <a:lvl5pPr algn="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endParaRPr lang="en-US" dirty="0"/>
          </a:p>
        </p:txBody>
      </p:sp>
      <p:sp>
        <p:nvSpPr>
          <p:cNvPr id="5" name="Footer Placeholder 4"/>
          <p:cNvSpPr>
            <a:spLocks noGrp="1"/>
          </p:cNvSpPr>
          <p:nvPr>
            <p:ph type="ftr" sz="quarter" idx="11"/>
          </p:nvPr>
        </p:nvSpPr>
        <p:spPr/>
        <p:txBody>
          <a:bodyPr/>
          <a:lstStyle/>
          <a:p>
            <a:endParaRPr lang="en-US" dirty="0"/>
          </a:p>
        </p:txBody>
      </p:sp>
      <p:sp>
        <p:nvSpPr>
          <p:cNvPr id="6" name="Slide Number Placeholder 5"/>
          <p:cNvSpPr>
            <a:spLocks noGrp="1"/>
          </p:cNvSpPr>
          <p:nvPr>
            <p:ph type="sldNum" sz="quarter" idx="12"/>
          </p:nvPr>
        </p:nvSpPr>
        <p:spPr/>
        <p:txBody>
          <a:bodyPr/>
          <a:lstStyle/>
          <a:p>
            <a:fld id="{D57F1E4F-1CFF-5643-939E-217C01CDF565}" type="slidenum">
              <a:rPr lang="en-US" dirty="0"/>
              <a:pPr/>
              <a:t>‹#›</a:t>
            </a:fld>
            <a:endParaRPr lang="en-US" dirty="0"/>
          </a:p>
        </p:txBody>
      </p:sp>
    </p:spTree>
    <p:extLst>
      <p:ext uri="{BB962C8B-B14F-4D97-AF65-F5344CB8AC3E}">
        <p14:creationId xmlns:p14="http://schemas.microsoft.com/office/powerpoint/2010/main" val="203443143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7" name="Rectangle 6"/>
          <p:cNvSpPr>
            <a:spLocks noChangeAspect="1"/>
          </p:cNvSpPr>
          <p:nvPr/>
        </p:nvSpPr>
        <p:spPr>
          <a:xfrm>
            <a:off x="8839201" y="599725"/>
            <a:ext cx="2906817" cy="581695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Vertical Title 1"/>
          <p:cNvSpPr>
            <a:spLocks noGrp="1"/>
          </p:cNvSpPr>
          <p:nvPr>
            <p:ph type="title" orient="vert"/>
          </p:nvPr>
        </p:nvSpPr>
        <p:spPr>
          <a:xfrm>
            <a:off x="8839201" y="675726"/>
            <a:ext cx="2004164" cy="5183073"/>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774923" y="675726"/>
            <a:ext cx="7896279" cy="5183073"/>
          </a:xfrm>
        </p:spPr>
        <p:txBody>
          <a:bodyPr vert="eaVert" ancho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a:xfrm>
            <a:off x="8993673" y="5956137"/>
            <a:ext cx="1328141" cy="365125"/>
          </a:xfrm>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a:xfrm>
            <a:off x="774923" y="5951811"/>
            <a:ext cx="7896279" cy="365125"/>
          </a:xfrm>
        </p:spPr>
        <p:txBody>
          <a:bodyPr/>
          <a:lstStyle/>
          <a:p>
            <a:endParaRPr lang="en-US" dirty="0"/>
          </a:p>
        </p:txBody>
      </p:sp>
      <p:sp>
        <p:nvSpPr>
          <p:cNvPr id="6" name="Slide Number Placeholder 5"/>
          <p:cNvSpPr>
            <a:spLocks noGrp="1"/>
          </p:cNvSpPr>
          <p:nvPr>
            <p:ph type="sldNum" sz="quarter" idx="12"/>
          </p:nvPr>
        </p:nvSpPr>
        <p:spPr>
          <a:xfrm>
            <a:off x="10446615" y="5956137"/>
            <a:ext cx="1164195" cy="365125"/>
          </a:xfrm>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413537337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1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1117600" y="1295400"/>
            <a:ext cx="104648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3"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0D8369C7-1071-48A7-AF59-DD7AE590CD40}" type="slidenum">
              <a:rPr lang="en-US"/>
              <a:pPr>
                <a:defRPr/>
              </a:pPr>
              <a:t>‹#›</a:t>
            </a:fld>
            <a:endParaRPr lang="en-US"/>
          </a:p>
        </p:txBody>
      </p:sp>
    </p:spTree>
    <p:extLst>
      <p:ext uri="{BB962C8B-B14F-4D97-AF65-F5344CB8AC3E}">
        <p14:creationId xmlns:p14="http://schemas.microsoft.com/office/powerpoint/2010/main" val="1937102437"/>
      </p:ext>
    </p:extLst>
  </p:cSld>
  <p:clrMapOvr>
    <a:masterClrMapping/>
  </p:clrMapOvr>
  <p:transition spd="slow">
    <p:zoom/>
  </p:transition>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cs typeface="Arial" charset="0"/>
              </a:defRPr>
            </a:lvl1pPr>
            <a:lvl2pPr marL="742950" indent="-285750" eaLnBrk="0" hangingPunct="0">
              <a:defRPr>
                <a:solidFill>
                  <a:schemeClr val="tx1"/>
                </a:solidFill>
                <a:latin typeface="Arial" charset="0"/>
                <a:cs typeface="Arial" charset="0"/>
              </a:defRPr>
            </a:lvl2pPr>
            <a:lvl3pPr marL="1143000" indent="-228600" eaLnBrk="0" hangingPunct="0">
              <a:defRPr>
                <a:solidFill>
                  <a:schemeClr val="tx1"/>
                </a:solidFill>
                <a:latin typeface="Arial" charset="0"/>
                <a:cs typeface="Arial" charset="0"/>
              </a:defRPr>
            </a:lvl3pPr>
            <a:lvl4pPr marL="1600200" indent="-228600" eaLnBrk="0" hangingPunct="0">
              <a:defRPr>
                <a:solidFill>
                  <a:schemeClr val="tx1"/>
                </a:solidFill>
                <a:latin typeface="Arial" charset="0"/>
                <a:cs typeface="Arial" charset="0"/>
              </a:defRPr>
            </a:lvl4pPr>
            <a:lvl5pPr marL="2057400" indent="-228600" eaLnBrk="0" hangingPunct="0">
              <a:defRPr>
                <a:solidFill>
                  <a:schemeClr val="tx1"/>
                </a:solidFill>
                <a:latin typeface="Arial" charset="0"/>
                <a:cs typeface="Arial" charset="0"/>
              </a:defRPr>
            </a:lvl5pPr>
            <a:lvl6pPr marL="2514600" indent="-228600" eaLnBrk="0" fontAlgn="base" hangingPunct="0">
              <a:spcBef>
                <a:spcPct val="0"/>
              </a:spcBef>
              <a:spcAft>
                <a:spcPct val="0"/>
              </a:spcAft>
              <a:defRPr>
                <a:solidFill>
                  <a:schemeClr val="tx1"/>
                </a:solidFill>
                <a:latin typeface="Arial" charset="0"/>
                <a:cs typeface="Arial" charset="0"/>
              </a:defRPr>
            </a:lvl6pPr>
            <a:lvl7pPr marL="2971800" indent="-228600" eaLnBrk="0" fontAlgn="base" hangingPunct="0">
              <a:spcBef>
                <a:spcPct val="0"/>
              </a:spcBef>
              <a:spcAft>
                <a:spcPct val="0"/>
              </a:spcAft>
              <a:defRPr>
                <a:solidFill>
                  <a:schemeClr val="tx1"/>
                </a:solidFill>
                <a:latin typeface="Arial" charset="0"/>
                <a:cs typeface="Arial" charset="0"/>
              </a:defRPr>
            </a:lvl7pPr>
            <a:lvl8pPr marL="3429000" indent="-228600" eaLnBrk="0" fontAlgn="base" hangingPunct="0">
              <a:spcBef>
                <a:spcPct val="0"/>
              </a:spcBef>
              <a:spcAft>
                <a:spcPct val="0"/>
              </a:spcAft>
              <a:defRPr>
                <a:solidFill>
                  <a:schemeClr val="tx1"/>
                </a:solidFill>
                <a:latin typeface="Arial" charset="0"/>
                <a:cs typeface="Arial" charset="0"/>
              </a:defRPr>
            </a:lvl8pPr>
            <a:lvl9pPr marL="3886200" indent="-228600" eaLnBrk="0" fontAlgn="base" hangingPunct="0">
              <a:spcBef>
                <a:spcPct val="0"/>
              </a:spcBef>
              <a:spcAft>
                <a:spcPct val="0"/>
              </a:spcAft>
              <a:defRPr>
                <a:solidFill>
                  <a:schemeClr val="tx1"/>
                </a:solidFill>
                <a:latin typeface="Arial" charset="0"/>
                <a:cs typeface="Arial" charset="0"/>
              </a:defRPr>
            </a:lvl9pPr>
          </a:lstStyle>
          <a:p>
            <a:pPr algn="ctr" eaLnBrk="1" hangingPunct="1">
              <a:spcBef>
                <a:spcPts val="1200"/>
              </a:spcBef>
              <a:defRPr/>
            </a:pPr>
            <a:endParaRPr lang="en-US" sz="3000" b="1">
              <a:solidFill>
                <a:srgbClr val="002C5F"/>
              </a:solidFill>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9ABEC414-982C-46DB-9813-8F7F565F36AF}" type="slidenum">
              <a:rPr lang="en-US"/>
              <a:pPr>
                <a:defRPr/>
              </a:pPr>
              <a:t>‹#›</a:t>
            </a:fld>
            <a:endParaRPr lang="en-US"/>
          </a:p>
        </p:txBody>
      </p:sp>
    </p:spTree>
    <p:extLst>
      <p:ext uri="{BB962C8B-B14F-4D97-AF65-F5344CB8AC3E}">
        <p14:creationId xmlns:p14="http://schemas.microsoft.com/office/powerpoint/2010/main" val="902031135"/>
      </p:ext>
    </p:extLst>
  </p:cSld>
  <p:clrMapOvr>
    <a:masterClrMapping/>
  </p:clrMapOvr>
  <p:transition spd="slow">
    <p:zoom/>
  </p:transition>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1_Two Content">
    <p:spTree>
      <p:nvGrpSpPr>
        <p:cNvPr id="1" name=""/>
        <p:cNvGrpSpPr/>
        <p:nvPr/>
      </p:nvGrpSpPr>
      <p:grpSpPr>
        <a:xfrm>
          <a:off x="0" y="0"/>
          <a:ext cx="0" cy="0"/>
          <a:chOff x="0" y="0"/>
          <a:chExt cx="0" cy="0"/>
        </a:xfrm>
      </p:grpSpPr>
      <p:sp>
        <p:nvSpPr>
          <p:cNvPr id="5" name="Rectangle 4"/>
          <p:cNvSpPr/>
          <p:nvPr userDrawn="1"/>
        </p:nvSpPr>
        <p:spPr>
          <a:xfrm>
            <a:off x="1121835" y="1292228"/>
            <a:ext cx="10460567" cy="518477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solidFill>
                <a:prstClr val="white"/>
              </a:solidFill>
            </a:endParaRPr>
          </a:p>
        </p:txBody>
      </p:sp>
      <p:sp>
        <p:nvSpPr>
          <p:cNvPr id="3" name="Content Placeholder 2"/>
          <p:cNvSpPr>
            <a:spLocks noGrp="1"/>
          </p:cNvSpPr>
          <p:nvPr>
            <p:ph sz="half" idx="1"/>
          </p:nvPr>
        </p:nvSpPr>
        <p:spPr>
          <a:xfrm>
            <a:off x="1219200" y="1524000"/>
            <a:ext cx="4978400"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Content Placeholder 3"/>
          <p:cNvSpPr>
            <a:spLocks noGrp="1"/>
          </p:cNvSpPr>
          <p:nvPr>
            <p:ph sz="half" idx="2"/>
          </p:nvPr>
        </p:nvSpPr>
        <p:spPr>
          <a:xfrm>
            <a:off x="6404864" y="1524000"/>
            <a:ext cx="4974336" cy="4800600"/>
          </a:xfrm>
        </p:spPr>
        <p:txBody>
          <a:bodyPr/>
          <a:lstStyle>
            <a:lvl1pPr>
              <a:defRPr sz="2400" b="1">
                <a:solidFill>
                  <a:srgbClr val="002C5F"/>
                </a:solidFill>
              </a:defRPr>
            </a:lvl1pPr>
            <a:lvl2pPr>
              <a:defRPr sz="2000">
                <a:solidFill>
                  <a:srgbClr val="002C5F"/>
                </a:solidFill>
              </a:defRPr>
            </a:lvl2pPr>
            <a:lvl3pPr>
              <a:defRPr sz="1800">
                <a:solidFill>
                  <a:srgbClr val="002C5F"/>
                </a:solidFill>
              </a:defRPr>
            </a:lvl3pPr>
            <a:lvl4pPr>
              <a:defRPr sz="1600">
                <a:solidFill>
                  <a:srgbClr val="002C5F"/>
                </a:solidFill>
              </a:defRPr>
            </a:lvl4pPr>
            <a:lvl5pPr>
              <a:defRPr sz="1600">
                <a:solidFill>
                  <a:srgbClr val="002C5F"/>
                </a:solidFill>
              </a:defRPr>
            </a:lvl5pPr>
            <a:lvl6pPr>
              <a:defRPr sz="1800"/>
            </a:lvl6pPr>
            <a:lvl7pPr>
              <a:defRPr sz="1800"/>
            </a:lvl7pPr>
            <a:lvl8pPr>
              <a:defRPr sz="1800"/>
            </a:lvl8pPr>
            <a:lvl9pPr>
              <a:defRPr sz="1800"/>
            </a:lvl9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Slide Number Placeholder 5"/>
          <p:cNvSpPr>
            <a:spLocks noGrp="1"/>
          </p:cNvSpPr>
          <p:nvPr>
            <p:ph type="sldNum" sz="quarter" idx="10"/>
          </p:nvPr>
        </p:nvSpPr>
        <p:spPr/>
        <p:txBody>
          <a:bodyPr/>
          <a:lstStyle>
            <a:lvl1pPr eaLnBrk="0" hangingPunct="0">
              <a:defRPr>
                <a:latin typeface="Calibri" panose="020F0502020204030204" pitchFamily="34" charset="0"/>
                <a:cs typeface="+mn-cs"/>
              </a:defRPr>
            </a:lvl1pPr>
          </a:lstStyle>
          <a:p>
            <a:pPr>
              <a:defRPr/>
            </a:pPr>
            <a:fld id="{8818799E-D89E-43A9-951B-2AEA492F370D}" type="slidenum">
              <a:rPr lang="en-US"/>
              <a:pPr>
                <a:defRPr/>
              </a:pPr>
              <a:t>‹#›</a:t>
            </a:fld>
            <a:endParaRPr lang="en-US"/>
          </a:p>
        </p:txBody>
      </p:sp>
    </p:spTree>
    <p:extLst>
      <p:ext uri="{BB962C8B-B14F-4D97-AF65-F5344CB8AC3E}">
        <p14:creationId xmlns:p14="http://schemas.microsoft.com/office/powerpoint/2010/main" val="1600826141"/>
      </p:ext>
    </p:extLst>
  </p:cSld>
  <p:clrMapOvr>
    <a:masterClrMapping/>
  </p:clrMapOvr>
  <p:transition spd="slow">
    <p:zoom/>
  </p:transition>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4_Title Slide">
    <p:spTree>
      <p:nvGrpSpPr>
        <p:cNvPr id="1" name=""/>
        <p:cNvGrpSpPr/>
        <p:nvPr/>
      </p:nvGrpSpPr>
      <p:grpSpPr>
        <a:xfrm>
          <a:off x="0" y="0"/>
          <a:ext cx="0" cy="0"/>
          <a:chOff x="0" y="0"/>
          <a:chExt cx="0" cy="0"/>
        </a:xfrm>
      </p:grpSpPr>
      <p:sp>
        <p:nvSpPr>
          <p:cNvPr id="13" name="Text Placeholder 2"/>
          <p:cNvSpPr>
            <a:spLocks noGrp="1"/>
          </p:cNvSpPr>
          <p:nvPr>
            <p:ph idx="1"/>
          </p:nvPr>
        </p:nvSpPr>
        <p:spPr>
          <a:xfrm>
            <a:off x="1117600" y="1295400"/>
            <a:ext cx="10464800" cy="5181600"/>
          </a:xfrm>
          <a:prstGeom prst="rect">
            <a:avLst/>
          </a:prstGeom>
          <a:solidFill>
            <a:schemeClr val="bg1"/>
          </a:solidFill>
        </p:spPr>
        <p:txBody>
          <a:bodyPr rtlCol="0">
            <a:normAutofit/>
          </a:bodyPr>
          <a:lstStyle>
            <a:lvl1pPr>
              <a:defRPr>
                <a:solidFill>
                  <a:srgbClr val="002C5F"/>
                </a:solidFill>
                <a:latin typeface="Arial" pitchFamily="34" charset="0"/>
                <a:cs typeface="Arial" pitchFamily="34" charset="0"/>
              </a:defRPr>
            </a:lvl1pPr>
            <a:lvl2pPr>
              <a:defRPr>
                <a:solidFill>
                  <a:srgbClr val="002C5F"/>
                </a:solidFill>
                <a:latin typeface="Arial" pitchFamily="34" charset="0"/>
                <a:cs typeface="Arial" pitchFamily="34" charset="0"/>
              </a:defRPr>
            </a:lvl2pPr>
            <a:lvl3pPr>
              <a:defRPr>
                <a:solidFill>
                  <a:srgbClr val="002C5F"/>
                </a:solidFill>
                <a:latin typeface="Arial" pitchFamily="34" charset="0"/>
                <a:cs typeface="Arial" pitchFamily="34" charset="0"/>
              </a:defRPr>
            </a:lvl3pPr>
            <a:lvl4pPr>
              <a:defRPr>
                <a:solidFill>
                  <a:srgbClr val="002C5F"/>
                </a:solidFill>
                <a:latin typeface="Arial" pitchFamily="34" charset="0"/>
                <a:cs typeface="Arial" pitchFamily="34" charset="0"/>
              </a:defRPr>
            </a:lvl4pPr>
            <a:lvl5pPr>
              <a:defRPr>
                <a:solidFill>
                  <a:srgbClr val="002C5F"/>
                </a:solidFill>
                <a:latin typeface="Arial" pitchFamily="34" charset="0"/>
                <a:cs typeface="Arial" pitchFamily="34" charset="0"/>
              </a:defRPr>
            </a:lvl5pPr>
          </a:lstStyle>
          <a:p>
            <a:pPr lvl="0"/>
            <a:endParaRPr lang="en-US" noProof="0" dirty="0"/>
          </a:p>
        </p:txBody>
      </p:sp>
      <p:sp>
        <p:nvSpPr>
          <p:cNvPr id="4" name="Title Placeholder 11"/>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altLang="en-US" dirty="0"/>
              <a:t>Transition</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latin typeface="+mn-lt"/>
              </a:defRPr>
            </a:lvl1pPr>
          </a:lstStyle>
          <a:p>
            <a:pPr>
              <a:defRPr/>
            </a:pPr>
            <a:fld id="{0A5DC6D4-B4E9-4521-87C4-ADF1F2A553FD}" type="slidenum">
              <a:rPr lang="en-US" altLang="en-US"/>
              <a:pPr>
                <a:defRPr/>
              </a:pPr>
              <a:t>‹#›</a:t>
            </a:fld>
            <a:endParaRPr lang="en-US" altLang="en-US"/>
          </a:p>
        </p:txBody>
      </p:sp>
    </p:spTree>
    <p:extLst>
      <p:ext uri="{BB962C8B-B14F-4D97-AF65-F5344CB8AC3E}">
        <p14:creationId xmlns:p14="http://schemas.microsoft.com/office/powerpoint/2010/main" val="85408824"/>
      </p:ext>
    </p:extLst>
  </p:cSld>
  <p:clrMapOvr>
    <a:masterClrMapping/>
  </p:clrMapOvr>
  <p:transition spd="med">
    <p:zoom/>
  </p:transition>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8_Title and Content">
    <p:spTree>
      <p:nvGrpSpPr>
        <p:cNvPr id="1" name=""/>
        <p:cNvGrpSpPr/>
        <p:nvPr/>
      </p:nvGrpSpPr>
      <p:grpSpPr>
        <a:xfrm>
          <a:off x="0" y="0"/>
          <a:ext cx="0" cy="0"/>
          <a:chOff x="0" y="0"/>
          <a:chExt cx="0" cy="0"/>
        </a:xfrm>
      </p:grpSpPr>
      <p:sp>
        <p:nvSpPr>
          <p:cNvPr id="4" name="TextBox 3"/>
          <p:cNvSpPr txBox="1">
            <a:spLocks noChangeArrowheads="1"/>
          </p:cNvSpPr>
          <p:nvPr userDrawn="1"/>
        </p:nvSpPr>
        <p:spPr bwMode="auto">
          <a:xfrm>
            <a:off x="1016000" y="457200"/>
            <a:ext cx="7213600" cy="5540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fontAlgn="auto" hangingPunct="1">
              <a:spcBef>
                <a:spcPts val="1200"/>
              </a:spcBef>
              <a:spcAft>
                <a:spcPts val="0"/>
              </a:spcAft>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6" name="Title Placeholder 11"/>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lvl="0"/>
            <a:r>
              <a:rPr lang="en-US" dirty="0"/>
              <a:t>Mobility Impairments in the Workplace</a:t>
            </a:r>
          </a:p>
        </p:txBody>
      </p:sp>
      <p:sp>
        <p:nvSpPr>
          <p:cNvPr id="5" name="Slide Number Placeholder 5"/>
          <p:cNvSpPr>
            <a:spLocks noGrp="1"/>
          </p:cNvSpPr>
          <p:nvPr>
            <p:ph type="sldNum" sz="quarter" idx="10"/>
          </p:nvPr>
        </p:nvSpPr>
        <p:spPr/>
        <p:txBody>
          <a:bodyPr/>
          <a:lstStyle>
            <a:lvl1pPr fontAlgn="auto">
              <a:spcBef>
                <a:spcPts val="0"/>
              </a:spcBef>
              <a:spcAft>
                <a:spcPts val="0"/>
              </a:spcAft>
              <a:defRPr>
                <a:cs typeface="+mn-cs"/>
              </a:defRPr>
            </a:lvl1pPr>
          </a:lstStyle>
          <a:p>
            <a:pPr>
              <a:defRPr/>
            </a:pPr>
            <a:fld id="{95AD9419-96F4-4E1E-A96B-CDF539914427}" type="slidenum">
              <a:rPr lang="en-US" altLang="en-US"/>
              <a:pPr>
                <a:defRPr/>
              </a:pPr>
              <a:t>‹#›</a:t>
            </a:fld>
            <a:endParaRPr lang="en-US" altLang="en-US"/>
          </a:p>
        </p:txBody>
      </p:sp>
    </p:spTree>
    <p:extLst>
      <p:ext uri="{BB962C8B-B14F-4D97-AF65-F5344CB8AC3E}">
        <p14:creationId xmlns:p14="http://schemas.microsoft.com/office/powerpoint/2010/main" val="3725172844"/>
      </p:ext>
    </p:extLst>
  </p:cSld>
  <p:clrMapOvr>
    <a:masterClrMapping/>
  </p:clrMapOvr>
  <p:transition spd="med"/>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8" name="Rectangle 7"/>
          <p:cNvSpPr>
            <a:spLocks noChangeAspect="1"/>
          </p:cNvSpPr>
          <p:nvPr/>
        </p:nvSpPr>
        <p:spPr>
          <a:xfrm>
            <a:off x="447817" y="5141974"/>
            <a:ext cx="11290860"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3043910"/>
            <a:ext cx="11029615" cy="1497507"/>
          </a:xfrm>
        </p:spPr>
        <p:txBody>
          <a:bodyPr anchor="b">
            <a:normAutofit/>
          </a:bodyPr>
          <a:lstStyle>
            <a:lvl1pPr algn="l">
              <a:defRPr sz="3600" b="0" cap="all">
                <a:solidFill>
                  <a:schemeClr val="accent1"/>
                </a:solidFill>
              </a:defRPr>
            </a:lvl1pPr>
          </a:lstStyle>
          <a:p>
            <a:r>
              <a:rPr lang="en-US"/>
              <a:t>Click to edit Master title style</a:t>
            </a:r>
            <a:endParaRPr lang="en-US" dirty="0"/>
          </a:p>
        </p:txBody>
      </p:sp>
      <p:sp>
        <p:nvSpPr>
          <p:cNvPr id="3" name="Text Placeholder 2"/>
          <p:cNvSpPr>
            <a:spLocks noGrp="1"/>
          </p:cNvSpPr>
          <p:nvPr>
            <p:ph type="body" idx="1"/>
          </p:nvPr>
        </p:nvSpPr>
        <p:spPr>
          <a:xfrm>
            <a:off x="581192" y="4541417"/>
            <a:ext cx="11029615" cy="600556"/>
          </a:xfrm>
        </p:spPr>
        <p:txBody>
          <a:bodyPr anchor="t">
            <a:normAutofit/>
          </a:bodyPr>
          <a:lstStyle>
            <a:lvl1pPr marL="0" indent="0" algn="l">
              <a:buNone/>
              <a:defRPr sz="1800" cap="all">
                <a:solidFill>
                  <a:schemeClr val="accent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5" name="Footer Placeholder 4"/>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6" name="Slide Number Placeholder 5"/>
          <p:cNvSpPr>
            <a:spLocks noGrp="1"/>
          </p:cNvSpPr>
          <p:nvPr>
            <p:ph type="sldNum" sz="quarter" idx="12"/>
          </p:nvPr>
        </p:nvSpPr>
        <p:spPr/>
        <p:txBody>
          <a:bodyPr/>
          <a:lstStyle>
            <a:lvl1pPr>
              <a:defRPr>
                <a:solidFill>
                  <a:schemeClr val="accent1">
                    <a:lumMod val="75000"/>
                    <a:lumOff val="25000"/>
                  </a:schemeClr>
                </a:solidFill>
              </a:defRPr>
            </a:lvl1pPr>
          </a:lstStyle>
          <a:p>
            <a:fld id="{D57F1E4F-1CFF-5643-939E-217C01CDF565}" type="slidenum">
              <a:rPr lang="en-US" dirty="0"/>
              <a:pPr/>
              <a:t>‹#›</a:t>
            </a:fld>
            <a:endParaRPr lang="en-US" dirty="0"/>
          </a:p>
        </p:txBody>
      </p:sp>
    </p:spTree>
    <p:extLst>
      <p:ext uri="{BB962C8B-B14F-4D97-AF65-F5344CB8AC3E}">
        <p14:creationId xmlns:p14="http://schemas.microsoft.com/office/powerpoint/2010/main" val="27907711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17_Title and Content">
    <p:spTree>
      <p:nvGrpSpPr>
        <p:cNvPr id="1" name=""/>
        <p:cNvGrpSpPr/>
        <p:nvPr/>
      </p:nvGrpSpPr>
      <p:grpSpPr>
        <a:xfrm>
          <a:off x="0" y="0"/>
          <a:ext cx="0" cy="0"/>
          <a:chOff x="0" y="0"/>
          <a:chExt cx="0" cy="0"/>
        </a:xfrm>
      </p:grpSpPr>
      <p:sp>
        <p:nvSpPr>
          <p:cNvPr id="4" name="TextBox 3">
            <a:extLst>
              <a:ext uri="{FF2B5EF4-FFF2-40B4-BE49-F238E27FC236}">
                <a16:creationId xmlns:a16="http://schemas.microsoft.com/office/drawing/2014/main" id="{971C053A-FEA1-46C7-A039-369D528A951E}"/>
              </a:ext>
            </a:extLst>
          </p:cNvPr>
          <p:cNvSpPr txBox="1">
            <a:spLocks noChangeArrowheads="1"/>
          </p:cNvSpPr>
          <p:nvPr userDrawn="1"/>
        </p:nvSpPr>
        <p:spPr bwMode="auto">
          <a:xfrm>
            <a:off x="1016000" y="457200"/>
            <a:ext cx="7213600" cy="554038"/>
          </a:xfrm>
          <a:prstGeom prst="rect">
            <a:avLst/>
          </a:prstGeom>
          <a:solidFill>
            <a:schemeClr val="bg1"/>
          </a:solidFill>
          <a:ln>
            <a:noFill/>
          </a:ln>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eaLnBrk="1" hangingPunct="1">
              <a:spcBef>
                <a:spcPts val="1200"/>
              </a:spcBef>
              <a:defRPr/>
            </a:pPr>
            <a:endParaRPr lang="en-US" sz="3000" b="1">
              <a:solidFill>
                <a:srgbClr val="002C5F"/>
              </a:solidFill>
              <a:cs typeface="Arial" charset="0"/>
            </a:endParaRPr>
          </a:p>
        </p:txBody>
      </p:sp>
      <p:sp>
        <p:nvSpPr>
          <p:cNvPr id="3" name="Content Placeholder 2"/>
          <p:cNvSpPr>
            <a:spLocks noGrp="1"/>
          </p:cNvSpPr>
          <p:nvPr>
            <p:ph idx="1"/>
          </p:nvPr>
        </p:nvSpPr>
        <p:spPr>
          <a:xfrm>
            <a:off x="1117600" y="1295400"/>
            <a:ext cx="10464800" cy="5184648"/>
          </a:xfrm>
        </p:spPr>
        <p:txBody>
          <a:bodyPr>
            <a:normAutofit/>
          </a:bodyPr>
          <a:lstStyle>
            <a:lvl1pPr>
              <a:defRPr sz="2800" b="1"/>
            </a:lvl1pPr>
            <a:lvl2pPr>
              <a:defRPr sz="2400"/>
            </a:lvl2pPr>
            <a:lvl3pPr>
              <a:defRPr sz="2000"/>
            </a:lvl3pPr>
            <a:lvl4pPr>
              <a:defRPr sz="1800"/>
            </a:lvl4pPr>
            <a:lvl5pPr>
              <a:defRPr sz="1800"/>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Slide Number Placeholder 5">
            <a:extLst>
              <a:ext uri="{FF2B5EF4-FFF2-40B4-BE49-F238E27FC236}">
                <a16:creationId xmlns:a16="http://schemas.microsoft.com/office/drawing/2014/main" id="{F1BA7F88-DF26-48B1-AD82-5CFA34AB89C9}"/>
              </a:ext>
            </a:extLst>
          </p:cNvPr>
          <p:cNvSpPr>
            <a:spLocks noGrp="1"/>
          </p:cNvSpPr>
          <p:nvPr>
            <p:ph type="sldNum" sz="quarter" idx="10"/>
          </p:nvPr>
        </p:nvSpPr>
        <p:spPr/>
        <p:txBody>
          <a:bodyPr/>
          <a:lstStyle>
            <a:lvl1pPr eaLnBrk="0" hangingPunct="0">
              <a:defRPr/>
            </a:lvl1pPr>
          </a:lstStyle>
          <a:p>
            <a:pPr>
              <a:defRPr/>
            </a:pPr>
            <a:fld id="{82B258E5-1D93-48DC-A97B-AF9BA5273705}" type="slidenum">
              <a:rPr lang="en-US" altLang="en-US"/>
              <a:pPr>
                <a:defRPr/>
              </a:pPr>
              <a:t>‹#›</a:t>
            </a:fld>
            <a:endParaRPr lang="en-US" altLang="en-US"/>
          </a:p>
        </p:txBody>
      </p:sp>
    </p:spTree>
    <p:extLst>
      <p:ext uri="{BB962C8B-B14F-4D97-AF65-F5344CB8AC3E}">
        <p14:creationId xmlns:p14="http://schemas.microsoft.com/office/powerpoint/2010/main" val="4162061306"/>
      </p:ext>
    </p:extLst>
  </p:cSld>
  <p:clrMapOvr>
    <a:masterClrMapping/>
  </p:clrMapOvr>
  <p:transition spd="med">
    <p:zoom/>
  </p:transition>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5_Two Content">
    <p:spTree>
      <p:nvGrpSpPr>
        <p:cNvPr id="1" name=""/>
        <p:cNvGrpSpPr/>
        <p:nvPr/>
      </p:nvGrpSpPr>
      <p:grpSpPr>
        <a:xfrm>
          <a:off x="0" y="0"/>
          <a:ext cx="0" cy="0"/>
          <a:chOff x="0" y="0"/>
          <a:chExt cx="0" cy="0"/>
        </a:xfrm>
      </p:grpSpPr>
      <p:sp>
        <p:nvSpPr>
          <p:cNvPr id="3" name="Rectangle 2"/>
          <p:cNvSpPr/>
          <p:nvPr userDrawn="1"/>
        </p:nvSpPr>
        <p:spPr>
          <a:xfrm>
            <a:off x="1121834" y="381001"/>
            <a:ext cx="10460567" cy="5330825"/>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eaLnBrk="1" hangingPunct="1">
              <a:defRPr/>
            </a:pPr>
            <a:endParaRPr lang="en-US" sz="1600"/>
          </a:p>
        </p:txBody>
      </p:sp>
      <p:pic>
        <p:nvPicPr>
          <p:cNvPr id="4" name="Picture 11" descr="JAN Logo&#10;&#10;Practical Solutions&#10;Workplace Success"/>
          <p:cNvPicPr>
            <a:picLocks noChangeAspect="1"/>
          </p:cNvPicPr>
          <p:nvPr userDrawn="1"/>
        </p:nvPicPr>
        <p:blipFill>
          <a:blip r:embed="rId2" cstate="screen">
            <a:extLst>
              <a:ext uri="{28A0092B-C50C-407E-A947-70E740481C1C}">
                <a14:useLocalDpi xmlns:a14="http://schemas.microsoft.com/office/drawing/2010/main"/>
              </a:ext>
            </a:extLst>
          </a:blip>
          <a:srcRect/>
          <a:stretch>
            <a:fillRect/>
          </a:stretch>
        </p:blipFill>
        <p:spPr bwMode="auto">
          <a:xfrm>
            <a:off x="4085168" y="381000"/>
            <a:ext cx="7497233"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Content Placeholder 2"/>
          <p:cNvSpPr>
            <a:spLocks noGrp="1"/>
          </p:cNvSpPr>
          <p:nvPr>
            <p:ph idx="1"/>
          </p:nvPr>
        </p:nvSpPr>
        <p:spPr>
          <a:xfrm>
            <a:off x="1117600" y="3200400"/>
            <a:ext cx="10464800" cy="1066800"/>
          </a:xfrm>
        </p:spPr>
        <p:txBody>
          <a:bodyPr>
            <a:normAutofit/>
          </a:bodyPr>
          <a:lstStyle>
            <a:lvl1pPr algn="ctr">
              <a:defRPr sz="2800" b="1" baseline="0"/>
            </a:lvl1pPr>
            <a:lvl2pPr marL="0" algn="ctr">
              <a:buNone/>
              <a:defRPr sz="2400" baseline="0"/>
            </a:lvl2pPr>
            <a:lvl3pPr>
              <a:defRPr sz="2000"/>
            </a:lvl3pPr>
            <a:lvl4pPr>
              <a:defRPr sz="1800"/>
            </a:lvl4pPr>
            <a:lvl5pPr>
              <a:defRPr sz="1800"/>
            </a:lvl5pPr>
          </a:lstStyle>
          <a:p>
            <a:pPr lvl="0"/>
            <a:r>
              <a:rPr lang="en-US"/>
              <a:t>Click to edit Master text styles</a:t>
            </a:r>
          </a:p>
          <a:p>
            <a:pPr lvl="1"/>
            <a:r>
              <a:rPr lang="en-US"/>
              <a:t>Second level</a:t>
            </a:r>
          </a:p>
        </p:txBody>
      </p:sp>
      <p:sp>
        <p:nvSpPr>
          <p:cNvPr id="5" name="Slide Number Placeholder 5"/>
          <p:cNvSpPr>
            <a:spLocks noGrp="1"/>
          </p:cNvSpPr>
          <p:nvPr>
            <p:ph type="sldNum" sz="quarter" idx="10"/>
          </p:nvPr>
        </p:nvSpPr>
        <p:spPr/>
        <p:txBody>
          <a:bodyPr/>
          <a:lstStyle>
            <a:lvl1pPr>
              <a:defRPr/>
            </a:lvl1pPr>
          </a:lstStyle>
          <a:p>
            <a:pPr>
              <a:defRPr/>
            </a:pPr>
            <a:fld id="{466793D8-E210-47B0-B4A8-7731D1DD714A}" type="slidenum">
              <a:rPr lang="en-US" altLang="en-US"/>
              <a:pPr>
                <a:defRPr/>
              </a:pPr>
              <a:t>‹#›</a:t>
            </a:fld>
            <a:endParaRPr lang="en-US" altLang="en-US"/>
          </a:p>
        </p:txBody>
      </p:sp>
    </p:spTree>
    <p:extLst>
      <p:ext uri="{BB962C8B-B14F-4D97-AF65-F5344CB8AC3E}">
        <p14:creationId xmlns:p14="http://schemas.microsoft.com/office/powerpoint/2010/main" val="2091402725"/>
      </p:ext>
    </p:extLst>
  </p:cSld>
  <p:clrMapOvr>
    <a:masterClrMapping/>
  </p:clrMapOvr>
  <p:transition spd="slow">
    <p:zoom/>
  </p:transition>
</p:sldLayout>
</file>

<file path=ppt/slideLayouts/slideLayout32.xml><?xml version="1.0" encoding="utf-8"?>
<p:sldLayout xmlns:a="http://schemas.openxmlformats.org/drawingml/2006/main" xmlns:r="http://schemas.openxmlformats.org/officeDocument/2006/relationships" xmlns:p="http://schemas.openxmlformats.org/presentationml/2006/main" userDrawn="1">
  <p:cSld name="Screenshot">
    <p:spTree>
      <p:nvGrpSpPr>
        <p:cNvPr id="1" name=""/>
        <p:cNvGrpSpPr/>
        <p:nvPr/>
      </p:nvGrpSpPr>
      <p:grpSpPr>
        <a:xfrm>
          <a:off x="0" y="0"/>
          <a:ext cx="0" cy="0"/>
          <a:chOff x="0" y="0"/>
          <a:chExt cx="0" cy="0"/>
        </a:xfrm>
      </p:grpSpPr>
      <p:sp>
        <p:nvSpPr>
          <p:cNvPr id="4" name="Title Placeholder 11">
            <a:extLst>
              <a:ext uri="{FF2B5EF4-FFF2-40B4-BE49-F238E27FC236}">
                <a16:creationId xmlns:a16="http://schemas.microsoft.com/office/drawing/2014/main" id="{BD216F98-6B7B-4838-A4A8-6CDB9FA09C1C}"/>
              </a:ext>
            </a:extLst>
          </p:cNvPr>
          <p:cNvSpPr>
            <a:spLocks noGrp="1"/>
          </p:cNvSpPr>
          <p:nvPr>
            <p:ph type="title"/>
          </p:nvPr>
        </p:nvSpPr>
        <p:spPr bwMode="auto">
          <a:xfrm>
            <a:off x="609600" y="274638"/>
            <a:ext cx="10871200" cy="1020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a:t>Click to edit Master title style</a:t>
            </a:r>
          </a:p>
        </p:txBody>
      </p:sp>
      <p:sp>
        <p:nvSpPr>
          <p:cNvPr id="5" name="Slide Number Placeholder 5"/>
          <p:cNvSpPr>
            <a:spLocks noGrp="1"/>
          </p:cNvSpPr>
          <p:nvPr>
            <p:ph type="sldNum" sz="quarter" idx="10"/>
          </p:nvPr>
        </p:nvSpPr>
        <p:spPr/>
        <p:txBody>
          <a:bodyPr/>
          <a:lstStyle>
            <a:lvl1pPr>
              <a:defRPr/>
            </a:lvl1pPr>
          </a:lstStyle>
          <a:p>
            <a:pPr>
              <a:defRPr/>
            </a:pPr>
            <a:fld id="{34721FB7-C0A5-47CA-819C-4FFA2629E122}" type="slidenum">
              <a:rPr lang="en-US" altLang="en-US"/>
              <a:pPr>
                <a:defRPr/>
              </a:pPr>
              <a:t>‹#›</a:t>
            </a:fld>
            <a:endParaRPr lang="en-US" altLang="en-US"/>
          </a:p>
        </p:txBody>
      </p:sp>
      <p:sp>
        <p:nvSpPr>
          <p:cNvPr id="2" name="Rectangle 1"/>
          <p:cNvSpPr/>
          <p:nvPr userDrawn="1"/>
        </p:nvSpPr>
        <p:spPr>
          <a:xfrm>
            <a:off x="1121664" y="1298448"/>
            <a:ext cx="10460736" cy="5184648"/>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754620973"/>
      </p:ext>
    </p:extLst>
  </p:cSld>
  <p:clrMapOvr>
    <a:masterClrMapping/>
  </p:clrMapOvr>
  <p:transition spd="slow">
    <p:zo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Rectangle 7"/>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Content Placeholder 2"/>
          <p:cNvSpPr>
            <a:spLocks noGrp="1"/>
          </p:cNvSpPr>
          <p:nvPr>
            <p:ph sz="half" idx="1"/>
          </p:nvPr>
        </p:nvSpPr>
        <p:spPr>
          <a:xfrm>
            <a:off x="581193" y="2228003"/>
            <a:ext cx="5422390"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188417" y="2228003"/>
            <a:ext cx="5422392" cy="3633047"/>
          </a:xfrm>
        </p:spPr>
        <p:txBody>
          <a:bodyP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Slide Number Placeholder 5">
            <a:extLst>
              <a:ext uri="{FF2B5EF4-FFF2-40B4-BE49-F238E27FC236}">
                <a16:creationId xmlns:a16="http://schemas.microsoft.com/office/drawing/2014/main" id="{597CD53F-C165-48A8-8BA6-724CE40B9C24}"/>
              </a:ext>
            </a:extLst>
          </p:cNvPr>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7289155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1" name="Rectangle 10"/>
          <p:cNvSpPr>
            <a:spLocks noChangeAspect="1"/>
          </p:cNvSpPr>
          <p:nvPr/>
        </p:nvSpPr>
        <p:spPr>
          <a:xfrm>
            <a:off x="445982"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2" name="Title 1"/>
          <p:cNvSpPr>
            <a:spLocks noGrp="1"/>
          </p:cNvSpPr>
          <p:nvPr>
            <p:ph type="title"/>
          </p:nvPr>
        </p:nvSpPr>
        <p:spPr>
          <a:xfrm>
            <a:off x="581193" y="729658"/>
            <a:ext cx="11029616" cy="988332"/>
          </a:xfrm>
        </p:spPr>
        <p:txBody>
          <a:bodyPr/>
          <a:lstStyle/>
          <a:p>
            <a:r>
              <a:rPr lang="en-US"/>
              <a:t>Click to edit Master title style</a:t>
            </a:r>
            <a:endParaRPr lang="en-US" dirty="0"/>
          </a:p>
        </p:txBody>
      </p:sp>
      <p:sp>
        <p:nvSpPr>
          <p:cNvPr id="3" name="Text Placeholder 2"/>
          <p:cNvSpPr>
            <a:spLocks noGrp="1"/>
          </p:cNvSpPr>
          <p:nvPr>
            <p:ph type="body" idx="1"/>
          </p:nvPr>
        </p:nvSpPr>
        <p:spPr>
          <a:xfrm>
            <a:off x="887219" y="2250892"/>
            <a:ext cx="5087075" cy="536005"/>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581194"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523735" y="2250892"/>
            <a:ext cx="5087073" cy="553373"/>
          </a:xfrm>
        </p:spPr>
        <p:txBody>
          <a:bodyPr anchor="b">
            <a:noAutofit/>
          </a:bodyPr>
          <a:lstStyle>
            <a:lvl1pPr marL="0" indent="0">
              <a:buNone/>
              <a:defRPr sz="2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709" y="2926052"/>
            <a:ext cx="5393100" cy="2934999"/>
          </a:xfrm>
        </p:spPr>
        <p:txBody>
          <a:bodyPr anchor="t">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endParaRPr lang="en-US" dirty="0"/>
          </a:p>
        </p:txBody>
      </p:sp>
      <p:sp>
        <p:nvSpPr>
          <p:cNvPr id="8" name="Footer Placeholder 7"/>
          <p:cNvSpPr>
            <a:spLocks noGrp="1"/>
          </p:cNvSpPr>
          <p:nvPr>
            <p:ph type="ftr" sz="quarter" idx="11"/>
          </p:nvPr>
        </p:nvSpPr>
        <p:spPr/>
        <p:txBody>
          <a:bodyPr/>
          <a:lstStyle/>
          <a:p>
            <a:endParaRPr lang="en-US" dirty="0"/>
          </a:p>
        </p:txBody>
      </p:sp>
      <p:sp>
        <p:nvSpPr>
          <p:cNvPr id="14" name="Slide Number Placeholder 5">
            <a:extLst>
              <a:ext uri="{FF2B5EF4-FFF2-40B4-BE49-F238E27FC236}">
                <a16:creationId xmlns:a16="http://schemas.microsoft.com/office/drawing/2014/main" id="{84B98A89-1AAC-4EE2-8301-BDAD867AE6D0}"/>
              </a:ext>
            </a:extLst>
          </p:cNvPr>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225202716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7" name="Rectangle 6"/>
          <p:cNvSpPr>
            <a:spLocks noChangeAspect="1"/>
          </p:cNvSpPr>
          <p:nvPr/>
        </p:nvSpPr>
        <p:spPr>
          <a:xfrm>
            <a:off x="440683" y="606554"/>
            <a:ext cx="11300036" cy="125882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8" name="Title 1"/>
          <p:cNvSpPr>
            <a:spLocks noGrp="1"/>
          </p:cNvSpPr>
          <p:nvPr>
            <p:ph type="title"/>
          </p:nvPr>
        </p:nvSpPr>
        <p:spPr>
          <a:xfrm>
            <a:off x="575894" y="729658"/>
            <a:ext cx="11029616" cy="988332"/>
          </a:xfrm>
        </p:spPr>
        <p:txBody>
          <a:bodyPr/>
          <a:lstStyle/>
          <a:p>
            <a:r>
              <a:rPr lang="en-US"/>
              <a:t>Click to edit Master title style</a:t>
            </a:r>
            <a:endParaRPr lang="en-US" dirty="0"/>
          </a:p>
        </p:txBody>
      </p:sp>
      <p:pic>
        <p:nvPicPr>
          <p:cNvPr id="6" name="Picture 5">
            <a:extLst>
              <a:ext uri="{FF2B5EF4-FFF2-40B4-BE49-F238E27FC236}">
                <a16:creationId xmlns:a16="http://schemas.microsoft.com/office/drawing/2014/main" id="{D7348744-0FA1-4A44-857D-902A1E55684D}"/>
              </a:ext>
            </a:extLst>
          </p:cNvPr>
          <p:cNvPicPr>
            <a:picLocks noChangeAspect="1"/>
          </p:cNvPicPr>
          <p:nvPr userDrawn="1"/>
        </p:nvPicPr>
        <p:blipFill>
          <a:blip r:embed="rId2"/>
          <a:stretch>
            <a:fillRect/>
          </a:stretch>
        </p:blipFill>
        <p:spPr>
          <a:xfrm>
            <a:off x="10161625" y="6041605"/>
            <a:ext cx="1828959" cy="579170"/>
          </a:xfrm>
          <a:prstGeom prst="rect">
            <a:avLst/>
          </a:prstGeom>
        </p:spPr>
      </p:pic>
      <p:sp>
        <p:nvSpPr>
          <p:cNvPr id="5" name="Slide Number Placeholder 5">
            <a:extLst>
              <a:ext uri="{FF2B5EF4-FFF2-40B4-BE49-F238E27FC236}">
                <a16:creationId xmlns:a16="http://schemas.microsoft.com/office/drawing/2014/main" id="{6C931DDC-1742-4AF6-BF8C-7E8E76240917}"/>
              </a:ext>
            </a:extLst>
          </p:cNvPr>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6361443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673E2A66-725D-44F0-8ACC-213EC30352DA}"/>
              </a:ext>
            </a:extLst>
          </p:cNvPr>
          <p:cNvPicPr>
            <a:picLocks noChangeAspect="1"/>
          </p:cNvPicPr>
          <p:nvPr userDrawn="1"/>
        </p:nvPicPr>
        <p:blipFill>
          <a:blip r:embed="rId2"/>
          <a:stretch>
            <a:fillRect/>
          </a:stretch>
        </p:blipFill>
        <p:spPr>
          <a:xfrm>
            <a:off x="10040599" y="5994257"/>
            <a:ext cx="1828959" cy="579170"/>
          </a:xfrm>
          <a:prstGeom prst="rect">
            <a:avLst/>
          </a:prstGeom>
        </p:spPr>
      </p:pic>
      <p:sp>
        <p:nvSpPr>
          <p:cNvPr id="3" name="Slide Number Placeholder 5">
            <a:extLst>
              <a:ext uri="{FF2B5EF4-FFF2-40B4-BE49-F238E27FC236}">
                <a16:creationId xmlns:a16="http://schemas.microsoft.com/office/drawing/2014/main" id="{EB9C7B10-E711-4148-8BD2-FBD22662BD54}"/>
              </a:ext>
            </a:extLst>
          </p:cNvPr>
          <p:cNvSpPr>
            <a:spLocks noGrp="1"/>
          </p:cNvSpPr>
          <p:nvPr>
            <p:ph type="sldNum" sz="quarter" idx="12"/>
          </p:nvPr>
        </p:nvSpPr>
        <p:spPr>
          <a:xfrm>
            <a:off x="11031989" y="70115"/>
            <a:ext cx="717635" cy="335001"/>
          </a:xfrm>
        </p:spPr>
        <p:txBody>
          <a:bodyPr/>
          <a:lstStyle>
            <a:lvl1pPr>
              <a:defRPr sz="1800"/>
            </a:lvl1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31639030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9" name="Rectangle 8"/>
          <p:cNvSpPr>
            <a:spLocks noChangeAspect="1"/>
          </p:cNvSpPr>
          <p:nvPr/>
        </p:nvSpPr>
        <p:spPr>
          <a:xfrm>
            <a:off x="447817" y="5141973"/>
            <a:ext cx="11298200" cy="1274702"/>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2" name="Title 1"/>
          <p:cNvSpPr>
            <a:spLocks noGrp="1"/>
          </p:cNvSpPr>
          <p:nvPr>
            <p:ph type="title"/>
          </p:nvPr>
        </p:nvSpPr>
        <p:spPr>
          <a:xfrm>
            <a:off x="581192" y="5262296"/>
            <a:ext cx="4909445" cy="689514"/>
          </a:xfrm>
        </p:spPr>
        <p:txBody>
          <a:bodyPr anchor="ctr"/>
          <a:lstStyle>
            <a:lvl1pPr algn="l">
              <a:defRPr sz="2000" b="0">
                <a:solidFill>
                  <a:schemeClr val="accent1">
                    <a:lumMod val="75000"/>
                    <a:lumOff val="25000"/>
                  </a:schemeClr>
                </a:solidFill>
              </a:defRPr>
            </a:lvl1pPr>
          </a:lstStyle>
          <a:p>
            <a:r>
              <a:rPr lang="en-US"/>
              <a:t>Click to edit Master title style</a:t>
            </a:r>
            <a:endParaRPr lang="en-US" dirty="0"/>
          </a:p>
        </p:txBody>
      </p:sp>
      <p:sp>
        <p:nvSpPr>
          <p:cNvPr id="3" name="Content Placeholder 2"/>
          <p:cNvSpPr>
            <a:spLocks noGrp="1"/>
          </p:cNvSpPr>
          <p:nvPr>
            <p:ph idx="1"/>
          </p:nvPr>
        </p:nvSpPr>
        <p:spPr>
          <a:xfrm>
            <a:off x="447816" y="601200"/>
            <a:ext cx="11292840" cy="4204800"/>
          </a:xfrm>
        </p:spPr>
        <p:txBody>
          <a:bodyPr anchor="ctr">
            <a:normAutofit/>
          </a:bodyPr>
          <a:lstStyle>
            <a:lvl1pPr>
              <a:defRPr sz="2000">
                <a:solidFill>
                  <a:schemeClr val="tx2"/>
                </a:solidFill>
              </a:defRPr>
            </a:lvl1pPr>
            <a:lvl2pPr>
              <a:defRPr sz="1800">
                <a:solidFill>
                  <a:schemeClr val="tx2"/>
                </a:solidFill>
              </a:defRPr>
            </a:lvl2pPr>
            <a:lvl3pPr>
              <a:defRPr sz="1600">
                <a:solidFill>
                  <a:schemeClr val="tx2"/>
                </a:solidFill>
              </a:defRPr>
            </a:lvl3pPr>
            <a:lvl4pPr>
              <a:defRPr sz="1400">
                <a:solidFill>
                  <a:schemeClr val="tx2"/>
                </a:solidFill>
              </a:defRPr>
            </a:lvl4pPr>
            <a:lvl5pPr>
              <a:defRPr sz="1400">
                <a:solidFill>
                  <a:schemeClr val="tx2"/>
                </a:solidFill>
              </a:defRPr>
            </a:lvl5pPr>
            <a:lvl6pPr>
              <a:defRPr sz="1400">
                <a:solidFill>
                  <a:schemeClr val="tx2"/>
                </a:solidFill>
              </a:defRPr>
            </a:lvl6pPr>
            <a:lvl7pPr>
              <a:defRPr sz="1400">
                <a:solidFill>
                  <a:schemeClr val="tx2"/>
                </a:solidFill>
              </a:defRPr>
            </a:lvl7pPr>
            <a:lvl8pPr>
              <a:defRPr sz="1400">
                <a:solidFill>
                  <a:schemeClr val="tx2"/>
                </a:solidFill>
              </a:defRPr>
            </a:lvl8pPr>
            <a:lvl9pPr>
              <a:defRPr sz="1400">
                <a:solidFill>
                  <a:schemeClr val="tx2"/>
                </a:solidFill>
              </a:defRPr>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5740823" y="5262296"/>
            <a:ext cx="5869987" cy="689515"/>
          </a:xfrm>
        </p:spPr>
        <p:txBody>
          <a:bodyPr anchor="ctr">
            <a:normAutofit/>
          </a:bodyPr>
          <a:lstStyle>
            <a:lvl1pPr marL="0" indent="0" algn="r">
              <a:buNone/>
              <a:defRPr sz="1100">
                <a:solidFill>
                  <a:schemeClr val="bg1"/>
                </a:solidFill>
              </a:defRPr>
            </a:lvl1pPr>
            <a:lvl2pPr marL="457200" indent="0">
              <a:buNone/>
              <a:defRPr sz="11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lvl1pPr>
              <a:defRPr>
                <a:solidFill>
                  <a:schemeClr val="accent1">
                    <a:lumMod val="75000"/>
                    <a:lumOff val="25000"/>
                  </a:schemeClr>
                </a:solidFill>
              </a:defRPr>
            </a:lvl1pPr>
          </a:lstStyle>
          <a:p>
            <a:endParaRPr lang="en-US" dirty="0"/>
          </a:p>
        </p:txBody>
      </p:sp>
      <p:sp>
        <p:nvSpPr>
          <p:cNvPr id="6" name="Footer Placeholder 5"/>
          <p:cNvSpPr>
            <a:spLocks noGrp="1"/>
          </p:cNvSpPr>
          <p:nvPr>
            <p:ph type="ftr" sz="quarter" idx="11"/>
          </p:nvPr>
        </p:nvSpPr>
        <p:spPr/>
        <p:txBody>
          <a:bodyPr/>
          <a:lstStyle>
            <a:lvl1pPr>
              <a:defRPr>
                <a:solidFill>
                  <a:schemeClr val="accent1">
                    <a:lumMod val="75000"/>
                    <a:lumOff val="25000"/>
                  </a:schemeClr>
                </a:solidFill>
              </a:defRPr>
            </a:lvl1pPr>
          </a:lstStyle>
          <a:p>
            <a:endParaRPr lang="en-US" dirty="0"/>
          </a:p>
        </p:txBody>
      </p:sp>
      <p:sp>
        <p:nvSpPr>
          <p:cNvPr id="10" name="Slide Number Placeholder 5">
            <a:extLst>
              <a:ext uri="{FF2B5EF4-FFF2-40B4-BE49-F238E27FC236}">
                <a16:creationId xmlns:a16="http://schemas.microsoft.com/office/drawing/2014/main" id="{27F6CFB9-958F-4763-B17D-7FB2964A9AF6}"/>
              </a:ext>
            </a:extLst>
          </p:cNvPr>
          <p:cNvSpPr txBox="1">
            <a:spLocks/>
          </p:cNvSpPr>
          <p:nvPr userDrawn="1"/>
        </p:nvSpPr>
        <p:spPr>
          <a:xfrm>
            <a:off x="11031989" y="70115"/>
            <a:ext cx="717635" cy="33500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800" kern="1200">
                <a:solidFill>
                  <a:schemeClr val="accent2"/>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1234516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81193" y="4693389"/>
            <a:ext cx="11029616" cy="566738"/>
          </a:xfrm>
        </p:spPr>
        <p:txBody>
          <a:bodyPr anchor="b">
            <a:normAutofit/>
          </a:bodyPr>
          <a:lstStyle>
            <a:lvl1pPr algn="l">
              <a:defRPr sz="2400" b="0">
                <a:solidFill>
                  <a:schemeClr val="accent1"/>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447817" y="599725"/>
            <a:ext cx="11290859" cy="3557252"/>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n-US"/>
              <a:t>Click icon to add picture</a:t>
            </a:r>
            <a:endParaRPr lang="en-US" dirty="0"/>
          </a:p>
        </p:txBody>
      </p:sp>
      <p:sp>
        <p:nvSpPr>
          <p:cNvPr id="4" name="Text Placeholder 3"/>
          <p:cNvSpPr>
            <a:spLocks noGrp="1"/>
          </p:cNvSpPr>
          <p:nvPr>
            <p:ph type="body" sz="half" idx="2"/>
          </p:nvPr>
        </p:nvSpPr>
        <p:spPr>
          <a:xfrm>
            <a:off x="581192" y="5260127"/>
            <a:ext cx="11029617" cy="598671"/>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endParaRPr lang="en-US" dirty="0"/>
          </a:p>
        </p:txBody>
      </p:sp>
      <p:sp>
        <p:nvSpPr>
          <p:cNvPr id="6" name="Footer Placeholder 5"/>
          <p:cNvSpPr>
            <a:spLocks noGrp="1"/>
          </p:cNvSpPr>
          <p:nvPr>
            <p:ph type="ftr" sz="quarter" idx="11"/>
          </p:nvPr>
        </p:nvSpPr>
        <p:spPr/>
        <p:txBody>
          <a:bodyPr/>
          <a:lstStyle/>
          <a:p>
            <a:endParaRPr lang="en-US" dirty="0"/>
          </a:p>
        </p:txBody>
      </p:sp>
      <p:sp>
        <p:nvSpPr>
          <p:cNvPr id="8" name="Slide Number Placeholder 5">
            <a:extLst>
              <a:ext uri="{FF2B5EF4-FFF2-40B4-BE49-F238E27FC236}">
                <a16:creationId xmlns:a16="http://schemas.microsoft.com/office/drawing/2014/main" id="{8B102511-3342-4879-923A-99E4B66DEEF6}"/>
              </a:ext>
            </a:extLst>
          </p:cNvPr>
          <p:cNvSpPr txBox="1">
            <a:spLocks/>
          </p:cNvSpPr>
          <p:nvPr userDrawn="1"/>
        </p:nvSpPr>
        <p:spPr>
          <a:xfrm>
            <a:off x="11031989" y="70115"/>
            <a:ext cx="717635" cy="335001"/>
          </a:xfrm>
          <a:prstGeom prst="rect">
            <a:avLst/>
          </a:prstGeom>
        </p:spPr>
        <p:txBody>
          <a:bodyPr vert="horz" lIns="91440" tIns="45720" rIns="91440" bIns="45720" rtlCol="0" anchor="ctr"/>
          <a:lstStyle>
            <a:defPPr>
              <a:defRPr lang="en-US"/>
            </a:defPPr>
            <a:lvl1pPr algn="r" rtl="0" eaLnBrk="0" fontAlgn="base" hangingPunct="0">
              <a:spcBef>
                <a:spcPct val="0"/>
              </a:spcBef>
              <a:spcAft>
                <a:spcPct val="0"/>
              </a:spcAft>
              <a:defRPr sz="1800" kern="1200">
                <a:solidFill>
                  <a:schemeClr val="accent2"/>
                </a:solidFill>
                <a:latin typeface="Arial" panose="020B0604020202020204" pitchFamily="34" charset="0"/>
                <a:ea typeface="+mn-ea"/>
                <a:cs typeface="+mn-cs"/>
              </a:defRPr>
            </a:lvl1pPr>
            <a:lvl2pPr marL="4572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2pPr>
            <a:lvl3pPr marL="9144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3pPr>
            <a:lvl4pPr marL="13716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4pPr>
            <a:lvl5pPr marL="1828800" algn="l" rtl="0" eaLnBrk="0" fontAlgn="base" hangingPunct="0">
              <a:spcBef>
                <a:spcPct val="0"/>
              </a:spcBef>
              <a:spcAft>
                <a:spcPct val="0"/>
              </a:spcAft>
              <a:defRPr kern="1200">
                <a:solidFill>
                  <a:schemeClr val="tx1"/>
                </a:solidFill>
                <a:latin typeface="Arial" panose="020B0604020202020204" pitchFamily="34" charset="0"/>
                <a:ea typeface="+mn-ea"/>
                <a:cs typeface="+mn-cs"/>
              </a:defRPr>
            </a:lvl5pPr>
            <a:lvl6pPr marL="2286000" algn="l" defTabSz="914400" rtl="0" eaLnBrk="1" latinLnBrk="0" hangingPunct="1">
              <a:defRPr kern="1200">
                <a:solidFill>
                  <a:schemeClr val="tx1"/>
                </a:solidFill>
                <a:latin typeface="Arial" panose="020B0604020202020204" pitchFamily="34" charset="0"/>
                <a:ea typeface="+mn-ea"/>
                <a:cs typeface="+mn-cs"/>
              </a:defRPr>
            </a:lvl6pPr>
            <a:lvl7pPr marL="2743200" algn="l" defTabSz="914400" rtl="0" eaLnBrk="1" latinLnBrk="0" hangingPunct="1">
              <a:defRPr kern="1200">
                <a:solidFill>
                  <a:schemeClr val="tx1"/>
                </a:solidFill>
                <a:latin typeface="Arial" panose="020B0604020202020204" pitchFamily="34" charset="0"/>
                <a:ea typeface="+mn-ea"/>
                <a:cs typeface="+mn-cs"/>
              </a:defRPr>
            </a:lvl7pPr>
            <a:lvl8pPr marL="3200400" algn="l" defTabSz="914400" rtl="0" eaLnBrk="1" latinLnBrk="0" hangingPunct="1">
              <a:defRPr kern="1200">
                <a:solidFill>
                  <a:schemeClr val="tx1"/>
                </a:solidFill>
                <a:latin typeface="Arial" panose="020B0604020202020204" pitchFamily="34" charset="0"/>
                <a:ea typeface="+mn-ea"/>
                <a:cs typeface="+mn-cs"/>
              </a:defRPr>
            </a:lvl8pPr>
            <a:lvl9pPr marL="3657600" algn="l" defTabSz="914400" rtl="0" eaLnBrk="1" latinLnBrk="0" hangingPunct="1">
              <a:defRPr kern="1200">
                <a:solidFill>
                  <a:schemeClr val="tx1"/>
                </a:solidFill>
                <a:latin typeface="Arial" panose="020B0604020202020204" pitchFamily="34" charset="0"/>
                <a:ea typeface="+mn-ea"/>
                <a:cs typeface="+mn-cs"/>
              </a:defRPr>
            </a:lvl9pPr>
          </a:lstStyle>
          <a:p>
            <a:fld id="{D57F1E4F-1CFF-5643-939E-217C01CDF565}" type="slidenum">
              <a:rPr lang="en-US" smtClean="0"/>
              <a:pPr/>
              <a:t>‹#›</a:t>
            </a:fld>
            <a:endParaRPr lang="en-US" dirty="0"/>
          </a:p>
        </p:txBody>
      </p:sp>
    </p:spTree>
    <p:extLst>
      <p:ext uri="{BB962C8B-B14F-4D97-AF65-F5344CB8AC3E}">
        <p14:creationId xmlns:p14="http://schemas.microsoft.com/office/powerpoint/2010/main" val="156983266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slideLayout" Target="../slideLayouts/slideLayout26.xml"/><Relationship Id="rId18" Type="http://schemas.openxmlformats.org/officeDocument/2006/relationships/slideLayout" Target="../slideLayouts/slideLayout31.xml"/><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slideLayout" Target="../slideLayouts/slideLayout25.xml"/><Relationship Id="rId17" Type="http://schemas.openxmlformats.org/officeDocument/2006/relationships/slideLayout" Target="../slideLayouts/slideLayout30.xml"/><Relationship Id="rId2" Type="http://schemas.openxmlformats.org/officeDocument/2006/relationships/slideLayout" Target="../slideLayouts/slideLayout15.xml"/><Relationship Id="rId16" Type="http://schemas.openxmlformats.org/officeDocument/2006/relationships/slideLayout" Target="../slideLayouts/slideLayout29.xml"/><Relationship Id="rId20" Type="http://schemas.openxmlformats.org/officeDocument/2006/relationships/theme" Target="../theme/theme2.xml"/><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slideLayout" Target="../slideLayouts/slideLayout28.xml"/><Relationship Id="rId10" Type="http://schemas.openxmlformats.org/officeDocument/2006/relationships/slideLayout" Target="../slideLayouts/slideLayout23.xml"/><Relationship Id="rId19" Type="http://schemas.openxmlformats.org/officeDocument/2006/relationships/slideLayout" Target="../slideLayouts/slideLayout32.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slideLayout" Target="../slideLayouts/slideLayout27.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1840746577"/>
      </p:ext>
    </p:extLst>
  </p:cSld>
  <p:clrMap bg1="lt1" tx1="dk1" bg2="lt2" tx2="dk2" accent1="accent1" accent2="accent2" accent3="accent3" accent4="accent4" accent5="accent5" accent6="accent6" hlink="hlink" folHlink="folHlink"/>
  <p:sldLayoutIdLst>
    <p:sldLayoutId id="2147491396" r:id="rId1"/>
    <p:sldLayoutId id="2147491397" r:id="rId2"/>
    <p:sldLayoutId id="2147491398" r:id="rId3"/>
    <p:sldLayoutId id="2147491399" r:id="rId4"/>
    <p:sldLayoutId id="2147491400" r:id="rId5"/>
    <p:sldLayoutId id="2147491401" r:id="rId6"/>
    <p:sldLayoutId id="2147491402" r:id="rId7"/>
    <p:sldLayoutId id="2147491403" r:id="rId8"/>
    <p:sldLayoutId id="2147491404" r:id="rId9"/>
    <p:sldLayoutId id="2147491405" r:id="rId10"/>
    <p:sldLayoutId id="2147491406" r:id="rId11"/>
    <p:sldLayoutId id="2147491407" r:id="rId12"/>
    <p:sldLayoutId id="2147491409" r:id="rId13"/>
  </p:sldLayoutIdLst>
  <p:hf hdr="0" ftr="0" dt="0"/>
  <p:txStyles>
    <p:titleStyle>
      <a:lvl1pPr algn="l" defTabSz="457200" rtl="0" eaLnBrk="1" latinLnBrk="0" hangingPunct="1">
        <a:spcBef>
          <a:spcPct val="0"/>
        </a:spcBef>
        <a:buNone/>
        <a:defRPr sz="2800" b="0" i="0" u="none"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b="0" i="0" u="none"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1192" y="705124"/>
            <a:ext cx="11029616" cy="1189554"/>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581192" y="2336003"/>
            <a:ext cx="11029616" cy="3522794"/>
          </a:xfrm>
          <a:prstGeom prst="rect">
            <a:avLst/>
          </a:prstGeom>
        </p:spPr>
        <p:txBody>
          <a:bodyPr vert="horz" lIns="91440" tIns="45720" rIns="91440" bIns="45720" rtlCol="0" anchor="ctr">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7605951" y="5956137"/>
            <a:ext cx="2844799" cy="365125"/>
          </a:xfrm>
          <a:prstGeom prst="rect">
            <a:avLst/>
          </a:prstGeom>
        </p:spPr>
        <p:txBody>
          <a:bodyPr vert="horz" lIns="91440" tIns="45720" rIns="91440" bIns="45720" rtlCol="0" anchor="ctr"/>
          <a:lstStyle>
            <a:lvl1pPr algn="r">
              <a:defRPr sz="900">
                <a:solidFill>
                  <a:schemeClr val="accent2"/>
                </a:solidFill>
              </a:defRPr>
            </a:lvl1pPr>
          </a:lstStyle>
          <a:p>
            <a:endParaRPr lang="en-US" dirty="0"/>
          </a:p>
        </p:txBody>
      </p:sp>
      <p:sp>
        <p:nvSpPr>
          <p:cNvPr id="5" name="Footer Placeholder 4"/>
          <p:cNvSpPr>
            <a:spLocks noGrp="1"/>
          </p:cNvSpPr>
          <p:nvPr>
            <p:ph type="ftr" sz="quarter" idx="3"/>
          </p:nvPr>
        </p:nvSpPr>
        <p:spPr>
          <a:xfrm>
            <a:off x="581192" y="5951811"/>
            <a:ext cx="6917210" cy="365125"/>
          </a:xfrm>
          <a:prstGeom prst="rect">
            <a:avLst/>
          </a:prstGeom>
        </p:spPr>
        <p:txBody>
          <a:bodyPr vert="horz" lIns="91440" tIns="45720" rIns="91440" bIns="45720" rtlCol="0" anchor="ctr"/>
          <a:lstStyle>
            <a:lvl1pPr algn="l">
              <a:defRPr sz="900" cap="all">
                <a:solidFill>
                  <a:schemeClr val="accent2"/>
                </a:solidFill>
              </a:defRPr>
            </a:lvl1pPr>
          </a:lstStyle>
          <a:p>
            <a:endParaRPr lang="en-US" dirty="0"/>
          </a:p>
        </p:txBody>
      </p:sp>
      <p:sp>
        <p:nvSpPr>
          <p:cNvPr id="6" name="Slide Number Placeholder 5"/>
          <p:cNvSpPr>
            <a:spLocks noGrp="1"/>
          </p:cNvSpPr>
          <p:nvPr>
            <p:ph type="sldNum" sz="quarter" idx="4"/>
          </p:nvPr>
        </p:nvSpPr>
        <p:spPr>
          <a:xfrm>
            <a:off x="10558300" y="5956137"/>
            <a:ext cx="1052510" cy="365125"/>
          </a:xfrm>
          <a:prstGeom prst="rect">
            <a:avLst/>
          </a:prstGeom>
        </p:spPr>
        <p:txBody>
          <a:bodyPr vert="horz" lIns="91440" tIns="45720" rIns="91440" bIns="45720" rtlCol="0" anchor="ctr"/>
          <a:lstStyle>
            <a:lvl1pPr algn="r">
              <a:defRPr sz="900">
                <a:solidFill>
                  <a:schemeClr val="accent2"/>
                </a:solidFill>
              </a:defRPr>
            </a:lvl1pPr>
          </a:lstStyle>
          <a:p>
            <a:fld id="{D57F1E4F-1CFF-5643-939E-217C01CDF565}" type="slidenum">
              <a:rPr lang="en-US" dirty="0"/>
              <a:pPr/>
              <a:t>‹#›</a:t>
            </a:fld>
            <a:endParaRPr lang="en-US" dirty="0"/>
          </a:p>
        </p:txBody>
      </p:sp>
      <p:sp>
        <p:nvSpPr>
          <p:cNvPr id="9" name="Rectangle 8"/>
          <p:cNvSpPr/>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0" name="Rectangle 9"/>
          <p:cNvSpPr/>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1" name="Rectangle 10"/>
          <p:cNvSpPr/>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Tree>
    <p:extLst>
      <p:ext uri="{BB962C8B-B14F-4D97-AF65-F5344CB8AC3E}">
        <p14:creationId xmlns:p14="http://schemas.microsoft.com/office/powerpoint/2010/main" val="3583659869"/>
      </p:ext>
    </p:extLst>
  </p:cSld>
  <p:clrMap bg1="lt1" tx1="dk1" bg2="lt2" tx2="dk2" accent1="accent1" accent2="accent2" accent3="accent3" accent4="accent4" accent5="accent5" accent6="accent6" hlink="hlink" folHlink="folHlink"/>
  <p:sldLayoutIdLst>
    <p:sldLayoutId id="2147491411" r:id="rId1"/>
    <p:sldLayoutId id="2147491412" r:id="rId2"/>
    <p:sldLayoutId id="2147491413" r:id="rId3"/>
    <p:sldLayoutId id="2147491414" r:id="rId4"/>
    <p:sldLayoutId id="2147491415" r:id="rId5"/>
    <p:sldLayoutId id="2147491416" r:id="rId6"/>
    <p:sldLayoutId id="2147491417" r:id="rId7"/>
    <p:sldLayoutId id="2147491418" r:id="rId8"/>
    <p:sldLayoutId id="2147491419" r:id="rId9"/>
    <p:sldLayoutId id="2147491420" r:id="rId10"/>
    <p:sldLayoutId id="2147491421" r:id="rId11"/>
    <p:sldLayoutId id="2147491422" r:id="rId12"/>
    <p:sldLayoutId id="2147491423" r:id="rId13"/>
    <p:sldLayoutId id="2147491424" r:id="rId14"/>
    <p:sldLayoutId id="2147491425" r:id="rId15"/>
    <p:sldLayoutId id="2147491426" r:id="rId16"/>
    <p:sldLayoutId id="2147491427" r:id="rId17"/>
    <p:sldLayoutId id="2147491428" r:id="rId18"/>
    <p:sldLayoutId id="2147491429" r:id="rId19"/>
  </p:sldLayoutIdLst>
  <p:hf hdr="0" ftr="0" dt="0"/>
  <p:txStyles>
    <p:titleStyle>
      <a:lvl1pPr algn="l" defTabSz="457200" rtl="0" eaLnBrk="1" latinLnBrk="0" hangingPunct="1">
        <a:spcBef>
          <a:spcPct val="0"/>
        </a:spcBef>
        <a:buNone/>
        <a:defRPr sz="2800" b="0" kern="1200" cap="all">
          <a:solidFill>
            <a:schemeClr val="bg1"/>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06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800" kern="1200">
          <a:solidFill>
            <a:schemeClr val="tx2"/>
          </a:solidFill>
          <a:latin typeface="+mn-lt"/>
          <a:ea typeface="+mn-ea"/>
          <a:cs typeface="+mn-cs"/>
        </a:defRPr>
      </a:lvl1pPr>
      <a:lvl2pPr marL="630000" indent="-306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600" kern="1200">
          <a:solidFill>
            <a:schemeClr val="tx2"/>
          </a:solidFill>
          <a:latin typeface="+mn-lt"/>
          <a:ea typeface="+mn-ea"/>
          <a:cs typeface="+mn-cs"/>
        </a:defRPr>
      </a:lvl2pPr>
      <a:lvl3pPr marL="900000" indent="-270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400" kern="1200">
          <a:solidFill>
            <a:schemeClr val="tx2"/>
          </a:solidFill>
          <a:latin typeface="+mn-lt"/>
          <a:ea typeface="+mn-ea"/>
          <a:cs typeface="+mn-cs"/>
        </a:defRPr>
      </a:lvl3pPr>
      <a:lvl4pPr marL="124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4pPr>
      <a:lvl5pPr marL="1602000" indent="-2340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5pPr>
      <a:lvl6pPr marL="19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6pPr>
      <a:lvl7pPr marL="22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7pPr>
      <a:lvl8pPr marL="25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8pPr>
      <a:lvl9pPr marL="2800000" indent="-228600" algn="l" defTabSz="457200" rtl="0" eaLnBrk="1" latinLnBrk="0" hangingPunct="1">
        <a:spcBef>
          <a:spcPct val="20000"/>
        </a:spcBef>
        <a:spcAft>
          <a:spcPts val="600"/>
        </a:spcAft>
        <a:buClr>
          <a:schemeClr val="accent2"/>
        </a:buClr>
        <a:buSzPct val="92000"/>
        <a:buFont typeface="Wingdings 2" panose="05020102010507070707" pitchFamily="18" charset="2"/>
        <a:buChar char=""/>
        <a:defRPr sz="1200" kern="1200">
          <a:solidFill>
            <a:schemeClr val="tx2"/>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0.xml"/><Relationship Id="rId1" Type="http://schemas.openxmlformats.org/officeDocument/2006/relationships/slideLayout" Target="../slideLayouts/slideLayout2.xml"/><Relationship Id="rId4" Type="http://schemas.openxmlformats.org/officeDocument/2006/relationships/hyperlink" Target="https://www.dovetailrecruitment.co.uk/whats-difference-1st-2nd-interview/"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12.xml"/><Relationship Id="rId1" Type="http://schemas.openxmlformats.org/officeDocument/2006/relationships/slideLayout" Target="../slideLayouts/slideLayout2.xml"/><Relationship Id="rId4" Type="http://schemas.openxmlformats.org/officeDocument/2006/relationships/hyperlink" Target="https://pxhere.com/en/photo/1563083" TargetMode="External"/></Relationships>
</file>

<file path=ppt/slides/_rels/slide1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15.xml"/><Relationship Id="rId1" Type="http://schemas.openxmlformats.org/officeDocument/2006/relationships/slideLayout" Target="../slideLayouts/slideLayout2.xml"/><Relationship Id="rId4" Type="http://schemas.openxmlformats.org/officeDocument/2006/relationships/hyperlink" Target="https://raymondtec.com/2019/02/employees-are-working-from-home-do-you-know-where-your-remote-work-policy-is/"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29.xml"/><Relationship Id="rId1" Type="http://schemas.openxmlformats.org/officeDocument/2006/relationships/slideLayout" Target="../slideLayouts/slideLayout2.xml"/><Relationship Id="rId4" Type="http://schemas.openxmlformats.org/officeDocument/2006/relationships/hyperlink" Target="https://www.pressenza.com/2020/08/global-business-travel-will-not-be-killed-off-by-coronavirus-new-research/" TargetMode="Externa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31.xml"/><Relationship Id="rId1" Type="http://schemas.openxmlformats.org/officeDocument/2006/relationships/slideLayout" Target="../slideLayouts/slideLayout2.xml"/><Relationship Id="rId4" Type="http://schemas.openxmlformats.org/officeDocument/2006/relationships/hyperlink" Target="https://www.pexels.com/photo/airplane-airport-arrival-bag-584397/" TargetMode="External"/></Relationships>
</file>

<file path=ppt/slides/_rels/slide3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37.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hyperlink" Target="https://askjan.org/limitations/Sleeping-Stay-Awake.cfm"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hyperlink" Target="https://askjan.org/articles/Determining-if-Apps-Are-Right-for-You.cfm" TargetMode="External"/><Relationship Id="rId2" Type="http://schemas.openxmlformats.org/officeDocument/2006/relationships/hyperlink" Target="https://askjan.org/solutions/Apps-for-Sleep-Fatigue.cfm" TargetMode="Externa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38.xml"/><Relationship Id="rId1" Type="http://schemas.openxmlformats.org/officeDocument/2006/relationships/slideLayout" Target="../slideLayouts/slideLayout17.xml"/><Relationship Id="rId4" Type="http://schemas.openxmlformats.org/officeDocument/2006/relationships/hyperlink" Target="https://askjan.org/events/register/2021-2022-webcast-series.cfm" TargetMode="External"/></Relationships>
</file>

<file path=ppt/slides/_rels/slide43.xml.rels><?xml version="1.0" encoding="UTF-8" standalone="yes"?>
<Relationships xmlns="http://schemas.openxmlformats.org/package/2006/relationships"><Relationship Id="rId3" Type="http://schemas.openxmlformats.org/officeDocument/2006/relationships/hyperlink" Target="https://askjan.org/evaluationreg.cfm" TargetMode="External"/><Relationship Id="rId2" Type="http://schemas.openxmlformats.org/officeDocument/2006/relationships/notesSlide" Target="../notesSlides/notesSlide39.xml"/><Relationship Id="rId1" Type="http://schemas.openxmlformats.org/officeDocument/2006/relationships/slideLayout" Target="../slideLayouts/slideLayout15.xml"/><Relationship Id="rId4" Type="http://schemas.openxmlformats.org/officeDocument/2006/relationships/image" Target="../media/image24.png"/></Relationships>
</file>

<file path=ppt/slides/_rels/slide44.xml.rels><?xml version="1.0" encoding="UTF-8" standalone="yes"?>
<Relationships xmlns="http://schemas.openxmlformats.org/package/2006/relationships"><Relationship Id="rId3" Type="http://schemas.openxmlformats.org/officeDocument/2006/relationships/diagramData" Target="../diagrams/data3.xml"/><Relationship Id="rId7" Type="http://schemas.microsoft.com/office/2007/relationships/diagramDrawing" Target="../diagrams/drawing3.xml"/><Relationship Id="rId2" Type="http://schemas.openxmlformats.org/officeDocument/2006/relationships/notesSlide" Target="../notesSlides/notesSlide40.xml"/><Relationship Id="rId1" Type="http://schemas.openxmlformats.org/officeDocument/2006/relationships/slideLayout" Target="../slideLayouts/slideLayout2.xml"/><Relationship Id="rId6" Type="http://schemas.openxmlformats.org/officeDocument/2006/relationships/diagramColors" Target="../diagrams/colors3.xml"/><Relationship Id="rId5" Type="http://schemas.openxmlformats.org/officeDocument/2006/relationships/diagramQuickStyle" Target="../diagrams/quickStyle3.xml"/><Relationship Id="rId4" Type="http://schemas.openxmlformats.org/officeDocument/2006/relationships/diagramLayout" Target="../diagrams/layout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hyperlink" Target="https://askjan.org/disabilities/Sleep-Disorder.cfm" TargetMode="External"/><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hyperlink" Target="https://www.wired.it/attualita/tech/2018/07/25/google-call-center/"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a:extLst>
              <a:ext uri="{FF2B5EF4-FFF2-40B4-BE49-F238E27FC236}">
                <a16:creationId xmlns:a16="http://schemas.microsoft.com/office/drawing/2014/main" id="{1771D675-89DE-4590-B40C-FB751B9D05BA}"/>
              </a:ext>
            </a:extLst>
          </p:cNvPr>
          <p:cNvSpPr>
            <a:spLocks noGrp="1"/>
          </p:cNvSpPr>
          <p:nvPr>
            <p:ph type="ctrTitle"/>
          </p:nvPr>
        </p:nvSpPr>
        <p:spPr/>
        <p:txBody>
          <a:bodyPr>
            <a:normAutofit/>
          </a:bodyPr>
          <a:lstStyle/>
          <a:p>
            <a:r>
              <a:rPr lang="en-US" sz="2800" dirty="0"/>
              <a:t>Accommodation Solutions for Sleep Disorders</a:t>
            </a:r>
            <a:r>
              <a:rPr lang="en-US" sz="1400" b="1" dirty="0"/>
              <a:t>  </a:t>
            </a:r>
            <a:endParaRPr lang="en-US" sz="2800" dirty="0"/>
          </a:p>
        </p:txBody>
      </p:sp>
      <p:sp>
        <p:nvSpPr>
          <p:cNvPr id="5" name="Subtitle 4">
            <a:extLst>
              <a:ext uri="{FF2B5EF4-FFF2-40B4-BE49-F238E27FC236}">
                <a16:creationId xmlns:a16="http://schemas.microsoft.com/office/drawing/2014/main" id="{FFC3B4BC-B6FE-45F9-ADE7-8752ACF9CE18}"/>
              </a:ext>
            </a:extLst>
          </p:cNvPr>
          <p:cNvSpPr>
            <a:spLocks noGrp="1"/>
          </p:cNvSpPr>
          <p:nvPr>
            <p:ph type="subTitle" idx="1"/>
          </p:nvPr>
        </p:nvSpPr>
        <p:spPr/>
        <p:txBody>
          <a:bodyPr>
            <a:noAutofit/>
          </a:bodyPr>
          <a:lstStyle/>
          <a:p>
            <a:r>
              <a:rPr lang="en-US" sz="1400" cap="none" dirty="0">
                <a:solidFill>
                  <a:srgbClr val="002060"/>
                </a:solidFill>
                <a:latin typeface="Arial Nova" panose="020B0504020202020204" pitchFamily="34" charset="0"/>
              </a:rPr>
              <a:t>Alexis Popa, M.S. Consultant</a:t>
            </a:r>
            <a:br>
              <a:rPr lang="en-US" sz="1400" cap="none" dirty="0">
                <a:solidFill>
                  <a:srgbClr val="002060"/>
                </a:solidFill>
                <a:latin typeface="Arial Nova" panose="020B0504020202020204" pitchFamily="34" charset="0"/>
              </a:rPr>
            </a:br>
            <a:r>
              <a:rPr lang="en-US" sz="1400" cap="none" dirty="0">
                <a:solidFill>
                  <a:srgbClr val="002060"/>
                </a:solidFill>
                <a:latin typeface="Arial Nova" panose="020B0504020202020204" pitchFamily="34" charset="0"/>
              </a:rPr>
              <a:t>Melanie Whetzel, M.A., CBIS, Principal Consultant</a:t>
            </a:r>
            <a:endParaRPr lang="en-US" sz="1400" dirty="0">
              <a:solidFill>
                <a:srgbClr val="002060"/>
              </a:solidFill>
              <a:latin typeface="Arial Nova" panose="020B0504020202020204" pitchFamily="34" charset="0"/>
            </a:endParaRPr>
          </a:p>
        </p:txBody>
      </p:sp>
      <p:sp>
        <p:nvSpPr>
          <p:cNvPr id="4" name="Footer Placeholder 4">
            <a:extLst>
              <a:ext uri="{FF2B5EF4-FFF2-40B4-BE49-F238E27FC236}">
                <a16:creationId xmlns:a16="http://schemas.microsoft.com/office/drawing/2014/main" id="{D93171B2-D45F-4DFC-9FB7-98277A3A31CB}"/>
              </a:ext>
            </a:extLst>
          </p:cNvPr>
          <p:cNvSpPr>
            <a:spLocks noGrp="1"/>
          </p:cNvSpPr>
          <p:nvPr>
            <p:ph type="ftr" sz="quarter" idx="11"/>
          </p:nvPr>
        </p:nvSpPr>
        <p:spPr>
          <a:xfrm>
            <a:off x="1301919" y="5956137"/>
            <a:ext cx="9210508" cy="365125"/>
          </a:xfrm>
        </p:spPr>
        <p:txBody>
          <a:bodyPr/>
          <a:lstStyle/>
          <a:p>
            <a:r>
              <a:rPr lang="en-US" sz="1400" b="0" dirty="0"/>
              <a:t>JAN </a:t>
            </a:r>
            <a:r>
              <a:rPr lang="en-US" sz="1400" b="0" cap="none" dirty="0"/>
              <a:t>is a service of the U.S. Department of Labor’s Office of Disability Employment Policy/ODEP.</a:t>
            </a:r>
            <a:endParaRPr lang="en-US" sz="1400" b="0" dirty="0"/>
          </a:p>
        </p:txBody>
      </p:sp>
    </p:spTree>
    <p:extLst>
      <p:ext uri="{BB962C8B-B14F-4D97-AF65-F5344CB8AC3E}">
        <p14:creationId xmlns:p14="http://schemas.microsoft.com/office/powerpoint/2010/main" val="344470159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13520-387E-40FB-9922-259DBE78E57F}"/>
              </a:ext>
            </a:extLst>
          </p:cNvPr>
          <p:cNvSpPr>
            <a:spLocks noGrp="1"/>
          </p:cNvSpPr>
          <p:nvPr>
            <p:ph type="title"/>
          </p:nvPr>
        </p:nvSpPr>
        <p:spPr/>
        <p:txBody>
          <a:bodyPr/>
          <a:lstStyle/>
          <a:p>
            <a:r>
              <a:rPr lang="en-US" kern="0" dirty="0"/>
              <a:t>Performance and Conduct Best Practices (1)</a:t>
            </a:r>
            <a:endParaRPr lang="en-US" dirty="0"/>
          </a:p>
        </p:txBody>
      </p:sp>
      <p:sp>
        <p:nvSpPr>
          <p:cNvPr id="4" name="Content Placeholder 3">
            <a:extLst>
              <a:ext uri="{FF2B5EF4-FFF2-40B4-BE49-F238E27FC236}">
                <a16:creationId xmlns:a16="http://schemas.microsoft.com/office/drawing/2014/main" id="{21E3F929-6CC2-4337-902E-C9F0022BB973}"/>
              </a:ext>
            </a:extLst>
          </p:cNvPr>
          <p:cNvSpPr>
            <a:spLocks noGrp="1"/>
          </p:cNvSpPr>
          <p:nvPr>
            <p:ph idx="1"/>
          </p:nvPr>
        </p:nvSpPr>
        <p:spPr>
          <a:xfrm>
            <a:off x="4343400" y="2180496"/>
            <a:ext cx="7267407" cy="4067904"/>
          </a:xfrm>
        </p:spPr>
        <p:txBody>
          <a:bodyPr>
            <a:normAutofit/>
          </a:bodyPr>
          <a:lstStyle/>
          <a:p>
            <a:pPr marL="0" indent="0">
              <a:buFont typeface="Arial" panose="020B0604020202020204" pitchFamily="34" charset="0"/>
              <a:buNone/>
            </a:pPr>
            <a:r>
              <a:rPr lang="en-US" altLang="en-US" sz="2800" b="1" dirty="0"/>
              <a:t>ADA</a:t>
            </a:r>
          </a:p>
          <a:p>
            <a:pPr marL="0" indent="0">
              <a:spcAft>
                <a:spcPts val="1200"/>
              </a:spcAft>
              <a:buFont typeface="Arial" panose="020B0604020202020204" pitchFamily="34" charset="0"/>
              <a:buNone/>
            </a:pPr>
            <a:r>
              <a:rPr lang="en-US" altLang="en-US" sz="2400" b="0" dirty="0"/>
              <a:t>Employers can hold all employees to the same standards of performance but should bring deficits to an employee’s attention as soon as possible.  </a:t>
            </a:r>
          </a:p>
          <a:p>
            <a:pPr marL="0" indent="0">
              <a:buNone/>
            </a:pPr>
            <a:r>
              <a:rPr lang="en-US" altLang="en-US" sz="2800" b="1" dirty="0"/>
              <a:t>Best Practice</a:t>
            </a:r>
          </a:p>
          <a:p>
            <a:pPr marL="0" indent="0">
              <a:buNone/>
            </a:pPr>
            <a:r>
              <a:rPr lang="en-US" altLang="en-US" sz="2400" b="0" dirty="0"/>
              <a:t>Meet with the employee to talk about performance, where the employee should be, and how the employer can help him get ther</a:t>
            </a:r>
            <a:r>
              <a:rPr lang="en-US" altLang="en-US" sz="2400" dirty="0"/>
              <a:t>e. </a:t>
            </a:r>
            <a:r>
              <a:rPr lang="en-US" altLang="en-US" sz="2400" b="0" dirty="0"/>
              <a:t> </a:t>
            </a:r>
            <a:endParaRPr lang="en-US" sz="2400" dirty="0"/>
          </a:p>
        </p:txBody>
      </p:sp>
      <p:pic>
        <p:nvPicPr>
          <p:cNvPr id="5" name="Picture 4">
            <a:extLst>
              <a:ext uri="{FF2B5EF4-FFF2-40B4-BE49-F238E27FC236}">
                <a16:creationId xmlns:a16="http://schemas.microsoft.com/office/drawing/2014/main" id="{9EF82507-5D0F-4E3C-B7A3-51824C9CA73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225" y="3194113"/>
            <a:ext cx="3305175" cy="1983105"/>
          </a:xfrm>
          <a:prstGeom prst="rect">
            <a:avLst/>
          </a:prstGeom>
        </p:spPr>
      </p:pic>
      <p:sp>
        <p:nvSpPr>
          <p:cNvPr id="6" name="Slide Number Placeholder 5">
            <a:extLst>
              <a:ext uri="{FF2B5EF4-FFF2-40B4-BE49-F238E27FC236}">
                <a16:creationId xmlns:a16="http://schemas.microsoft.com/office/drawing/2014/main" id="{E9BD2A51-ED59-468A-B82A-4DB60484F3E0}"/>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10</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2362843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FB0C8-6922-4330-B233-26C76FB4A441}"/>
              </a:ext>
            </a:extLst>
          </p:cNvPr>
          <p:cNvSpPr>
            <a:spLocks noGrp="1"/>
          </p:cNvSpPr>
          <p:nvPr>
            <p:ph type="title"/>
          </p:nvPr>
        </p:nvSpPr>
        <p:spPr/>
        <p:txBody>
          <a:bodyPr>
            <a:normAutofit/>
          </a:bodyPr>
          <a:lstStyle/>
          <a:p>
            <a:r>
              <a:rPr lang="en-US" kern="0" dirty="0"/>
              <a:t>Performance and conduct Situation (2)</a:t>
            </a:r>
            <a:endParaRPr lang="en-US" dirty="0"/>
          </a:p>
        </p:txBody>
      </p:sp>
      <p:sp>
        <p:nvSpPr>
          <p:cNvPr id="75778" name="Rectangle 3"/>
          <p:cNvSpPr>
            <a:spLocks noGrp="1" noChangeArrowheads="1"/>
          </p:cNvSpPr>
          <p:nvPr>
            <p:ph idx="1"/>
          </p:nvPr>
        </p:nvSpPr>
        <p:spPr>
          <a:xfrm>
            <a:off x="581193" y="2180496"/>
            <a:ext cx="7724608" cy="3678303"/>
          </a:xfrm>
        </p:spPr>
        <p:txBody>
          <a:bodyPr>
            <a:noAutofit/>
          </a:bodyPr>
          <a:lstStyle/>
          <a:p>
            <a:pPr marL="0" indent="0">
              <a:spcBef>
                <a:spcPts val="576"/>
              </a:spcBef>
              <a:buNone/>
            </a:pPr>
            <a:r>
              <a:rPr lang="en-US" altLang="en-US" sz="2800" b="1" dirty="0"/>
              <a:t>Situation:</a:t>
            </a:r>
          </a:p>
          <a:p>
            <a:pPr marL="0" indent="0">
              <a:spcBef>
                <a:spcPts val="576"/>
              </a:spcBef>
              <a:spcAft>
                <a:spcPts val="1200"/>
              </a:spcAft>
              <a:buNone/>
            </a:pPr>
            <a:r>
              <a:rPr lang="en-US" sz="2400" dirty="0"/>
              <a:t>An employee had difficulty with concentration, focus, and getting some of her tasks done on time due to a sleep disorder that affects mental fatigue and sleepiness. When the employee discusses it with the employer, the employer asks what they can do to help.   </a:t>
            </a:r>
            <a:endParaRPr lang="en-US" altLang="en-US" sz="2400" b="1" dirty="0"/>
          </a:p>
          <a:p>
            <a:pPr marL="0" indent="0">
              <a:spcBef>
                <a:spcPts val="576"/>
              </a:spcBef>
              <a:spcAft>
                <a:spcPts val="1200"/>
              </a:spcAft>
              <a:buNone/>
            </a:pPr>
            <a:r>
              <a:rPr lang="en-US" altLang="en-US" sz="2800" b="1" dirty="0"/>
              <a:t>Is this a good approach?</a:t>
            </a:r>
          </a:p>
        </p:txBody>
      </p:sp>
      <p:pic>
        <p:nvPicPr>
          <p:cNvPr id="6" name="Picture 5">
            <a:extLst>
              <a:ext uri="{FF2B5EF4-FFF2-40B4-BE49-F238E27FC236}">
                <a16:creationId xmlns:a16="http://schemas.microsoft.com/office/drawing/2014/main" id="{9D81E0AC-4E88-41BE-8727-88D2803420DD}"/>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8502238" y="2237294"/>
            <a:ext cx="3073401" cy="3758733"/>
          </a:xfrm>
          <a:prstGeom prst="rect">
            <a:avLst/>
          </a:prstGeom>
        </p:spPr>
      </p:pic>
      <p:sp>
        <p:nvSpPr>
          <p:cNvPr id="7" name="Slide Number Placeholder 5">
            <a:extLst>
              <a:ext uri="{FF2B5EF4-FFF2-40B4-BE49-F238E27FC236}">
                <a16:creationId xmlns:a16="http://schemas.microsoft.com/office/drawing/2014/main" id="{717EBDE7-7EB7-4048-A25A-881AB7AE5012}"/>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11</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50854245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03642-D45A-4131-9677-67C28BDB8683}"/>
              </a:ext>
            </a:extLst>
          </p:cNvPr>
          <p:cNvSpPr>
            <a:spLocks noGrp="1"/>
          </p:cNvSpPr>
          <p:nvPr>
            <p:ph type="title"/>
          </p:nvPr>
        </p:nvSpPr>
        <p:spPr>
          <a:xfrm>
            <a:off x="581192" y="702156"/>
            <a:ext cx="11029616" cy="1013800"/>
          </a:xfrm>
        </p:spPr>
        <p:txBody>
          <a:bodyPr>
            <a:normAutofit/>
          </a:bodyPr>
          <a:lstStyle/>
          <a:p>
            <a:r>
              <a:rPr lang="en-US" kern="0" dirty="0"/>
              <a:t>Performance and Conduct Best Practices (2)</a:t>
            </a:r>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225" y="3194113"/>
            <a:ext cx="3305175" cy="1983105"/>
          </a:xfrm>
          <a:prstGeom prst="rect">
            <a:avLst/>
          </a:prstGeom>
        </p:spPr>
      </p:pic>
      <p:sp>
        <p:nvSpPr>
          <p:cNvPr id="6" name="Content Placeholder 5">
            <a:extLst>
              <a:ext uri="{FF2B5EF4-FFF2-40B4-BE49-F238E27FC236}">
                <a16:creationId xmlns:a16="http://schemas.microsoft.com/office/drawing/2014/main" id="{74C92357-698F-4E15-9B6F-162F34461923}"/>
              </a:ext>
            </a:extLst>
          </p:cNvPr>
          <p:cNvSpPr>
            <a:spLocks noGrp="1"/>
          </p:cNvSpPr>
          <p:nvPr>
            <p:ph idx="1"/>
          </p:nvPr>
        </p:nvSpPr>
        <p:spPr>
          <a:xfrm>
            <a:off x="4505325" y="2180496"/>
            <a:ext cx="7105481" cy="4045683"/>
          </a:xfrm>
        </p:spPr>
        <p:txBody>
          <a:bodyPr>
            <a:normAutofit lnSpcReduction="10000"/>
          </a:bodyPr>
          <a:lstStyle/>
          <a:p>
            <a:pPr marL="0" indent="0">
              <a:buFont typeface="Arial" panose="020B0604020202020204" pitchFamily="34" charset="0"/>
              <a:buNone/>
            </a:pPr>
            <a:r>
              <a:rPr lang="en-US" altLang="en-US" sz="2800" b="1" dirty="0"/>
              <a:t>ADA</a:t>
            </a:r>
          </a:p>
          <a:p>
            <a:pPr marL="0" indent="0">
              <a:spcAft>
                <a:spcPts val="1200"/>
              </a:spcAft>
              <a:buFont typeface="Arial" panose="020B0604020202020204" pitchFamily="34" charset="0"/>
              <a:buNone/>
            </a:pPr>
            <a:r>
              <a:rPr lang="en-US" altLang="en-US" sz="2400" b="0" dirty="0"/>
              <a:t>Employers can hold employees to standards of performance but need to begin the interactive process when an employee discloses a medical condition and connects it to a performance issue.</a:t>
            </a:r>
          </a:p>
          <a:p>
            <a:pPr marL="0" indent="0">
              <a:spcAft>
                <a:spcPts val="1200"/>
              </a:spcAft>
              <a:buFont typeface="Arial" panose="020B0604020202020204" pitchFamily="34" charset="0"/>
              <a:buNone/>
            </a:pPr>
            <a:r>
              <a:rPr lang="en-US" altLang="en-US" sz="2800" b="1" dirty="0"/>
              <a:t>Best Practice</a:t>
            </a:r>
          </a:p>
          <a:p>
            <a:pPr marL="0" indent="0">
              <a:buNone/>
            </a:pPr>
            <a:r>
              <a:rPr lang="en-US" altLang="en-US" sz="2400" b="0" dirty="0"/>
              <a:t>Meet with the employee, ask how to assist. Request medical documentation that may help  with accommodation ideas. </a:t>
            </a:r>
          </a:p>
        </p:txBody>
      </p:sp>
      <p:sp>
        <p:nvSpPr>
          <p:cNvPr id="7" name="Slide Number Placeholder 5">
            <a:extLst>
              <a:ext uri="{FF2B5EF4-FFF2-40B4-BE49-F238E27FC236}">
                <a16:creationId xmlns:a16="http://schemas.microsoft.com/office/drawing/2014/main" id="{19679977-8AD3-4854-9288-7A901458F84E}"/>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12</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414117721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FB0C8-6922-4330-B233-26C76FB4A441}"/>
              </a:ext>
            </a:extLst>
          </p:cNvPr>
          <p:cNvSpPr>
            <a:spLocks noGrp="1"/>
          </p:cNvSpPr>
          <p:nvPr>
            <p:ph type="title"/>
          </p:nvPr>
        </p:nvSpPr>
        <p:spPr/>
        <p:txBody>
          <a:bodyPr>
            <a:normAutofit/>
          </a:bodyPr>
          <a:lstStyle/>
          <a:p>
            <a:r>
              <a:rPr lang="en-US" kern="0" dirty="0"/>
              <a:t>Performance and conduct Situation (3)</a:t>
            </a:r>
            <a:endParaRPr lang="en-US" dirty="0"/>
          </a:p>
        </p:txBody>
      </p:sp>
      <p:sp>
        <p:nvSpPr>
          <p:cNvPr id="3" name="Content Placeholder 2">
            <a:extLst>
              <a:ext uri="{FF2B5EF4-FFF2-40B4-BE49-F238E27FC236}">
                <a16:creationId xmlns:a16="http://schemas.microsoft.com/office/drawing/2014/main" id="{4B1C63F1-465D-44FB-B2A9-E01B9C6ABC88}"/>
              </a:ext>
            </a:extLst>
          </p:cNvPr>
          <p:cNvSpPr>
            <a:spLocks noGrp="1"/>
          </p:cNvSpPr>
          <p:nvPr>
            <p:ph idx="1"/>
          </p:nvPr>
        </p:nvSpPr>
        <p:spPr>
          <a:xfrm>
            <a:off x="4267200" y="2180496"/>
            <a:ext cx="7343607" cy="4194904"/>
          </a:xfrm>
        </p:spPr>
        <p:txBody>
          <a:bodyPr>
            <a:normAutofit/>
          </a:bodyPr>
          <a:lstStyle/>
          <a:p>
            <a:pPr marL="0" indent="0">
              <a:spcBef>
                <a:spcPts val="576"/>
              </a:spcBef>
              <a:buNone/>
            </a:pPr>
            <a:r>
              <a:rPr lang="en-US" altLang="en-US" sz="2800" b="1" dirty="0">
                <a:solidFill>
                  <a:srgbClr val="002C5F"/>
                </a:solidFill>
              </a:rPr>
              <a:t>Situation:</a:t>
            </a:r>
          </a:p>
          <a:p>
            <a:pPr marL="0" indent="0">
              <a:spcBef>
                <a:spcPts val="576"/>
              </a:spcBef>
              <a:spcAft>
                <a:spcPts val="1200"/>
              </a:spcAft>
              <a:buNone/>
            </a:pPr>
            <a:r>
              <a:rPr lang="en-US" altLang="en-US" sz="2400" b="0" dirty="0">
                <a:solidFill>
                  <a:srgbClr val="002C5F"/>
                </a:solidFill>
              </a:rPr>
              <a:t>An employee has been arriving to work anywhere from fifteen minutes to two hours late for several weeks. When the manager asks about it, she belligerently says she has a medical issue and it is none of his concern.</a:t>
            </a:r>
            <a:endParaRPr lang="en-US" altLang="en-US" sz="2400" b="1" dirty="0">
              <a:solidFill>
                <a:srgbClr val="002C5F"/>
              </a:solidFill>
            </a:endParaRPr>
          </a:p>
          <a:p>
            <a:pPr marL="0" indent="0">
              <a:spcBef>
                <a:spcPts val="576"/>
              </a:spcBef>
              <a:spcAft>
                <a:spcPts val="1200"/>
              </a:spcAft>
              <a:buNone/>
            </a:pPr>
            <a:r>
              <a:rPr lang="en-US" altLang="en-US" sz="2800" b="1" dirty="0">
                <a:solidFill>
                  <a:srgbClr val="002C5F"/>
                </a:solidFill>
              </a:rPr>
              <a:t>Is this a good approach?</a:t>
            </a:r>
          </a:p>
        </p:txBody>
      </p:sp>
      <p:pic>
        <p:nvPicPr>
          <p:cNvPr id="6" name="Picture 5">
            <a:extLst>
              <a:ext uri="{FF2B5EF4-FFF2-40B4-BE49-F238E27FC236}">
                <a16:creationId xmlns:a16="http://schemas.microsoft.com/office/drawing/2014/main" id="{36CC6856-2B79-40DB-AEE9-076CC315FCBF}"/>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448732" y="1871133"/>
            <a:ext cx="3683001" cy="4504267"/>
          </a:xfrm>
          <a:prstGeom prst="rect">
            <a:avLst/>
          </a:prstGeom>
        </p:spPr>
      </p:pic>
      <p:sp>
        <p:nvSpPr>
          <p:cNvPr id="7" name="Slide Number Placeholder 5">
            <a:extLst>
              <a:ext uri="{FF2B5EF4-FFF2-40B4-BE49-F238E27FC236}">
                <a16:creationId xmlns:a16="http://schemas.microsoft.com/office/drawing/2014/main" id="{FBAABFF4-BAF6-4C36-99C0-F76198FB1BD2}"/>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13</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287279594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03642-D45A-4131-9677-67C28BDB8683}"/>
              </a:ext>
            </a:extLst>
          </p:cNvPr>
          <p:cNvSpPr>
            <a:spLocks noGrp="1"/>
          </p:cNvSpPr>
          <p:nvPr>
            <p:ph type="title"/>
          </p:nvPr>
        </p:nvSpPr>
        <p:spPr>
          <a:xfrm>
            <a:off x="581192" y="702156"/>
            <a:ext cx="11029616" cy="1013800"/>
          </a:xfrm>
        </p:spPr>
        <p:txBody>
          <a:bodyPr>
            <a:normAutofit/>
          </a:bodyPr>
          <a:lstStyle/>
          <a:p>
            <a:r>
              <a:rPr lang="en-US" kern="0" dirty="0"/>
              <a:t>Performance and Conduct Best Practices (3)</a:t>
            </a:r>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225" y="3194113"/>
            <a:ext cx="3305175" cy="1983105"/>
          </a:xfrm>
          <a:prstGeom prst="rect">
            <a:avLst/>
          </a:prstGeom>
        </p:spPr>
      </p:pic>
      <p:sp>
        <p:nvSpPr>
          <p:cNvPr id="6" name="Content Placeholder 5">
            <a:extLst>
              <a:ext uri="{FF2B5EF4-FFF2-40B4-BE49-F238E27FC236}">
                <a16:creationId xmlns:a16="http://schemas.microsoft.com/office/drawing/2014/main" id="{74C92357-698F-4E15-9B6F-162F34461923}"/>
              </a:ext>
            </a:extLst>
          </p:cNvPr>
          <p:cNvSpPr>
            <a:spLocks noGrp="1"/>
          </p:cNvSpPr>
          <p:nvPr>
            <p:ph idx="1"/>
          </p:nvPr>
        </p:nvSpPr>
        <p:spPr>
          <a:xfrm>
            <a:off x="4505325" y="2180496"/>
            <a:ext cx="7105481" cy="4220304"/>
          </a:xfrm>
        </p:spPr>
        <p:txBody>
          <a:bodyPr>
            <a:normAutofit fontScale="92500" lnSpcReduction="10000"/>
          </a:bodyPr>
          <a:lstStyle/>
          <a:p>
            <a:pPr marL="0" indent="0">
              <a:spcBef>
                <a:spcPts val="576"/>
              </a:spcBef>
              <a:buFont typeface="Arial" panose="020B0604020202020204" pitchFamily="34" charset="0"/>
              <a:buNone/>
            </a:pPr>
            <a:r>
              <a:rPr lang="en-US" altLang="en-US" sz="3000" b="1" dirty="0"/>
              <a:t>ADA</a:t>
            </a:r>
          </a:p>
          <a:p>
            <a:pPr marL="0" indent="0">
              <a:spcBef>
                <a:spcPts val="576"/>
              </a:spcBef>
              <a:buFont typeface="Arial" panose="020B0604020202020204" pitchFamily="34" charset="0"/>
              <a:buNone/>
            </a:pPr>
            <a:r>
              <a:rPr lang="en-US" altLang="en-US" sz="2600" b="0" dirty="0"/>
              <a:t>Because employers can hold all employees to the  same standards, medical issues or not, employees want to be cooperative and disclose a medical  condition before it is too late.  </a:t>
            </a:r>
          </a:p>
          <a:p>
            <a:pPr marL="0" indent="0">
              <a:spcBef>
                <a:spcPts val="576"/>
              </a:spcBef>
              <a:buNone/>
            </a:pPr>
            <a:r>
              <a:rPr lang="en-US" altLang="en-US" sz="3000" b="1" dirty="0"/>
              <a:t>Best Practice</a:t>
            </a:r>
          </a:p>
          <a:p>
            <a:pPr marL="0" indent="0">
              <a:spcBef>
                <a:spcPts val="576"/>
              </a:spcBef>
              <a:buNone/>
            </a:pPr>
            <a:r>
              <a:rPr lang="en-US" altLang="en-US" sz="2600" b="0" dirty="0"/>
              <a:t>A good opportunity to disclose a medical condition and ask for help is when it is brought to an employee’s attention that she is not meeting attendance standards.  </a:t>
            </a:r>
          </a:p>
        </p:txBody>
      </p:sp>
      <p:sp>
        <p:nvSpPr>
          <p:cNvPr id="7" name="Slide Number Placeholder 5">
            <a:extLst>
              <a:ext uri="{FF2B5EF4-FFF2-40B4-BE49-F238E27FC236}">
                <a16:creationId xmlns:a16="http://schemas.microsoft.com/office/drawing/2014/main" id="{23874949-8E81-414A-A47C-D30C90947C05}"/>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14</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54528195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title" idx="4294967295"/>
          </p:nvPr>
        </p:nvSpPr>
        <p:spPr>
          <a:xfrm>
            <a:off x="581025" y="2181225"/>
            <a:ext cx="11029950" cy="36782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kumimoji="0" lang="en-US" altLang="en-US" sz="4000" i="0" u="none" strike="noStrike" kern="1200" cap="none" spc="0" normalizeH="0" baseline="0" noProof="0" dirty="0">
                <a:ln>
                  <a:noFill/>
                </a:ln>
                <a:solidFill>
                  <a:schemeClr val="accent1"/>
                </a:solidFill>
                <a:effectLst/>
                <a:uLnTx/>
                <a:uFillTx/>
                <a:latin typeface="Arial Nova" panose="020B0504020202020204" pitchFamily="34" charset="0"/>
                <a:ea typeface="+mn-ea"/>
                <a:cs typeface="Arial" panose="020B0604020202020204" pitchFamily="34" charset="0"/>
              </a:rPr>
              <a:t>TELEWORK AND COMMUTING</a:t>
            </a:r>
            <a:endParaRPr kumimoji="0" lang="en-US" altLang="en-US" sz="2400" b="0" i="0" u="none" strike="noStrike" kern="1200" cap="none" spc="0" normalizeH="0" baseline="0" noProof="0" dirty="0">
              <a:ln>
                <a:noFill/>
              </a:ln>
              <a:solidFill>
                <a:srgbClr val="0096DB"/>
              </a:solidFill>
              <a:effectLst/>
              <a:uLnTx/>
              <a:uFillTx/>
              <a:latin typeface="Arial Nova" panose="020B0504020202020204" pitchFamily="34" charset="0"/>
              <a:ea typeface="+mn-ea"/>
              <a:cs typeface="Arial" panose="020B0604020202020204" pitchFamily="34" charset="0"/>
            </a:endParaRPr>
          </a:p>
        </p:txBody>
      </p:sp>
      <p:sp>
        <p:nvSpPr>
          <p:cNvPr id="5" name="Slide Number Placeholder 5">
            <a:extLst>
              <a:ext uri="{FF2B5EF4-FFF2-40B4-BE49-F238E27FC236}">
                <a16:creationId xmlns:a16="http://schemas.microsoft.com/office/drawing/2014/main" id="{D9DFC251-0367-44D7-8D58-E1122695A6E1}"/>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15</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30890879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8224C-A645-4C65-A744-4D523C6B27A6}"/>
              </a:ext>
            </a:extLst>
          </p:cNvPr>
          <p:cNvSpPr>
            <a:spLocks noGrp="1"/>
          </p:cNvSpPr>
          <p:nvPr>
            <p:ph type="title"/>
          </p:nvPr>
        </p:nvSpPr>
        <p:spPr>
          <a:xfrm>
            <a:off x="581192" y="702156"/>
            <a:ext cx="11029616" cy="1013800"/>
          </a:xfrm>
        </p:spPr>
        <p:txBody>
          <a:bodyPr>
            <a:normAutofit/>
          </a:bodyPr>
          <a:lstStyle/>
          <a:p>
            <a:r>
              <a:rPr lang="en-US" kern="0" dirty="0"/>
              <a:t>Telework and Commuting situation (1)</a:t>
            </a:r>
            <a:endParaRPr lang="en-US" dirty="0"/>
          </a:p>
        </p:txBody>
      </p:sp>
      <p:sp>
        <p:nvSpPr>
          <p:cNvPr id="72" name="Rectangle 71">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5" name="Picture 4">
            <a:extLst>
              <a:ext uri="{FF2B5EF4-FFF2-40B4-BE49-F238E27FC236}">
                <a16:creationId xmlns:a16="http://schemas.microsoft.com/office/drawing/2014/main" id="{AB8A2989-EA53-4A7D-BCAA-AE270C824E0F}"/>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b="-1"/>
          <a:stretch/>
        </p:blipFill>
        <p:spPr>
          <a:xfrm>
            <a:off x="657225" y="2361056"/>
            <a:ext cx="4962525" cy="3649219"/>
          </a:xfrm>
          <a:prstGeom prst="rect">
            <a:avLst/>
          </a:prstGeom>
        </p:spPr>
      </p:pic>
      <p:sp>
        <p:nvSpPr>
          <p:cNvPr id="75778" name="Rectangle 3"/>
          <p:cNvSpPr>
            <a:spLocks noGrp="1" noChangeArrowheads="1"/>
          </p:cNvSpPr>
          <p:nvPr>
            <p:ph idx="1"/>
          </p:nvPr>
        </p:nvSpPr>
        <p:spPr>
          <a:xfrm>
            <a:off x="6096000" y="2180496"/>
            <a:ext cx="5275001" cy="4045683"/>
          </a:xfrm>
        </p:spPr>
        <p:txBody>
          <a:bodyPr>
            <a:normAutofit/>
          </a:bodyPr>
          <a:lstStyle/>
          <a:p>
            <a:pPr marL="0" indent="0">
              <a:spcBef>
                <a:spcPts val="576"/>
              </a:spcBef>
              <a:buNone/>
            </a:pPr>
            <a:r>
              <a:rPr lang="en-US" altLang="en-US" sz="2800" b="1" dirty="0"/>
              <a:t>Situation:</a:t>
            </a:r>
          </a:p>
          <a:p>
            <a:pPr marL="0" indent="0">
              <a:spcBef>
                <a:spcPts val="576"/>
              </a:spcBef>
              <a:spcAft>
                <a:spcPts val="1200"/>
              </a:spcAft>
              <a:buNone/>
            </a:pPr>
            <a:r>
              <a:rPr lang="en-US" altLang="en-US" sz="2400" b="0" dirty="0"/>
              <a:t>An employee who is being counseled for attendance </a:t>
            </a:r>
            <a:r>
              <a:rPr lang="en-US" altLang="en-US" sz="2400" dirty="0"/>
              <a:t>discloses that he has insomnia and asks for the ability to telework. His supervisor tells him to get his attendance in order and they will consider it. </a:t>
            </a:r>
            <a:r>
              <a:rPr lang="en-US" altLang="en-US" sz="2400" b="0" dirty="0"/>
              <a:t> </a:t>
            </a:r>
          </a:p>
          <a:p>
            <a:pPr marL="0" indent="0">
              <a:spcBef>
                <a:spcPts val="576"/>
              </a:spcBef>
              <a:spcAft>
                <a:spcPts val="1200"/>
              </a:spcAft>
              <a:buNone/>
            </a:pPr>
            <a:r>
              <a:rPr lang="en-US" altLang="en-US" sz="2800" b="1" dirty="0"/>
              <a:t>Is this a good approach?</a:t>
            </a:r>
          </a:p>
        </p:txBody>
      </p:sp>
      <p:sp>
        <p:nvSpPr>
          <p:cNvPr id="8" name="Slide Number Placeholder 5">
            <a:extLst>
              <a:ext uri="{FF2B5EF4-FFF2-40B4-BE49-F238E27FC236}">
                <a16:creationId xmlns:a16="http://schemas.microsoft.com/office/drawing/2014/main" id="{1CD6D996-14FA-4810-89B6-6CCA69E3BA5B}"/>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16</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31454965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53566A-9269-4630-B340-A744B57AC0E0}"/>
              </a:ext>
            </a:extLst>
          </p:cNvPr>
          <p:cNvSpPr>
            <a:spLocks noGrp="1"/>
          </p:cNvSpPr>
          <p:nvPr>
            <p:ph type="title"/>
          </p:nvPr>
        </p:nvSpPr>
        <p:spPr>
          <a:xfrm>
            <a:off x="581192" y="702156"/>
            <a:ext cx="11029616" cy="1013800"/>
          </a:xfrm>
        </p:spPr>
        <p:txBody>
          <a:bodyPr>
            <a:normAutofit/>
          </a:bodyPr>
          <a:lstStyle/>
          <a:p>
            <a:r>
              <a:rPr lang="en-US" kern="0" dirty="0"/>
              <a:t>Telework and commuting Best Practices (1)</a:t>
            </a:r>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225" y="3194113"/>
            <a:ext cx="3305175" cy="1983105"/>
          </a:xfrm>
          <a:prstGeom prst="rect">
            <a:avLst/>
          </a:prstGeom>
        </p:spPr>
      </p:pic>
      <p:sp>
        <p:nvSpPr>
          <p:cNvPr id="6" name="Content Placeholder 5">
            <a:extLst>
              <a:ext uri="{FF2B5EF4-FFF2-40B4-BE49-F238E27FC236}">
                <a16:creationId xmlns:a16="http://schemas.microsoft.com/office/drawing/2014/main" id="{59B5BBE6-8281-41C7-A405-C1792DF6B2B3}"/>
              </a:ext>
            </a:extLst>
          </p:cNvPr>
          <p:cNvSpPr>
            <a:spLocks noGrp="1"/>
          </p:cNvSpPr>
          <p:nvPr>
            <p:ph idx="1"/>
          </p:nvPr>
        </p:nvSpPr>
        <p:spPr>
          <a:xfrm>
            <a:off x="4505325" y="2180496"/>
            <a:ext cx="7105481" cy="4045683"/>
          </a:xfrm>
        </p:spPr>
        <p:txBody>
          <a:bodyPr>
            <a:normAutofit/>
          </a:bodyPr>
          <a:lstStyle/>
          <a:p>
            <a:pPr marL="0" indent="0">
              <a:spcBef>
                <a:spcPts val="576"/>
              </a:spcBef>
              <a:buFont typeface="Arial" panose="020B0604020202020204" pitchFamily="34" charset="0"/>
              <a:buNone/>
            </a:pPr>
            <a:r>
              <a:rPr lang="en-US" altLang="en-US" sz="2600" b="1" dirty="0"/>
              <a:t>ADA</a:t>
            </a:r>
          </a:p>
          <a:p>
            <a:pPr marL="0" indent="0">
              <a:spcBef>
                <a:spcPts val="576"/>
              </a:spcBef>
              <a:buFont typeface="Arial" panose="020B0604020202020204" pitchFamily="34" charset="0"/>
              <a:buNone/>
            </a:pPr>
            <a:r>
              <a:rPr lang="en-US" altLang="en-US" sz="2400" b="0" dirty="0"/>
              <a:t>Employers can hold this employee to attendance standards but should start the interactive process without delay when an employee discloses and asks for an accommodation. </a:t>
            </a:r>
          </a:p>
          <a:p>
            <a:pPr marL="0" indent="0">
              <a:spcBef>
                <a:spcPts val="576"/>
              </a:spcBef>
              <a:buNone/>
            </a:pPr>
            <a:r>
              <a:rPr lang="en-US" altLang="en-US" sz="2600" b="1" dirty="0"/>
              <a:t>Best Practice</a:t>
            </a:r>
          </a:p>
          <a:p>
            <a:pPr marL="0" indent="0">
              <a:spcBef>
                <a:spcPts val="576"/>
              </a:spcBef>
              <a:buNone/>
            </a:pPr>
            <a:r>
              <a:rPr lang="en-US" altLang="en-US" sz="2400" b="0" dirty="0"/>
              <a:t>Treat the request as an accommodation request. Request medical documentation. Have a full conversation about how telework will be effective. </a:t>
            </a:r>
          </a:p>
        </p:txBody>
      </p:sp>
      <p:sp>
        <p:nvSpPr>
          <p:cNvPr id="7" name="Slide Number Placeholder 5">
            <a:extLst>
              <a:ext uri="{FF2B5EF4-FFF2-40B4-BE49-F238E27FC236}">
                <a16:creationId xmlns:a16="http://schemas.microsoft.com/office/drawing/2014/main" id="{F3E5BE84-D628-4B48-8B3B-AD63032503C1}"/>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17</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08849842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18224C-A645-4C65-A744-4D523C6B27A6}"/>
              </a:ext>
            </a:extLst>
          </p:cNvPr>
          <p:cNvSpPr>
            <a:spLocks noGrp="1"/>
          </p:cNvSpPr>
          <p:nvPr>
            <p:ph type="title"/>
          </p:nvPr>
        </p:nvSpPr>
        <p:spPr/>
        <p:txBody>
          <a:bodyPr/>
          <a:lstStyle/>
          <a:p>
            <a:r>
              <a:rPr lang="en-US" sz="2800" kern="0" dirty="0"/>
              <a:t>Telework and Commuting situation </a:t>
            </a:r>
            <a:r>
              <a:rPr lang="en-US" kern="0" dirty="0"/>
              <a:t>(</a:t>
            </a:r>
            <a:r>
              <a:rPr lang="en-US" sz="2800" kern="0" dirty="0"/>
              <a:t>2)</a:t>
            </a:r>
            <a:endParaRPr lang="en-US" dirty="0"/>
          </a:p>
        </p:txBody>
      </p:sp>
      <p:sp>
        <p:nvSpPr>
          <p:cNvPr id="75778" name="Rectangle 3"/>
          <p:cNvSpPr>
            <a:spLocks noGrp="1" noChangeArrowheads="1"/>
          </p:cNvSpPr>
          <p:nvPr>
            <p:ph idx="1"/>
          </p:nvPr>
        </p:nvSpPr>
        <p:spPr>
          <a:xfrm>
            <a:off x="581192" y="2180496"/>
            <a:ext cx="6505408" cy="3678303"/>
          </a:xfrm>
        </p:spPr>
        <p:txBody>
          <a:bodyPr>
            <a:normAutofit/>
          </a:bodyPr>
          <a:lstStyle/>
          <a:p>
            <a:pPr marL="0" indent="0">
              <a:spcBef>
                <a:spcPts val="576"/>
              </a:spcBef>
              <a:buNone/>
            </a:pPr>
            <a:r>
              <a:rPr lang="en-US" altLang="en-US" sz="2800" b="1" dirty="0"/>
              <a:t>Situation:</a:t>
            </a:r>
          </a:p>
          <a:p>
            <a:pPr marL="0" indent="0">
              <a:spcBef>
                <a:spcPts val="576"/>
              </a:spcBef>
              <a:spcAft>
                <a:spcPts val="1200"/>
              </a:spcAft>
              <a:buNone/>
            </a:pPr>
            <a:r>
              <a:rPr lang="en-US" altLang="en-US" sz="2400" b="0" dirty="0"/>
              <a:t>An employee recently diagnosed with narcolepsy asked for a modified schedule to allow the use of public transportation. The employer denies the request, stating that employees are responsible for getting themselves to work. </a:t>
            </a:r>
          </a:p>
          <a:p>
            <a:pPr marL="0" indent="0">
              <a:spcBef>
                <a:spcPts val="576"/>
              </a:spcBef>
              <a:spcAft>
                <a:spcPts val="1200"/>
              </a:spcAft>
              <a:buNone/>
            </a:pPr>
            <a:r>
              <a:rPr lang="en-US" altLang="en-US" sz="2800" b="1" dirty="0"/>
              <a:t>Is this a good approach?</a:t>
            </a:r>
          </a:p>
        </p:txBody>
      </p:sp>
      <p:pic>
        <p:nvPicPr>
          <p:cNvPr id="3" name="Picture 2">
            <a:extLst>
              <a:ext uri="{FF2B5EF4-FFF2-40B4-BE49-F238E27FC236}">
                <a16:creationId xmlns:a16="http://schemas.microsoft.com/office/drawing/2014/main" id="{5B5F84A5-64A6-4B85-B58E-2EA7E343053A}"/>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7364527" y="2577517"/>
            <a:ext cx="4326389" cy="2884259"/>
          </a:xfrm>
          <a:prstGeom prst="rect">
            <a:avLst/>
          </a:prstGeom>
        </p:spPr>
      </p:pic>
      <p:sp>
        <p:nvSpPr>
          <p:cNvPr id="8" name="Slide Number Placeholder 5">
            <a:extLst>
              <a:ext uri="{FF2B5EF4-FFF2-40B4-BE49-F238E27FC236}">
                <a16:creationId xmlns:a16="http://schemas.microsoft.com/office/drawing/2014/main" id="{5D454839-F445-41A3-916D-58CD6416D833}"/>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18</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942954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E53566A-9269-4630-B340-A744B57AC0E0}"/>
              </a:ext>
            </a:extLst>
          </p:cNvPr>
          <p:cNvSpPr>
            <a:spLocks noGrp="1"/>
          </p:cNvSpPr>
          <p:nvPr>
            <p:ph type="title"/>
          </p:nvPr>
        </p:nvSpPr>
        <p:spPr>
          <a:xfrm>
            <a:off x="581192" y="702156"/>
            <a:ext cx="11029616" cy="1013800"/>
          </a:xfrm>
        </p:spPr>
        <p:txBody>
          <a:bodyPr>
            <a:normAutofit/>
          </a:bodyPr>
          <a:lstStyle/>
          <a:p>
            <a:r>
              <a:rPr lang="en-US" kern="0" dirty="0"/>
              <a:t>Telework and Commuting Best Practices (2)</a:t>
            </a:r>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225" y="3194113"/>
            <a:ext cx="3305175" cy="1983105"/>
          </a:xfrm>
          <a:prstGeom prst="rect">
            <a:avLst/>
          </a:prstGeom>
        </p:spPr>
      </p:pic>
      <p:sp>
        <p:nvSpPr>
          <p:cNvPr id="6" name="Content Placeholder 5">
            <a:extLst>
              <a:ext uri="{FF2B5EF4-FFF2-40B4-BE49-F238E27FC236}">
                <a16:creationId xmlns:a16="http://schemas.microsoft.com/office/drawing/2014/main" id="{59B5BBE6-8281-41C7-A405-C1792DF6B2B3}"/>
              </a:ext>
            </a:extLst>
          </p:cNvPr>
          <p:cNvSpPr>
            <a:spLocks noGrp="1"/>
          </p:cNvSpPr>
          <p:nvPr>
            <p:ph idx="1"/>
          </p:nvPr>
        </p:nvSpPr>
        <p:spPr>
          <a:xfrm>
            <a:off x="4505325" y="2180496"/>
            <a:ext cx="7105481" cy="4045683"/>
          </a:xfrm>
        </p:spPr>
        <p:txBody>
          <a:bodyPr>
            <a:normAutofit/>
          </a:bodyPr>
          <a:lstStyle/>
          <a:p>
            <a:pPr marL="0" indent="0">
              <a:buFont typeface="Arial" panose="020B0604020202020204" pitchFamily="34" charset="0"/>
              <a:buNone/>
            </a:pPr>
            <a:r>
              <a:rPr lang="en-US" altLang="en-US" sz="2600" b="1" dirty="0"/>
              <a:t>ADA</a:t>
            </a:r>
          </a:p>
          <a:p>
            <a:pPr marL="0" indent="0">
              <a:spcAft>
                <a:spcPts val="1200"/>
              </a:spcAft>
              <a:buFont typeface="Arial" panose="020B0604020202020204" pitchFamily="34" charset="0"/>
              <a:buNone/>
            </a:pPr>
            <a:r>
              <a:rPr lang="en-US" altLang="en-US" sz="2400" b="0" dirty="0"/>
              <a:t>Employers do not have to provide transportation to and from work but might have to consider other accommodations related to commuting problems such as modified schedule and telework.</a:t>
            </a:r>
          </a:p>
          <a:p>
            <a:pPr marL="0" indent="0">
              <a:buNone/>
            </a:pPr>
            <a:r>
              <a:rPr lang="en-US" altLang="en-US" sz="2600" b="1" dirty="0"/>
              <a:t>Best Practice</a:t>
            </a:r>
          </a:p>
          <a:p>
            <a:pPr marL="0" indent="0">
              <a:buNone/>
            </a:pPr>
            <a:r>
              <a:rPr lang="en-US" altLang="en-US" sz="2400" b="0" dirty="0"/>
              <a:t>Treat the request as an accommodation request and consider modifying the employee’s schedule. </a:t>
            </a:r>
          </a:p>
        </p:txBody>
      </p:sp>
      <p:sp>
        <p:nvSpPr>
          <p:cNvPr id="7" name="Slide Number Placeholder 5">
            <a:extLst>
              <a:ext uri="{FF2B5EF4-FFF2-40B4-BE49-F238E27FC236}">
                <a16:creationId xmlns:a16="http://schemas.microsoft.com/office/drawing/2014/main" id="{B8E031B2-E61B-4CE6-8F93-0D826ACD13F3}"/>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19</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497415420"/>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639C-8766-4AAC-BA35-547F96D3D9BE}"/>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Housekeeping</a:t>
            </a:r>
          </a:p>
        </p:txBody>
      </p:sp>
      <p:graphicFrame>
        <p:nvGraphicFramePr>
          <p:cNvPr id="8" name="Content Placeholder 2" descr="Technical Difficulties&#10;Q&amp;A option at the bottom of the screen&#10;800-526-7234 or 877-781-9403 (TTY) - or Live Chat at AskJAN.org&#10;Frequently Asked Questions (FAQ)&#10;https://AskJAN.org/Training/JAN-Webcast-Frequently-Asked-Questions.cfm&#10;Questions for Presenters&#10;Q&amp;A option at the bottom of the screen">
            <a:extLst>
              <a:ext uri="{FF2B5EF4-FFF2-40B4-BE49-F238E27FC236}">
                <a16:creationId xmlns:a16="http://schemas.microsoft.com/office/drawing/2014/main" id="{4EBCF884-6B8F-417E-9493-91071CE480E5}"/>
              </a:ext>
            </a:extLst>
          </p:cNvPr>
          <p:cNvGraphicFramePr>
            <a:graphicFrameLocks noGrp="1"/>
          </p:cNvGraphicFramePr>
          <p:nvPr>
            <p:ph idx="1"/>
          </p:nvPr>
        </p:nvGraphicFramePr>
        <p:xfrm>
          <a:off x="581025" y="1998663"/>
          <a:ext cx="11029950" cy="402275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5">
            <a:extLst>
              <a:ext uri="{FF2B5EF4-FFF2-40B4-BE49-F238E27FC236}">
                <a16:creationId xmlns:a16="http://schemas.microsoft.com/office/drawing/2014/main" id="{90052940-8F7C-406C-80DE-3D3CB87F5278}"/>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2</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30513583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FB0C8-6922-4330-B233-26C76FB4A441}"/>
              </a:ext>
            </a:extLst>
          </p:cNvPr>
          <p:cNvSpPr>
            <a:spLocks noGrp="1"/>
          </p:cNvSpPr>
          <p:nvPr>
            <p:ph type="title"/>
          </p:nvPr>
        </p:nvSpPr>
        <p:spPr>
          <a:xfrm>
            <a:off x="581192" y="702156"/>
            <a:ext cx="11029616" cy="1013800"/>
          </a:xfrm>
        </p:spPr>
        <p:txBody>
          <a:bodyPr>
            <a:normAutofit/>
          </a:bodyPr>
          <a:lstStyle/>
          <a:p>
            <a:r>
              <a:rPr lang="en-US" kern="0" dirty="0"/>
              <a:t>Telework and Commuting Situation (3)</a:t>
            </a:r>
            <a:endParaRPr lang="en-US" dirty="0"/>
          </a:p>
        </p:txBody>
      </p:sp>
      <p:pic>
        <p:nvPicPr>
          <p:cNvPr id="8" name="Picture 7">
            <a:extLst>
              <a:ext uri="{FF2B5EF4-FFF2-40B4-BE49-F238E27FC236}">
                <a16:creationId xmlns:a16="http://schemas.microsoft.com/office/drawing/2014/main" id="{474C47CF-F4A9-4B2D-AD02-77E53014544E}"/>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8732" y="1871133"/>
            <a:ext cx="3683001" cy="4504267"/>
          </a:xfrm>
          <a:prstGeom prst="rect">
            <a:avLst/>
          </a:prstGeom>
        </p:spPr>
        <p:style>
          <a:lnRef idx="0">
            <a:schemeClr val="dk1"/>
          </a:lnRef>
          <a:fillRef idx="3">
            <a:schemeClr val="dk1"/>
          </a:fillRef>
          <a:effectRef idx="3">
            <a:schemeClr val="dk1"/>
          </a:effectRef>
          <a:fontRef idx="minor">
            <a:schemeClr val="lt1"/>
          </a:fontRef>
        </p:style>
      </p:pic>
      <p:sp>
        <p:nvSpPr>
          <p:cNvPr id="75778" name="Rectangle 3"/>
          <p:cNvSpPr>
            <a:spLocks noGrp="1" noChangeArrowheads="1"/>
          </p:cNvSpPr>
          <p:nvPr>
            <p:ph idx="1"/>
          </p:nvPr>
        </p:nvSpPr>
        <p:spPr>
          <a:xfrm>
            <a:off x="4475858" y="2180496"/>
            <a:ext cx="7140407" cy="4372704"/>
          </a:xfrm>
        </p:spPr>
        <p:txBody>
          <a:bodyPr>
            <a:normAutofit/>
          </a:bodyPr>
          <a:lstStyle/>
          <a:p>
            <a:pPr marL="0" indent="0">
              <a:spcBef>
                <a:spcPts val="576"/>
              </a:spcBef>
              <a:spcAft>
                <a:spcPts val="1200"/>
              </a:spcAft>
              <a:buNone/>
            </a:pPr>
            <a:r>
              <a:rPr lang="en-US" altLang="en-US" sz="2800" b="1" dirty="0"/>
              <a:t>Situation:</a:t>
            </a:r>
          </a:p>
          <a:p>
            <a:pPr marL="0" indent="0">
              <a:spcBef>
                <a:spcPts val="576"/>
              </a:spcBef>
              <a:spcAft>
                <a:spcPts val="1200"/>
              </a:spcAft>
              <a:buNone/>
            </a:pPr>
            <a:r>
              <a:rPr lang="en-US" altLang="en-US" sz="2400" b="0" dirty="0"/>
              <a:t>An employee with a sleep disorder found working from home to be extremely beneficial. She asks to continue teleworking after her employer calls all employees back to the workplace after mandatory telework related to the pandemic. The employer tells the employee she will need to come into the office until the interactive process is complete. </a:t>
            </a:r>
          </a:p>
          <a:p>
            <a:pPr marL="0" indent="0">
              <a:spcBef>
                <a:spcPts val="576"/>
              </a:spcBef>
              <a:spcAft>
                <a:spcPts val="1200"/>
              </a:spcAft>
              <a:buNone/>
            </a:pPr>
            <a:r>
              <a:rPr lang="en-US" altLang="en-US" sz="2800" b="1" dirty="0"/>
              <a:t>Is this a good approach?</a:t>
            </a:r>
          </a:p>
        </p:txBody>
      </p:sp>
      <p:sp>
        <p:nvSpPr>
          <p:cNvPr id="7" name="Slide Number Placeholder 5">
            <a:extLst>
              <a:ext uri="{FF2B5EF4-FFF2-40B4-BE49-F238E27FC236}">
                <a16:creationId xmlns:a16="http://schemas.microsoft.com/office/drawing/2014/main" id="{F717DF84-5483-436A-949D-57DED7B519D5}"/>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20</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21820873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13520-387E-40FB-9922-259DBE78E57F}"/>
              </a:ext>
            </a:extLst>
          </p:cNvPr>
          <p:cNvSpPr>
            <a:spLocks noGrp="1"/>
          </p:cNvSpPr>
          <p:nvPr>
            <p:ph type="title"/>
          </p:nvPr>
        </p:nvSpPr>
        <p:spPr/>
        <p:txBody>
          <a:bodyPr/>
          <a:lstStyle/>
          <a:p>
            <a:r>
              <a:rPr lang="en-US" kern="0" dirty="0"/>
              <a:t>Telework and commuting Best Practices (3)</a:t>
            </a:r>
            <a:endParaRPr lang="en-US" dirty="0"/>
          </a:p>
        </p:txBody>
      </p:sp>
      <p:sp>
        <p:nvSpPr>
          <p:cNvPr id="4" name="Content Placeholder 3">
            <a:extLst>
              <a:ext uri="{FF2B5EF4-FFF2-40B4-BE49-F238E27FC236}">
                <a16:creationId xmlns:a16="http://schemas.microsoft.com/office/drawing/2014/main" id="{21E3F929-6CC2-4337-902E-C9F0022BB973}"/>
              </a:ext>
            </a:extLst>
          </p:cNvPr>
          <p:cNvSpPr>
            <a:spLocks noGrp="1"/>
          </p:cNvSpPr>
          <p:nvPr>
            <p:ph idx="1"/>
          </p:nvPr>
        </p:nvSpPr>
        <p:spPr>
          <a:xfrm>
            <a:off x="4495801" y="2014950"/>
            <a:ext cx="7115007" cy="4372704"/>
          </a:xfrm>
        </p:spPr>
        <p:txBody>
          <a:bodyPr>
            <a:normAutofit/>
          </a:bodyPr>
          <a:lstStyle/>
          <a:p>
            <a:pPr marL="0" indent="0">
              <a:spcBef>
                <a:spcPts val="576"/>
              </a:spcBef>
              <a:spcAft>
                <a:spcPts val="1200"/>
              </a:spcAft>
              <a:buFont typeface="Arial" panose="020B0604020202020204" pitchFamily="34" charset="0"/>
              <a:buNone/>
            </a:pPr>
            <a:r>
              <a:rPr lang="en-US" altLang="en-US" sz="2800" b="1" dirty="0"/>
              <a:t>ADA</a:t>
            </a:r>
          </a:p>
          <a:p>
            <a:pPr marL="0" indent="0">
              <a:spcBef>
                <a:spcPts val="576"/>
              </a:spcBef>
              <a:spcAft>
                <a:spcPts val="1200"/>
              </a:spcAft>
              <a:buFont typeface="Arial" panose="020B0604020202020204" pitchFamily="34" charset="0"/>
              <a:buNone/>
            </a:pPr>
            <a:r>
              <a:rPr lang="en-US" altLang="en-US" sz="2400" dirty="0"/>
              <a:t>Employers do not have to provide an accommodation until the accommodation </a:t>
            </a:r>
            <a:br>
              <a:rPr lang="en-US" altLang="en-US" sz="2400" dirty="0"/>
            </a:br>
            <a:r>
              <a:rPr lang="en-US" altLang="en-US" sz="2400" dirty="0"/>
              <a:t>process is complete. </a:t>
            </a:r>
          </a:p>
          <a:p>
            <a:pPr marL="0" indent="0">
              <a:spcBef>
                <a:spcPts val="576"/>
              </a:spcBef>
              <a:spcAft>
                <a:spcPts val="1200"/>
              </a:spcAft>
              <a:buFont typeface="Arial" panose="020B0604020202020204" pitchFamily="34" charset="0"/>
              <a:buNone/>
            </a:pPr>
            <a:r>
              <a:rPr lang="en-US" altLang="en-US" sz="2800" b="1" dirty="0"/>
              <a:t>Best Practice</a:t>
            </a:r>
          </a:p>
          <a:p>
            <a:pPr marL="0" indent="0">
              <a:spcBef>
                <a:spcPts val="576"/>
              </a:spcBef>
              <a:spcAft>
                <a:spcPts val="1200"/>
              </a:spcAft>
              <a:buFont typeface="Arial" panose="020B0604020202020204" pitchFamily="34" charset="0"/>
              <a:buNone/>
            </a:pPr>
            <a:r>
              <a:rPr lang="en-US" altLang="en-US" sz="2400" dirty="0"/>
              <a:t>Allow telework to continue during the interactive process, especially if the issue is pandemic-related.</a:t>
            </a:r>
          </a:p>
        </p:txBody>
      </p:sp>
      <p:pic>
        <p:nvPicPr>
          <p:cNvPr id="5" name="Picture 4">
            <a:extLst>
              <a:ext uri="{FF2B5EF4-FFF2-40B4-BE49-F238E27FC236}">
                <a16:creationId xmlns:a16="http://schemas.microsoft.com/office/drawing/2014/main" id="{9EF82507-5D0F-4E3C-B7A3-51824C9CA73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225" y="3194113"/>
            <a:ext cx="3305175" cy="1983105"/>
          </a:xfrm>
          <a:prstGeom prst="rect">
            <a:avLst/>
          </a:prstGeom>
        </p:spPr>
      </p:pic>
      <p:sp>
        <p:nvSpPr>
          <p:cNvPr id="6" name="Slide Number Placeholder 5">
            <a:extLst>
              <a:ext uri="{FF2B5EF4-FFF2-40B4-BE49-F238E27FC236}">
                <a16:creationId xmlns:a16="http://schemas.microsoft.com/office/drawing/2014/main" id="{E9BD2A51-ED59-468A-B82A-4DB60484F3E0}"/>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21</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14063008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title" idx="4294967295"/>
          </p:nvPr>
        </p:nvSpPr>
        <p:spPr>
          <a:xfrm>
            <a:off x="581025" y="2181225"/>
            <a:ext cx="11029950" cy="36782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kumimoji="0" lang="en-US" altLang="en-US" sz="4000" i="0" u="none" strike="noStrike" kern="1200" cap="none" spc="0" normalizeH="0" baseline="0" noProof="0" dirty="0">
                <a:ln>
                  <a:noFill/>
                </a:ln>
                <a:solidFill>
                  <a:schemeClr val="accent1"/>
                </a:solidFill>
                <a:effectLst/>
                <a:uLnTx/>
                <a:uFillTx/>
                <a:latin typeface="Arial Nova" panose="020B0504020202020204" pitchFamily="34" charset="0"/>
                <a:ea typeface="+mn-ea"/>
                <a:cs typeface="Arial" panose="020B0604020202020204" pitchFamily="34" charset="0"/>
              </a:rPr>
              <a:t>JOB RESTRUCTURING AND REASSIGNMENT</a:t>
            </a:r>
            <a:endParaRPr kumimoji="0" lang="en-US" altLang="en-US" sz="4800" i="0" u="none" strike="noStrike" kern="1200" cap="none" spc="0" normalizeH="0" baseline="0" noProof="0" dirty="0">
              <a:ln>
                <a:noFill/>
              </a:ln>
              <a:solidFill>
                <a:schemeClr val="accent1"/>
              </a:solidFill>
              <a:effectLst/>
              <a:uLnTx/>
              <a:uFillTx/>
              <a:latin typeface="Arial Nova" panose="020B0504020202020204" pitchFamily="34" charset="0"/>
              <a:ea typeface="+mn-ea"/>
              <a:cs typeface="Arial" panose="020B0604020202020204" pitchFamily="34" charset="0"/>
            </a:endParaRPr>
          </a:p>
        </p:txBody>
      </p:sp>
      <p:sp>
        <p:nvSpPr>
          <p:cNvPr id="5" name="Slide Number Placeholder 5">
            <a:extLst>
              <a:ext uri="{FF2B5EF4-FFF2-40B4-BE49-F238E27FC236}">
                <a16:creationId xmlns:a16="http://schemas.microsoft.com/office/drawing/2014/main" id="{8ABC71F5-9781-4CF7-B8B4-0A6BA172CF8F}"/>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22</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64627132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23E80-205C-4399-B38F-12FA33E724AC}"/>
              </a:ext>
            </a:extLst>
          </p:cNvPr>
          <p:cNvSpPr>
            <a:spLocks noGrp="1"/>
          </p:cNvSpPr>
          <p:nvPr>
            <p:ph type="title"/>
          </p:nvPr>
        </p:nvSpPr>
        <p:spPr>
          <a:xfrm>
            <a:off x="581192" y="702156"/>
            <a:ext cx="11029616" cy="1013800"/>
          </a:xfrm>
        </p:spPr>
        <p:txBody>
          <a:bodyPr>
            <a:normAutofit/>
          </a:bodyPr>
          <a:lstStyle/>
          <a:p>
            <a:r>
              <a:rPr lang="en-US" kern="0" dirty="0"/>
              <a:t>Job Restructuring and Reassignment situation (1)</a:t>
            </a:r>
            <a:endParaRPr lang="en-US" dirty="0"/>
          </a:p>
        </p:txBody>
      </p:sp>
      <p:sp>
        <p:nvSpPr>
          <p:cNvPr id="75778" name="Rectangle 3"/>
          <p:cNvSpPr>
            <a:spLocks noGrp="1" noChangeArrowheads="1"/>
          </p:cNvSpPr>
          <p:nvPr>
            <p:ph idx="1"/>
          </p:nvPr>
        </p:nvSpPr>
        <p:spPr>
          <a:xfrm>
            <a:off x="4114800" y="2284114"/>
            <a:ext cx="7369007" cy="4116686"/>
          </a:xfrm>
        </p:spPr>
        <p:txBody>
          <a:bodyPr>
            <a:noAutofit/>
          </a:bodyPr>
          <a:lstStyle/>
          <a:p>
            <a:pPr marL="0" indent="0">
              <a:buNone/>
            </a:pPr>
            <a:r>
              <a:rPr lang="en-US" altLang="en-US" sz="2800" b="1" dirty="0"/>
              <a:t>Situation:</a:t>
            </a:r>
          </a:p>
          <a:p>
            <a:pPr marL="0" indent="0">
              <a:buNone/>
            </a:pPr>
            <a:r>
              <a:rPr lang="en-US" sz="2400" dirty="0">
                <a:effectLst/>
                <a:ea typeface="Times New Roman" panose="02020603050405020304" pitchFamily="18" charset="0"/>
              </a:rPr>
              <a:t>A long-term employee with a sleep disorder has begun to have difficulty completing the mandatory overtime recently instated by the employer. The employee is fatigued, inattentive, and has trouble getting through his regular schedule at times. When he discloses to his employer and asks to be exempt from the overtime, his supervisor says they will consider it. </a:t>
            </a:r>
            <a:endParaRPr lang="en-US" altLang="en-US" sz="2400" b="1" dirty="0"/>
          </a:p>
          <a:p>
            <a:pPr marL="0" indent="0">
              <a:buNone/>
            </a:pPr>
            <a:r>
              <a:rPr lang="en-US" altLang="en-US" sz="2800" b="1" dirty="0"/>
              <a:t>Is this a good approach?</a:t>
            </a:r>
          </a:p>
        </p:txBody>
      </p:sp>
      <p:pic>
        <p:nvPicPr>
          <p:cNvPr id="6" name="Picture 5">
            <a:extLst>
              <a:ext uri="{FF2B5EF4-FFF2-40B4-BE49-F238E27FC236}">
                <a16:creationId xmlns:a16="http://schemas.microsoft.com/office/drawing/2014/main" id="{99E5B365-D803-47EF-B8AF-411FAEF6494F}"/>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457200" y="1905000"/>
            <a:ext cx="3124200" cy="4676537"/>
          </a:xfrm>
          <a:prstGeom prst="rect">
            <a:avLst/>
          </a:prstGeom>
        </p:spPr>
      </p:pic>
      <p:sp>
        <p:nvSpPr>
          <p:cNvPr id="8" name="Slide Number Placeholder 5">
            <a:extLst>
              <a:ext uri="{FF2B5EF4-FFF2-40B4-BE49-F238E27FC236}">
                <a16:creationId xmlns:a16="http://schemas.microsoft.com/office/drawing/2014/main" id="{71B1B9EF-9BA4-4979-B974-3BC4D64682AA}"/>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23</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096260117"/>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13520-387E-40FB-9922-259DBE78E57F}"/>
              </a:ext>
            </a:extLst>
          </p:cNvPr>
          <p:cNvSpPr>
            <a:spLocks noGrp="1"/>
          </p:cNvSpPr>
          <p:nvPr>
            <p:ph type="title"/>
          </p:nvPr>
        </p:nvSpPr>
        <p:spPr/>
        <p:txBody>
          <a:bodyPr/>
          <a:lstStyle/>
          <a:p>
            <a:r>
              <a:rPr lang="en-US" kern="0" dirty="0"/>
              <a:t>Job Restructuring/Reassignment Best Practices (1)</a:t>
            </a:r>
            <a:endParaRPr lang="en-US" dirty="0"/>
          </a:p>
        </p:txBody>
      </p:sp>
      <p:sp>
        <p:nvSpPr>
          <p:cNvPr id="4" name="Content Placeholder 3">
            <a:extLst>
              <a:ext uri="{FF2B5EF4-FFF2-40B4-BE49-F238E27FC236}">
                <a16:creationId xmlns:a16="http://schemas.microsoft.com/office/drawing/2014/main" id="{21E3F929-6CC2-4337-902E-C9F0022BB973}"/>
              </a:ext>
            </a:extLst>
          </p:cNvPr>
          <p:cNvSpPr>
            <a:spLocks noGrp="1"/>
          </p:cNvSpPr>
          <p:nvPr>
            <p:ph idx="1"/>
          </p:nvPr>
        </p:nvSpPr>
        <p:spPr>
          <a:xfrm>
            <a:off x="4495801" y="2014950"/>
            <a:ext cx="7115007" cy="4372704"/>
          </a:xfrm>
        </p:spPr>
        <p:txBody>
          <a:bodyPr>
            <a:normAutofit/>
          </a:bodyPr>
          <a:lstStyle/>
          <a:p>
            <a:pPr marL="0" indent="0">
              <a:spcBef>
                <a:spcPts val="576"/>
              </a:spcBef>
              <a:spcAft>
                <a:spcPts val="1200"/>
              </a:spcAft>
              <a:buFont typeface="Arial" panose="020B0604020202020204" pitchFamily="34" charset="0"/>
              <a:buNone/>
            </a:pPr>
            <a:r>
              <a:rPr lang="en-US" altLang="en-US" sz="2800" b="1" dirty="0"/>
              <a:t>ADA</a:t>
            </a:r>
          </a:p>
          <a:p>
            <a:pPr marL="0" indent="0">
              <a:spcBef>
                <a:spcPts val="576"/>
              </a:spcBef>
              <a:spcAft>
                <a:spcPts val="1200"/>
              </a:spcAft>
              <a:buFont typeface="Arial" panose="020B0604020202020204" pitchFamily="34" charset="0"/>
              <a:buNone/>
            </a:pPr>
            <a:r>
              <a:rPr lang="en-US" altLang="en-US" sz="2400" dirty="0"/>
              <a:t>Employers must consider providing accommodations for employees with disabilities.  </a:t>
            </a:r>
          </a:p>
          <a:p>
            <a:pPr marL="0" indent="0">
              <a:spcBef>
                <a:spcPts val="576"/>
              </a:spcBef>
              <a:spcAft>
                <a:spcPts val="1200"/>
              </a:spcAft>
              <a:buFont typeface="Arial" panose="020B0604020202020204" pitchFamily="34" charset="0"/>
              <a:buNone/>
            </a:pPr>
            <a:r>
              <a:rPr lang="en-US" altLang="en-US" sz="2800" b="1" dirty="0"/>
              <a:t>Best Practice</a:t>
            </a:r>
          </a:p>
          <a:p>
            <a:pPr marL="0" indent="0">
              <a:spcBef>
                <a:spcPts val="576"/>
              </a:spcBef>
              <a:spcAft>
                <a:spcPts val="1200"/>
              </a:spcAft>
              <a:buFont typeface="Arial" panose="020B0604020202020204" pitchFamily="34" charset="0"/>
              <a:buNone/>
            </a:pPr>
            <a:r>
              <a:rPr lang="en-US" altLang="en-US" sz="2400" dirty="0"/>
              <a:t>Determine if the overtime is essential and if changes in this employee’s schedule can be made. Discuss what alternate accommodations may be effective.</a:t>
            </a:r>
          </a:p>
        </p:txBody>
      </p:sp>
      <p:pic>
        <p:nvPicPr>
          <p:cNvPr id="5" name="Picture 4">
            <a:extLst>
              <a:ext uri="{FF2B5EF4-FFF2-40B4-BE49-F238E27FC236}">
                <a16:creationId xmlns:a16="http://schemas.microsoft.com/office/drawing/2014/main" id="{9EF82507-5D0F-4E3C-B7A3-51824C9CA73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225" y="3194113"/>
            <a:ext cx="3305175" cy="1983105"/>
          </a:xfrm>
          <a:prstGeom prst="rect">
            <a:avLst/>
          </a:prstGeom>
        </p:spPr>
      </p:pic>
      <p:sp>
        <p:nvSpPr>
          <p:cNvPr id="6" name="Slide Number Placeholder 5">
            <a:extLst>
              <a:ext uri="{FF2B5EF4-FFF2-40B4-BE49-F238E27FC236}">
                <a16:creationId xmlns:a16="http://schemas.microsoft.com/office/drawing/2014/main" id="{E9BD2A51-ED59-468A-B82A-4DB60484F3E0}"/>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24</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2731979735"/>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23E80-205C-4399-B38F-12FA33E724AC}"/>
              </a:ext>
            </a:extLst>
          </p:cNvPr>
          <p:cNvSpPr>
            <a:spLocks noGrp="1"/>
          </p:cNvSpPr>
          <p:nvPr>
            <p:ph type="title"/>
          </p:nvPr>
        </p:nvSpPr>
        <p:spPr>
          <a:xfrm>
            <a:off x="581192" y="702156"/>
            <a:ext cx="11029616" cy="1013800"/>
          </a:xfrm>
        </p:spPr>
        <p:txBody>
          <a:bodyPr>
            <a:normAutofit/>
          </a:bodyPr>
          <a:lstStyle/>
          <a:p>
            <a:r>
              <a:rPr lang="en-US" kern="0" dirty="0"/>
              <a:t>Job Restructuring and Reassignment situation (2)</a:t>
            </a:r>
            <a:endParaRPr lang="en-US" dirty="0"/>
          </a:p>
        </p:txBody>
      </p:sp>
      <p:sp>
        <p:nvSpPr>
          <p:cNvPr id="75794" name="Rectangle 75793">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extLst>
              <a:ext uri="{FF2B5EF4-FFF2-40B4-BE49-F238E27FC236}">
                <a16:creationId xmlns:a16="http://schemas.microsoft.com/office/drawing/2014/main" id="{262F1E46-C2DC-4277-924D-465C53328771}"/>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r="28944" b="-2"/>
          <a:stretch/>
        </p:blipFill>
        <p:spPr>
          <a:xfrm>
            <a:off x="657225" y="2361056"/>
            <a:ext cx="4962525" cy="3649219"/>
          </a:xfrm>
          <a:prstGeom prst="rect">
            <a:avLst/>
          </a:prstGeom>
        </p:spPr>
      </p:pic>
      <p:sp>
        <p:nvSpPr>
          <p:cNvPr id="75778" name="Rectangle 3"/>
          <p:cNvSpPr>
            <a:spLocks noGrp="1" noChangeArrowheads="1"/>
          </p:cNvSpPr>
          <p:nvPr>
            <p:ph idx="1"/>
          </p:nvPr>
        </p:nvSpPr>
        <p:spPr>
          <a:xfrm>
            <a:off x="6335805" y="2180496"/>
            <a:ext cx="5275001" cy="4045683"/>
          </a:xfrm>
        </p:spPr>
        <p:txBody>
          <a:bodyPr>
            <a:normAutofit/>
          </a:bodyPr>
          <a:lstStyle/>
          <a:p>
            <a:pPr marL="0" indent="0">
              <a:spcBef>
                <a:spcPts val="576"/>
              </a:spcBef>
              <a:buNone/>
            </a:pPr>
            <a:r>
              <a:rPr lang="en-US" altLang="en-US" sz="2600" b="1" dirty="0"/>
              <a:t>Situation:</a:t>
            </a:r>
          </a:p>
          <a:p>
            <a:pPr marL="0" marR="0" indent="0">
              <a:spcBef>
                <a:spcPts val="576"/>
              </a:spcBef>
              <a:spcAft>
                <a:spcPts val="1200"/>
              </a:spcAft>
              <a:buNone/>
            </a:pPr>
            <a:r>
              <a:rPr lang="en-US" sz="2400" dirty="0">
                <a:effectLst/>
                <a:ea typeface="Times New Roman" panose="02020603050405020304" pitchFamily="18" charset="0"/>
                <a:cs typeface="Times New Roman" panose="02020603050405020304" pitchFamily="18" charset="0"/>
              </a:rPr>
              <a:t>A veteran, who is now a delivery truck driver, has PTSD and a sleep disorder. He was having difficulty with his nightshift schedule. He requested a day shift instead. The employer responded that he just needs to do what he was hired to do.</a:t>
            </a:r>
          </a:p>
          <a:p>
            <a:pPr marL="0" indent="0">
              <a:spcBef>
                <a:spcPts val="576"/>
              </a:spcBef>
              <a:buNone/>
            </a:pPr>
            <a:r>
              <a:rPr lang="en-US" altLang="en-US" sz="2600" b="1" dirty="0"/>
              <a:t>Is this a good approach?</a:t>
            </a:r>
          </a:p>
        </p:txBody>
      </p:sp>
      <p:sp>
        <p:nvSpPr>
          <p:cNvPr id="10" name="Slide Number Placeholder 5">
            <a:extLst>
              <a:ext uri="{FF2B5EF4-FFF2-40B4-BE49-F238E27FC236}">
                <a16:creationId xmlns:a16="http://schemas.microsoft.com/office/drawing/2014/main" id="{6FD52241-F8E8-4CA3-9037-CA9A5A4A4A98}"/>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25</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32815811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8C13520-387E-40FB-9922-259DBE78E57F}"/>
              </a:ext>
            </a:extLst>
          </p:cNvPr>
          <p:cNvSpPr>
            <a:spLocks noGrp="1"/>
          </p:cNvSpPr>
          <p:nvPr>
            <p:ph type="title"/>
          </p:nvPr>
        </p:nvSpPr>
        <p:spPr/>
        <p:txBody>
          <a:bodyPr/>
          <a:lstStyle/>
          <a:p>
            <a:r>
              <a:rPr lang="en-US" kern="0" dirty="0"/>
              <a:t>Job Restructuring/Reassignment Best Practices (2)</a:t>
            </a:r>
            <a:endParaRPr lang="en-US" dirty="0"/>
          </a:p>
        </p:txBody>
      </p:sp>
      <p:sp>
        <p:nvSpPr>
          <p:cNvPr id="4" name="Content Placeholder 3">
            <a:extLst>
              <a:ext uri="{FF2B5EF4-FFF2-40B4-BE49-F238E27FC236}">
                <a16:creationId xmlns:a16="http://schemas.microsoft.com/office/drawing/2014/main" id="{21E3F929-6CC2-4337-902E-C9F0022BB973}"/>
              </a:ext>
            </a:extLst>
          </p:cNvPr>
          <p:cNvSpPr>
            <a:spLocks noGrp="1"/>
          </p:cNvSpPr>
          <p:nvPr>
            <p:ph idx="1"/>
          </p:nvPr>
        </p:nvSpPr>
        <p:spPr>
          <a:xfrm>
            <a:off x="4495801" y="2014950"/>
            <a:ext cx="7115007" cy="4372704"/>
          </a:xfrm>
        </p:spPr>
        <p:txBody>
          <a:bodyPr>
            <a:normAutofit/>
          </a:bodyPr>
          <a:lstStyle/>
          <a:p>
            <a:pPr marL="0" indent="0">
              <a:spcBef>
                <a:spcPts val="576"/>
              </a:spcBef>
              <a:spcAft>
                <a:spcPts val="1200"/>
              </a:spcAft>
              <a:buFont typeface="Arial" panose="020B0604020202020204" pitchFamily="34" charset="0"/>
              <a:buNone/>
            </a:pPr>
            <a:r>
              <a:rPr lang="en-US" altLang="en-US" sz="2800" b="1" dirty="0"/>
              <a:t>ADA</a:t>
            </a:r>
          </a:p>
          <a:p>
            <a:pPr marL="0" indent="0">
              <a:spcBef>
                <a:spcPts val="576"/>
              </a:spcBef>
              <a:spcAft>
                <a:spcPts val="1200"/>
              </a:spcAft>
              <a:buFont typeface="Arial" panose="020B0604020202020204" pitchFamily="34" charset="0"/>
              <a:buNone/>
            </a:pPr>
            <a:r>
              <a:rPr lang="en-US" altLang="en-US" sz="2400" dirty="0"/>
              <a:t>Employers do not have to create a position or bump someone else out of their current one.  </a:t>
            </a:r>
          </a:p>
          <a:p>
            <a:pPr marL="0" indent="0">
              <a:spcBef>
                <a:spcPts val="576"/>
              </a:spcBef>
              <a:spcAft>
                <a:spcPts val="1200"/>
              </a:spcAft>
              <a:buFont typeface="Arial" panose="020B0604020202020204" pitchFamily="34" charset="0"/>
              <a:buNone/>
            </a:pPr>
            <a:r>
              <a:rPr lang="en-US" altLang="en-US" sz="2800" b="1" dirty="0"/>
              <a:t>Best Practice</a:t>
            </a:r>
          </a:p>
          <a:p>
            <a:pPr marL="0" indent="0">
              <a:spcBef>
                <a:spcPts val="576"/>
              </a:spcBef>
              <a:spcAft>
                <a:spcPts val="1200"/>
              </a:spcAft>
              <a:buFont typeface="Arial" panose="020B0604020202020204" pitchFamily="34" charset="0"/>
              <a:buNone/>
            </a:pPr>
            <a:r>
              <a:rPr lang="en-US" altLang="en-US" sz="2400" dirty="0"/>
              <a:t>Engage in the interactive process. Consider temporary accommodations to assist the driver until reassignment to a day shift position is possible. </a:t>
            </a:r>
            <a:endParaRPr lang="en-US" altLang="en-US" sz="2000" dirty="0"/>
          </a:p>
        </p:txBody>
      </p:sp>
      <p:pic>
        <p:nvPicPr>
          <p:cNvPr id="5" name="Picture 4">
            <a:extLst>
              <a:ext uri="{FF2B5EF4-FFF2-40B4-BE49-F238E27FC236}">
                <a16:creationId xmlns:a16="http://schemas.microsoft.com/office/drawing/2014/main" id="{9EF82507-5D0F-4E3C-B7A3-51824C9CA732}"/>
              </a:ex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225" y="3194113"/>
            <a:ext cx="3305175" cy="1983105"/>
          </a:xfrm>
          <a:prstGeom prst="rect">
            <a:avLst/>
          </a:prstGeom>
        </p:spPr>
      </p:pic>
      <p:sp>
        <p:nvSpPr>
          <p:cNvPr id="6" name="Slide Number Placeholder 5">
            <a:extLst>
              <a:ext uri="{FF2B5EF4-FFF2-40B4-BE49-F238E27FC236}">
                <a16:creationId xmlns:a16="http://schemas.microsoft.com/office/drawing/2014/main" id="{E9BD2A51-ED59-468A-B82A-4DB60484F3E0}"/>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26</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23764477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B23E80-205C-4399-B38F-12FA33E724AC}"/>
              </a:ext>
            </a:extLst>
          </p:cNvPr>
          <p:cNvSpPr>
            <a:spLocks noGrp="1"/>
          </p:cNvSpPr>
          <p:nvPr>
            <p:ph type="title"/>
          </p:nvPr>
        </p:nvSpPr>
        <p:spPr>
          <a:xfrm>
            <a:off x="581192" y="702156"/>
            <a:ext cx="11029616" cy="1013800"/>
          </a:xfrm>
        </p:spPr>
        <p:txBody>
          <a:bodyPr>
            <a:normAutofit/>
          </a:bodyPr>
          <a:lstStyle/>
          <a:p>
            <a:r>
              <a:rPr lang="en-US" kern="0" dirty="0"/>
              <a:t>Job Restructuring and Reassignment Situation (3)</a:t>
            </a:r>
            <a:endParaRPr lang="en-US" dirty="0"/>
          </a:p>
        </p:txBody>
      </p:sp>
      <p:sp>
        <p:nvSpPr>
          <p:cNvPr id="75793" name="Rectangle 75788">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 name="Picture 2">
            <a:extLst>
              <a:ext uri="{FF2B5EF4-FFF2-40B4-BE49-F238E27FC236}">
                <a16:creationId xmlns:a16="http://schemas.microsoft.com/office/drawing/2014/main" id="{799CED00-B23A-43F7-B1A1-D71404D30691}"/>
              </a:ext>
              <a:ext uri="{C183D7F6-B498-43B3-948B-1728B52AA6E4}">
                <adec:decorative xmlns:adec="http://schemas.microsoft.com/office/drawing/2017/decorative" val="1"/>
              </a:ext>
            </a:extLst>
          </p:cNvPr>
          <p:cNvPicPr>
            <a:picLocks noChangeAspect="1"/>
          </p:cNvPicPr>
          <p:nvPr/>
        </p:nvPicPr>
        <p:blipFill rotWithShape="1">
          <a:blip r:embed="rId3"/>
          <a:srcRect r="-3" b="3240"/>
          <a:stretch/>
        </p:blipFill>
        <p:spPr>
          <a:xfrm>
            <a:off x="657225" y="2361056"/>
            <a:ext cx="4962525" cy="3649219"/>
          </a:xfrm>
          <a:prstGeom prst="rect">
            <a:avLst/>
          </a:prstGeom>
        </p:spPr>
      </p:pic>
      <p:sp>
        <p:nvSpPr>
          <p:cNvPr id="75778" name="Rectangle 3"/>
          <p:cNvSpPr>
            <a:spLocks noGrp="1" noChangeArrowheads="1"/>
          </p:cNvSpPr>
          <p:nvPr>
            <p:ph idx="1"/>
          </p:nvPr>
        </p:nvSpPr>
        <p:spPr>
          <a:xfrm>
            <a:off x="6335805" y="2180496"/>
            <a:ext cx="5275001" cy="4448904"/>
          </a:xfrm>
        </p:spPr>
        <p:txBody>
          <a:bodyPr>
            <a:normAutofit fontScale="77500" lnSpcReduction="20000"/>
          </a:bodyPr>
          <a:lstStyle/>
          <a:p>
            <a:pPr marL="0" indent="0">
              <a:buNone/>
            </a:pPr>
            <a:r>
              <a:rPr lang="en-US" altLang="en-US" sz="3100" b="1" dirty="0"/>
              <a:t>Situation:</a:t>
            </a:r>
          </a:p>
          <a:p>
            <a:pPr marL="0" indent="0">
              <a:lnSpc>
                <a:spcPct val="120000"/>
              </a:lnSpc>
              <a:spcBef>
                <a:spcPts val="0"/>
              </a:spcBef>
              <a:spcAft>
                <a:spcPts val="0"/>
              </a:spcAft>
              <a:buNone/>
            </a:pPr>
            <a:r>
              <a:rPr lang="en-US" sz="2600" dirty="0">
                <a:effectLst/>
                <a:ea typeface="Times New Roman" panose="02020603050405020304" pitchFamily="18" charset="0"/>
                <a:cs typeface="Times New Roman" panose="02020603050405020304" pitchFamily="18" charset="0"/>
              </a:rPr>
              <a:t>An employee at a manufacturing site had been successfully working the second shift. He experienced fatigue and difficulty with concentration due to disruption of his sleep patterns and couldn’t work the early shift a new manager assigned him to. </a:t>
            </a:r>
            <a:r>
              <a:rPr lang="en-US" sz="2600" dirty="0">
                <a:ea typeface="Times New Roman" panose="02020603050405020304" pitchFamily="18" charset="0"/>
                <a:cs typeface="Times New Roman" panose="02020603050405020304" pitchFamily="18" charset="0"/>
              </a:rPr>
              <a:t>The new manager was unconcerned and ignored the employee’s attempts to right the situation.</a:t>
            </a:r>
            <a:endParaRPr lang="en-US" sz="2600" dirty="0">
              <a:effectLst/>
              <a:ea typeface="Times New Roman" panose="02020603050405020304" pitchFamily="18" charset="0"/>
              <a:cs typeface="Times New Roman" panose="02020603050405020304" pitchFamily="18" charset="0"/>
            </a:endParaRPr>
          </a:p>
          <a:p>
            <a:pPr marL="0" marR="0" indent="0">
              <a:spcBef>
                <a:spcPts val="0"/>
              </a:spcBef>
              <a:spcAft>
                <a:spcPts val="0"/>
              </a:spcAft>
              <a:buNone/>
            </a:pPr>
            <a:r>
              <a:rPr lang="en-US" sz="2400" dirty="0">
                <a:effectLst/>
                <a:ea typeface="Times New Roman" panose="02020603050405020304" pitchFamily="18" charset="0"/>
                <a:cs typeface="Times New Roman" panose="02020603050405020304" pitchFamily="18" charset="0"/>
              </a:rPr>
              <a:t> </a:t>
            </a:r>
          </a:p>
          <a:p>
            <a:pPr marL="0" indent="0">
              <a:buNone/>
            </a:pPr>
            <a:r>
              <a:rPr lang="en-US" altLang="en-US" sz="3100" b="1" dirty="0"/>
              <a:t>Is this a good approach?</a:t>
            </a:r>
          </a:p>
        </p:txBody>
      </p:sp>
      <p:sp>
        <p:nvSpPr>
          <p:cNvPr id="10" name="Slide Number Placeholder 5">
            <a:extLst>
              <a:ext uri="{FF2B5EF4-FFF2-40B4-BE49-F238E27FC236}">
                <a16:creationId xmlns:a16="http://schemas.microsoft.com/office/drawing/2014/main" id="{91F4B3C9-12B2-4A22-A927-30272EDFD04D}"/>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27</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155109769"/>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4DD89C1C-9F6E-42A8-84D0-F95ACEBB219A}"/>
              </a:ext>
            </a:extLst>
          </p:cNvPr>
          <p:cNvSpPr>
            <a:spLocks noGrp="1"/>
          </p:cNvSpPr>
          <p:nvPr>
            <p:ph type="title"/>
          </p:nvPr>
        </p:nvSpPr>
        <p:spPr>
          <a:xfrm>
            <a:off x="581192" y="702156"/>
            <a:ext cx="11029616" cy="1013800"/>
          </a:xfrm>
        </p:spPr>
        <p:txBody>
          <a:bodyPr>
            <a:normAutofit/>
          </a:bodyPr>
          <a:lstStyle/>
          <a:p>
            <a:r>
              <a:rPr lang="en-US" kern="0" dirty="0"/>
              <a:t>Job Restructuring / Reassignment Best Practices (3)</a:t>
            </a:r>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225" y="3194113"/>
            <a:ext cx="3305175" cy="1983105"/>
          </a:xfrm>
          <a:prstGeom prst="rect">
            <a:avLst/>
          </a:prstGeom>
        </p:spPr>
      </p:pic>
      <p:sp>
        <p:nvSpPr>
          <p:cNvPr id="6" name="Content Placeholder 5">
            <a:extLst>
              <a:ext uri="{FF2B5EF4-FFF2-40B4-BE49-F238E27FC236}">
                <a16:creationId xmlns:a16="http://schemas.microsoft.com/office/drawing/2014/main" id="{D4E8176D-CE5F-42E3-A5B3-5F0E72420E3E}"/>
              </a:ext>
            </a:extLst>
          </p:cNvPr>
          <p:cNvSpPr>
            <a:spLocks noGrp="1"/>
          </p:cNvSpPr>
          <p:nvPr>
            <p:ph idx="1"/>
          </p:nvPr>
        </p:nvSpPr>
        <p:spPr>
          <a:xfrm>
            <a:off x="4505325" y="2180496"/>
            <a:ext cx="7105481" cy="4045683"/>
          </a:xfrm>
        </p:spPr>
        <p:txBody>
          <a:bodyPr>
            <a:normAutofit/>
          </a:bodyPr>
          <a:lstStyle/>
          <a:p>
            <a:pPr marL="0" indent="0">
              <a:buFont typeface="Arial" panose="020B0604020202020204" pitchFamily="34" charset="0"/>
              <a:buNone/>
            </a:pPr>
            <a:r>
              <a:rPr lang="en-US" altLang="en-US" sz="2800" b="1" dirty="0"/>
              <a:t>ADA</a:t>
            </a:r>
          </a:p>
          <a:p>
            <a:pPr marL="0" indent="0">
              <a:spcAft>
                <a:spcPts val="1200"/>
              </a:spcAft>
              <a:buFont typeface="Arial" panose="020B0604020202020204" pitchFamily="34" charset="0"/>
              <a:buNone/>
            </a:pPr>
            <a:r>
              <a:rPr lang="en-US" altLang="en-US" sz="2400" b="0" dirty="0"/>
              <a:t>Employers should respond quickly to requests for schedule changes that are linked to a medical condition.  </a:t>
            </a:r>
          </a:p>
          <a:p>
            <a:pPr marL="0" indent="0">
              <a:buFont typeface="Arial" panose="020B0604020202020204" pitchFamily="34" charset="0"/>
              <a:buNone/>
            </a:pPr>
            <a:r>
              <a:rPr lang="en-US" altLang="en-US" sz="2800" b="1" dirty="0"/>
              <a:t>Best Practice</a:t>
            </a:r>
          </a:p>
          <a:p>
            <a:pPr marL="0" indent="0">
              <a:buNone/>
            </a:pPr>
            <a:r>
              <a:rPr lang="en-US" sz="2400" dirty="0"/>
              <a:t>Engage in the interactive process. Consider moving the employee back to the position his   body was accustomed to and he had worked successfully in. </a:t>
            </a:r>
          </a:p>
        </p:txBody>
      </p:sp>
      <p:sp>
        <p:nvSpPr>
          <p:cNvPr id="8" name="Slide Number Placeholder 5">
            <a:extLst>
              <a:ext uri="{FF2B5EF4-FFF2-40B4-BE49-F238E27FC236}">
                <a16:creationId xmlns:a16="http://schemas.microsoft.com/office/drawing/2014/main" id="{99D9379D-7DB9-4284-871E-8124160FD9D0}"/>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28</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284440265"/>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title" idx="4294967295"/>
          </p:nvPr>
        </p:nvSpPr>
        <p:spPr>
          <a:xfrm>
            <a:off x="581025" y="2181225"/>
            <a:ext cx="11029950" cy="36782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kumimoji="0" lang="en-US" altLang="en-US" sz="4000" i="0" u="none" strike="noStrike" kern="1200" cap="none" spc="0" normalizeH="0" baseline="0" noProof="0" dirty="0">
                <a:ln>
                  <a:noFill/>
                </a:ln>
                <a:solidFill>
                  <a:schemeClr val="accent1"/>
                </a:solidFill>
                <a:effectLst/>
                <a:uLnTx/>
                <a:uFillTx/>
                <a:latin typeface="Arial Nova" panose="020B0504020202020204" pitchFamily="34" charset="0"/>
                <a:ea typeface="+mn-ea"/>
                <a:cs typeface="Arial" panose="020B0604020202020204" pitchFamily="34" charset="0"/>
              </a:rPr>
              <a:t>TRAVEL</a:t>
            </a:r>
            <a:endParaRPr kumimoji="0" lang="en-US" altLang="en-US" sz="4800" i="0" u="none" strike="noStrike" kern="1200" cap="none" spc="0" normalizeH="0" baseline="0" noProof="0" dirty="0">
              <a:ln>
                <a:noFill/>
              </a:ln>
              <a:solidFill>
                <a:srgbClr val="0070C0"/>
              </a:solidFill>
              <a:effectLst/>
              <a:uLnTx/>
              <a:uFillTx/>
              <a:latin typeface="Arial Nova" panose="020B0504020202020204" pitchFamily="34" charset="0"/>
              <a:ea typeface="+mn-ea"/>
              <a:cs typeface="Arial" panose="020B0604020202020204" pitchFamily="34" charset="0"/>
            </a:endParaRPr>
          </a:p>
        </p:txBody>
      </p:sp>
      <p:sp>
        <p:nvSpPr>
          <p:cNvPr id="5" name="Slide Number Placeholder 5">
            <a:extLst>
              <a:ext uri="{FF2B5EF4-FFF2-40B4-BE49-F238E27FC236}">
                <a16:creationId xmlns:a16="http://schemas.microsoft.com/office/drawing/2014/main" id="{56865400-8757-4D47-8CA5-743323FBD034}"/>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29</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219675380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A14639C-8766-4AAC-BA35-547F96D3D9BE}"/>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Housekeeping 2</a:t>
            </a:r>
          </a:p>
        </p:txBody>
      </p:sp>
      <p:graphicFrame>
        <p:nvGraphicFramePr>
          <p:cNvPr id="8" name="Content Placeholder 2" descr="PPT Slides&#10;Click the link included in the webcast login email you received&#10;Captioning&#10;Use the closed caption (CC) option or StreamText link shared in the webcast chat&#10;Transcript will be available wit webcast archive">
            <a:extLst>
              <a:ext uri="{FF2B5EF4-FFF2-40B4-BE49-F238E27FC236}">
                <a16:creationId xmlns:a16="http://schemas.microsoft.com/office/drawing/2014/main" id="{4EBCF884-6B8F-417E-9493-91071CE480E5}"/>
              </a:ext>
            </a:extLst>
          </p:cNvPr>
          <p:cNvGraphicFramePr>
            <a:graphicFrameLocks noGrp="1"/>
          </p:cNvGraphicFramePr>
          <p:nvPr>
            <p:ph idx="1"/>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6" name="Slide Number Placeholder 5">
            <a:extLst>
              <a:ext uri="{FF2B5EF4-FFF2-40B4-BE49-F238E27FC236}">
                <a16:creationId xmlns:a16="http://schemas.microsoft.com/office/drawing/2014/main" id="{112B46F4-C0C2-4F2F-9A0B-7CEFAE2520D8}"/>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3</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333457415"/>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5601F-B705-40D2-AF0B-36ADE5BB6C7E}"/>
              </a:ext>
            </a:extLst>
          </p:cNvPr>
          <p:cNvSpPr>
            <a:spLocks noGrp="1"/>
          </p:cNvSpPr>
          <p:nvPr>
            <p:ph type="title"/>
          </p:nvPr>
        </p:nvSpPr>
        <p:spPr>
          <a:xfrm>
            <a:off x="581192" y="702156"/>
            <a:ext cx="11029616" cy="1013800"/>
          </a:xfrm>
        </p:spPr>
        <p:txBody>
          <a:bodyPr>
            <a:normAutofit/>
          </a:bodyPr>
          <a:lstStyle/>
          <a:p>
            <a:r>
              <a:rPr lang="en-US" kern="0" dirty="0"/>
              <a:t>Travel situation (1)</a:t>
            </a:r>
            <a:endParaRPr lang="en-US" dirty="0"/>
          </a:p>
        </p:txBody>
      </p:sp>
      <p:sp>
        <p:nvSpPr>
          <p:cNvPr id="75778" name="Rectangle 3"/>
          <p:cNvSpPr>
            <a:spLocks noGrp="1" noChangeArrowheads="1"/>
          </p:cNvSpPr>
          <p:nvPr>
            <p:ph idx="1"/>
          </p:nvPr>
        </p:nvSpPr>
        <p:spPr>
          <a:xfrm>
            <a:off x="581192" y="2180496"/>
            <a:ext cx="7225075" cy="3678303"/>
          </a:xfrm>
        </p:spPr>
        <p:txBody>
          <a:bodyPr>
            <a:normAutofit/>
          </a:bodyPr>
          <a:lstStyle/>
          <a:p>
            <a:pPr marL="0" indent="0">
              <a:buNone/>
            </a:pPr>
            <a:r>
              <a:rPr lang="en-US" altLang="en-US" sz="2800" b="1" dirty="0"/>
              <a:t>Situation:</a:t>
            </a:r>
          </a:p>
          <a:p>
            <a:pPr marL="0" indent="0">
              <a:buNone/>
            </a:pPr>
            <a:r>
              <a:rPr lang="en-US" altLang="en-US" sz="2400" b="0" dirty="0"/>
              <a:t>A new employee traveling for training asks for the accommodation of a private room because of the use of a CPAP machine and the need for privacy. The employer responds by saying all travelers share rooms — it is policy. </a:t>
            </a:r>
          </a:p>
          <a:p>
            <a:pPr marL="0" indent="0">
              <a:buNone/>
            </a:pPr>
            <a:r>
              <a:rPr lang="en-US" altLang="en-US" sz="2800" b="0" dirty="0"/>
              <a:t>I</a:t>
            </a:r>
            <a:r>
              <a:rPr lang="en-US" altLang="en-US" sz="2800" b="1" dirty="0"/>
              <a:t>s this a good approach?         </a:t>
            </a:r>
            <a:r>
              <a:rPr lang="en-US" altLang="en-US" sz="2600" b="1" dirty="0"/>
              <a:t>  </a:t>
            </a:r>
          </a:p>
        </p:txBody>
      </p:sp>
      <p:pic>
        <p:nvPicPr>
          <p:cNvPr id="8" name="Picture 7">
            <a:extLst>
              <a:ext uri="{FF2B5EF4-FFF2-40B4-BE49-F238E27FC236}">
                <a16:creationId xmlns:a16="http://schemas.microsoft.com/office/drawing/2014/main" id="{E79E6941-74F0-4792-B11D-61A0BBFA4F15}"/>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8514756" y="2133859"/>
            <a:ext cx="3125360" cy="3822278"/>
          </a:xfrm>
          <a:prstGeom prst="rect">
            <a:avLst/>
          </a:prstGeom>
        </p:spPr>
      </p:pic>
      <p:sp>
        <p:nvSpPr>
          <p:cNvPr id="7" name="Slide Number Placeholder 5">
            <a:extLst>
              <a:ext uri="{FF2B5EF4-FFF2-40B4-BE49-F238E27FC236}">
                <a16:creationId xmlns:a16="http://schemas.microsoft.com/office/drawing/2014/main" id="{57893110-B862-47E0-BAC0-3F9CEA859DAC}"/>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30</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416559452"/>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5CB72-9B08-43D7-B980-FCF3040EC33F}"/>
              </a:ext>
            </a:extLst>
          </p:cNvPr>
          <p:cNvSpPr>
            <a:spLocks noGrp="1"/>
          </p:cNvSpPr>
          <p:nvPr>
            <p:ph type="title"/>
          </p:nvPr>
        </p:nvSpPr>
        <p:spPr>
          <a:xfrm>
            <a:off x="581192" y="702156"/>
            <a:ext cx="11029616" cy="1013800"/>
          </a:xfrm>
        </p:spPr>
        <p:txBody>
          <a:bodyPr>
            <a:normAutofit/>
          </a:bodyPr>
          <a:lstStyle/>
          <a:p>
            <a:r>
              <a:rPr lang="en-US" kern="0" dirty="0"/>
              <a:t>Travel Best Practices (1)</a:t>
            </a:r>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225" y="3194113"/>
            <a:ext cx="3305175" cy="1983105"/>
          </a:xfrm>
          <a:prstGeom prst="rect">
            <a:avLst/>
          </a:prstGeom>
        </p:spPr>
      </p:pic>
      <p:sp>
        <p:nvSpPr>
          <p:cNvPr id="75778" name="Rectangle 3"/>
          <p:cNvSpPr>
            <a:spLocks noGrp="1" noChangeArrowheads="1"/>
          </p:cNvSpPr>
          <p:nvPr>
            <p:ph idx="1"/>
          </p:nvPr>
        </p:nvSpPr>
        <p:spPr>
          <a:xfrm>
            <a:off x="4505325" y="2180496"/>
            <a:ext cx="7105481" cy="4045683"/>
          </a:xfrm>
        </p:spPr>
        <p:txBody>
          <a:bodyPr>
            <a:normAutofit/>
          </a:bodyPr>
          <a:lstStyle/>
          <a:p>
            <a:pPr marL="0" indent="0">
              <a:spcBef>
                <a:spcPts val="576"/>
              </a:spcBef>
              <a:spcAft>
                <a:spcPts val="1200"/>
              </a:spcAft>
              <a:buNone/>
            </a:pPr>
            <a:r>
              <a:rPr lang="en-US" altLang="en-US" sz="2800" b="1" dirty="0"/>
              <a:t>ADA</a:t>
            </a:r>
          </a:p>
          <a:p>
            <a:pPr marL="0" indent="0">
              <a:spcBef>
                <a:spcPts val="576"/>
              </a:spcBef>
              <a:spcAft>
                <a:spcPts val="1200"/>
              </a:spcAft>
              <a:buNone/>
            </a:pPr>
            <a:r>
              <a:rPr lang="en-US" altLang="en-US" sz="2400" b="0" dirty="0"/>
              <a:t>Employers can have policies they enforce, based on budgets and other factors. </a:t>
            </a:r>
          </a:p>
          <a:p>
            <a:pPr marL="0" indent="0">
              <a:spcBef>
                <a:spcPts val="576"/>
              </a:spcBef>
              <a:spcAft>
                <a:spcPts val="1200"/>
              </a:spcAft>
              <a:buNone/>
            </a:pPr>
            <a:r>
              <a:rPr lang="en-US" altLang="en-US" sz="2800" b="1" dirty="0"/>
              <a:t>Best Practice</a:t>
            </a:r>
          </a:p>
          <a:p>
            <a:pPr marL="0" indent="0">
              <a:spcBef>
                <a:spcPts val="576"/>
              </a:spcBef>
              <a:spcAft>
                <a:spcPts val="1200"/>
              </a:spcAft>
              <a:buNone/>
            </a:pPr>
            <a:r>
              <a:rPr lang="en-US" altLang="en-US" sz="2400" b="0" dirty="0"/>
              <a:t>Start the interactive process. Discuss the situation with the employee and address his concerns. Consider modifying the policy.</a:t>
            </a:r>
          </a:p>
        </p:txBody>
      </p:sp>
      <p:sp>
        <p:nvSpPr>
          <p:cNvPr id="6" name="Slide Number Placeholder 5">
            <a:extLst>
              <a:ext uri="{FF2B5EF4-FFF2-40B4-BE49-F238E27FC236}">
                <a16:creationId xmlns:a16="http://schemas.microsoft.com/office/drawing/2014/main" id="{5F033333-E329-4060-80E0-6A486AB1C2D3}"/>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31</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196178197"/>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405601F-B705-40D2-AF0B-36ADE5BB6C7E}"/>
              </a:ext>
            </a:extLst>
          </p:cNvPr>
          <p:cNvSpPr>
            <a:spLocks noGrp="1"/>
          </p:cNvSpPr>
          <p:nvPr>
            <p:ph type="title"/>
          </p:nvPr>
        </p:nvSpPr>
        <p:spPr>
          <a:xfrm>
            <a:off x="581192" y="702156"/>
            <a:ext cx="11029616" cy="1013800"/>
          </a:xfrm>
        </p:spPr>
        <p:txBody>
          <a:bodyPr>
            <a:normAutofit/>
          </a:bodyPr>
          <a:lstStyle/>
          <a:p>
            <a:r>
              <a:rPr lang="en-US" kern="0" dirty="0"/>
              <a:t>Travel situation (2)</a:t>
            </a:r>
            <a:endParaRPr lang="en-US" dirty="0"/>
          </a:p>
        </p:txBody>
      </p:sp>
      <p:sp>
        <p:nvSpPr>
          <p:cNvPr id="75778" name="Rectangle 3"/>
          <p:cNvSpPr>
            <a:spLocks noGrp="1" noChangeArrowheads="1"/>
          </p:cNvSpPr>
          <p:nvPr>
            <p:ph idx="1"/>
          </p:nvPr>
        </p:nvSpPr>
        <p:spPr>
          <a:xfrm>
            <a:off x="581192" y="2180496"/>
            <a:ext cx="7225075" cy="3839304"/>
          </a:xfrm>
        </p:spPr>
        <p:txBody>
          <a:bodyPr>
            <a:normAutofit/>
          </a:bodyPr>
          <a:lstStyle/>
          <a:p>
            <a:pPr marL="0" indent="0">
              <a:spcBef>
                <a:spcPts val="576"/>
              </a:spcBef>
              <a:buNone/>
            </a:pPr>
            <a:r>
              <a:rPr lang="en-US" altLang="en-US" sz="2800" b="1" dirty="0"/>
              <a:t>Situation:</a:t>
            </a:r>
          </a:p>
          <a:p>
            <a:pPr marL="0" indent="0">
              <a:spcBef>
                <a:spcPts val="576"/>
              </a:spcBef>
              <a:spcAft>
                <a:spcPts val="1200"/>
              </a:spcAft>
              <a:buNone/>
            </a:pPr>
            <a:r>
              <a:rPr lang="en-US" altLang="en-US" sz="2400" b="0" dirty="0"/>
              <a:t>An employee with sleep apnea uses a CPAP machine that is not suitable for travel. After being promoted to a position that requires travel, she asks the employer to provide a smaller machine for her work-related travel. The employer denies the request as it is a personal use item. </a:t>
            </a:r>
          </a:p>
          <a:p>
            <a:pPr marL="0" indent="0">
              <a:spcBef>
                <a:spcPts val="576"/>
              </a:spcBef>
              <a:spcAft>
                <a:spcPts val="1200"/>
              </a:spcAft>
              <a:buNone/>
            </a:pPr>
            <a:r>
              <a:rPr lang="en-US" altLang="en-US" sz="2800" b="0" dirty="0"/>
              <a:t>I</a:t>
            </a:r>
            <a:r>
              <a:rPr lang="en-US" altLang="en-US" sz="2800" b="1" dirty="0"/>
              <a:t>s this a good approach?           </a:t>
            </a:r>
          </a:p>
        </p:txBody>
      </p:sp>
      <p:pic>
        <p:nvPicPr>
          <p:cNvPr id="4" name="Picture 3">
            <a:extLst>
              <a:ext uri="{FF2B5EF4-FFF2-40B4-BE49-F238E27FC236}">
                <a16:creationId xmlns:a16="http://schemas.microsoft.com/office/drawing/2014/main" id="{93A286E7-24F2-447D-9771-C5FAA0078F24}"/>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b="-2"/>
          <a:stretch/>
        </p:blipFill>
        <p:spPr>
          <a:xfrm>
            <a:off x="8458200" y="1871134"/>
            <a:ext cx="3276600" cy="4007244"/>
          </a:xfrm>
          <a:prstGeom prst="rect">
            <a:avLst/>
          </a:prstGeom>
        </p:spPr>
      </p:pic>
      <p:sp>
        <p:nvSpPr>
          <p:cNvPr id="7" name="Slide Number Placeholder 5">
            <a:extLst>
              <a:ext uri="{FF2B5EF4-FFF2-40B4-BE49-F238E27FC236}">
                <a16:creationId xmlns:a16="http://schemas.microsoft.com/office/drawing/2014/main" id="{57061F15-A87B-43D8-8308-FE04FB063261}"/>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32</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4284720530"/>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85CB72-9B08-43D7-B980-FCF3040EC33F}"/>
              </a:ext>
            </a:extLst>
          </p:cNvPr>
          <p:cNvSpPr>
            <a:spLocks noGrp="1"/>
          </p:cNvSpPr>
          <p:nvPr>
            <p:ph type="title"/>
          </p:nvPr>
        </p:nvSpPr>
        <p:spPr>
          <a:xfrm>
            <a:off x="581192" y="702156"/>
            <a:ext cx="11029616" cy="1013800"/>
          </a:xfrm>
        </p:spPr>
        <p:txBody>
          <a:bodyPr>
            <a:normAutofit/>
          </a:bodyPr>
          <a:lstStyle/>
          <a:p>
            <a:r>
              <a:rPr lang="en-US" kern="0" dirty="0"/>
              <a:t>Travel Best Practices (2)</a:t>
            </a:r>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225" y="3194113"/>
            <a:ext cx="3305175" cy="1983105"/>
          </a:xfrm>
          <a:prstGeom prst="rect">
            <a:avLst/>
          </a:prstGeom>
        </p:spPr>
      </p:pic>
      <p:sp>
        <p:nvSpPr>
          <p:cNvPr id="75778" name="Rectangle 3"/>
          <p:cNvSpPr>
            <a:spLocks noGrp="1" noChangeArrowheads="1"/>
          </p:cNvSpPr>
          <p:nvPr>
            <p:ph idx="1"/>
          </p:nvPr>
        </p:nvSpPr>
        <p:spPr>
          <a:xfrm>
            <a:off x="4505325" y="2180496"/>
            <a:ext cx="7105481" cy="4045683"/>
          </a:xfrm>
        </p:spPr>
        <p:txBody>
          <a:bodyPr>
            <a:normAutofit/>
          </a:bodyPr>
          <a:lstStyle/>
          <a:p>
            <a:pPr marL="0" indent="0">
              <a:spcBef>
                <a:spcPts val="576"/>
              </a:spcBef>
              <a:spcAft>
                <a:spcPts val="1200"/>
              </a:spcAft>
              <a:buNone/>
            </a:pPr>
            <a:r>
              <a:rPr lang="en-US" altLang="en-US" sz="2800" b="1" dirty="0"/>
              <a:t>ADA</a:t>
            </a:r>
          </a:p>
          <a:p>
            <a:pPr marL="0" indent="0">
              <a:spcBef>
                <a:spcPts val="576"/>
              </a:spcBef>
              <a:spcAft>
                <a:spcPts val="1200"/>
              </a:spcAft>
              <a:buNone/>
            </a:pPr>
            <a:r>
              <a:rPr lang="en-US" altLang="en-US" sz="2400" b="0" dirty="0"/>
              <a:t>Employers do not have to provide personal use items as accommodations to employees.  </a:t>
            </a:r>
          </a:p>
          <a:p>
            <a:pPr marL="0" indent="0">
              <a:spcBef>
                <a:spcPts val="576"/>
              </a:spcBef>
              <a:spcAft>
                <a:spcPts val="1200"/>
              </a:spcAft>
              <a:buNone/>
            </a:pPr>
            <a:r>
              <a:rPr lang="en-US" altLang="en-US" sz="2800" b="1" dirty="0"/>
              <a:t>Best Practice</a:t>
            </a:r>
          </a:p>
          <a:p>
            <a:pPr marL="0" indent="0">
              <a:spcBef>
                <a:spcPts val="576"/>
              </a:spcBef>
              <a:spcAft>
                <a:spcPts val="1200"/>
              </a:spcAft>
              <a:buNone/>
            </a:pPr>
            <a:r>
              <a:rPr lang="en-US" altLang="en-US" sz="2400" b="0" dirty="0"/>
              <a:t>Discuss the situation with the employee and  determine how to assist her when traveling. </a:t>
            </a:r>
          </a:p>
        </p:txBody>
      </p:sp>
      <p:sp>
        <p:nvSpPr>
          <p:cNvPr id="6" name="Slide Number Placeholder 5">
            <a:extLst>
              <a:ext uri="{FF2B5EF4-FFF2-40B4-BE49-F238E27FC236}">
                <a16:creationId xmlns:a16="http://schemas.microsoft.com/office/drawing/2014/main" id="{A24E4427-F28F-4F74-BA7E-8100E8DB4483}"/>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33</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596264413"/>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title" idx="4294967295"/>
          </p:nvPr>
        </p:nvSpPr>
        <p:spPr>
          <a:xfrm>
            <a:off x="581025" y="2181225"/>
            <a:ext cx="11029950" cy="36782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kumimoji="0" lang="en-US" altLang="en-US" sz="4000" i="0" u="none" strike="noStrike" kern="1200" cap="none" spc="0" normalizeH="0" baseline="0" noProof="0" dirty="0">
                <a:ln>
                  <a:noFill/>
                </a:ln>
                <a:solidFill>
                  <a:schemeClr val="accent1"/>
                </a:solidFill>
                <a:effectLst/>
                <a:uLnTx/>
                <a:uFillTx/>
                <a:latin typeface="Arial Nova" panose="020B0504020202020204" pitchFamily="34" charset="0"/>
                <a:ea typeface="+mn-ea"/>
                <a:cs typeface="Arial" panose="020B0604020202020204" pitchFamily="34" charset="0"/>
              </a:rPr>
              <a:t>MEDICAL DOCUMENTATION</a:t>
            </a:r>
            <a:endParaRPr kumimoji="0" lang="en-US" altLang="en-US" sz="1800" i="0" u="none" strike="noStrike" kern="1200" cap="none" spc="0" normalizeH="0" baseline="0" noProof="0" dirty="0">
              <a:ln>
                <a:noFill/>
              </a:ln>
              <a:solidFill>
                <a:schemeClr val="accent1"/>
              </a:solidFill>
              <a:effectLst/>
              <a:uLnTx/>
              <a:uFillTx/>
              <a:latin typeface="Arial Nova" panose="020B0504020202020204" pitchFamily="34" charset="0"/>
              <a:ea typeface="+mn-ea"/>
              <a:cs typeface="Arial" panose="020B0604020202020204" pitchFamily="34" charset="0"/>
            </a:endParaRPr>
          </a:p>
        </p:txBody>
      </p:sp>
      <p:sp>
        <p:nvSpPr>
          <p:cNvPr id="5" name="Slide Number Placeholder 5">
            <a:extLst>
              <a:ext uri="{FF2B5EF4-FFF2-40B4-BE49-F238E27FC236}">
                <a16:creationId xmlns:a16="http://schemas.microsoft.com/office/drawing/2014/main" id="{E3416D5D-FF27-4F0D-90F2-D37CB39E6B7A}"/>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34</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4195516900"/>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12ED7-DF39-41FF-A97F-F721CA791E2A}"/>
              </a:ext>
            </a:extLst>
          </p:cNvPr>
          <p:cNvSpPr>
            <a:spLocks noGrp="1"/>
          </p:cNvSpPr>
          <p:nvPr>
            <p:ph type="title"/>
          </p:nvPr>
        </p:nvSpPr>
        <p:spPr>
          <a:xfrm>
            <a:off x="581192" y="702156"/>
            <a:ext cx="11029616" cy="1013800"/>
          </a:xfrm>
        </p:spPr>
        <p:txBody>
          <a:bodyPr>
            <a:normAutofit/>
          </a:bodyPr>
          <a:lstStyle/>
          <a:p>
            <a:r>
              <a:rPr lang="en-US" kern="0" dirty="0"/>
              <a:t>Medical Documentation Situation (1) </a:t>
            </a:r>
            <a:endParaRPr lang="en-US" dirty="0"/>
          </a:p>
        </p:txBody>
      </p:sp>
      <p:sp>
        <p:nvSpPr>
          <p:cNvPr id="75778" name="Rectangle 3"/>
          <p:cNvSpPr>
            <a:spLocks noGrp="1" noChangeArrowheads="1"/>
          </p:cNvSpPr>
          <p:nvPr>
            <p:ph idx="1"/>
          </p:nvPr>
        </p:nvSpPr>
        <p:spPr>
          <a:xfrm>
            <a:off x="4475858" y="2180496"/>
            <a:ext cx="7140407" cy="4220304"/>
          </a:xfrm>
        </p:spPr>
        <p:txBody>
          <a:bodyPr>
            <a:normAutofit/>
          </a:bodyPr>
          <a:lstStyle/>
          <a:p>
            <a:pPr marL="0" indent="0">
              <a:buNone/>
            </a:pPr>
            <a:r>
              <a:rPr lang="en-US" altLang="en-US" sz="2800" b="1" dirty="0"/>
              <a:t>Situation:</a:t>
            </a:r>
          </a:p>
          <a:p>
            <a:pPr marL="0" indent="0">
              <a:spcAft>
                <a:spcPts val="1200"/>
              </a:spcAft>
              <a:buNone/>
            </a:pPr>
            <a:r>
              <a:rPr lang="en-US" altLang="en-US" sz="2400" b="0" dirty="0"/>
              <a:t>An employee has </a:t>
            </a:r>
            <a:r>
              <a:rPr lang="en-US" altLang="en-US" sz="2400" dirty="0"/>
              <a:t>been </a:t>
            </a:r>
            <a:r>
              <a:rPr lang="en-US" altLang="en-US" sz="2400" b="0" dirty="0"/>
              <a:t>discovered sleeping on the job at various times throughout the day over a several-month time period. The employer reports </a:t>
            </a:r>
            <a:r>
              <a:rPr lang="en-US" altLang="en-US" sz="2400" dirty="0"/>
              <a:t>a hesitancy to ask for </a:t>
            </a:r>
            <a:r>
              <a:rPr lang="en-US" altLang="en-US" sz="2400" b="0" dirty="0"/>
              <a:t>medical documentation and, since they really don’t know what is going on, lets the incidents slide.  </a:t>
            </a:r>
          </a:p>
          <a:p>
            <a:pPr marL="0" indent="0">
              <a:buNone/>
            </a:pPr>
            <a:r>
              <a:rPr lang="en-US" altLang="en-US" sz="2800" b="1" dirty="0"/>
              <a:t>Is this a good approach?</a:t>
            </a:r>
          </a:p>
        </p:txBody>
      </p:sp>
      <p:pic>
        <p:nvPicPr>
          <p:cNvPr id="4" name="Picture 3">
            <a:extLst>
              <a:ext uri="{FF2B5EF4-FFF2-40B4-BE49-F238E27FC236}">
                <a16:creationId xmlns:a16="http://schemas.microsoft.com/office/drawing/2014/main" id="{71D38858-778A-42D1-8911-CEE46AB87ED8}"/>
              </a:ext>
              <a:ext uri="{C183D7F6-B498-43B3-948B-1728B52AA6E4}">
                <adec:decorative xmlns:adec="http://schemas.microsoft.com/office/drawing/2017/decorative" val="1"/>
              </a:ext>
            </a:extLst>
          </p:cNvPr>
          <p:cNvPicPr>
            <a:picLocks noChangeAspect="1"/>
          </p:cNvPicPr>
          <p:nvPr/>
        </p:nvPicPr>
        <p:blipFill>
          <a:blip r:embed="rId3">
            <a:extLst>
              <a:ext uri="{28A0092B-C50C-407E-A947-70E740481C1C}">
                <a14:useLocalDpi xmlns:a14="http://schemas.microsoft.com/office/drawing/2010/main"/>
              </a:ext>
            </a:extLst>
          </a:blip>
          <a:stretch>
            <a:fillRect/>
          </a:stretch>
        </p:blipFill>
        <p:spPr>
          <a:xfrm>
            <a:off x="575735" y="1828800"/>
            <a:ext cx="3240044" cy="4860066"/>
          </a:xfrm>
          <a:prstGeom prst="rect">
            <a:avLst/>
          </a:prstGeom>
        </p:spPr>
      </p:pic>
      <p:sp>
        <p:nvSpPr>
          <p:cNvPr id="7" name="Slide Number Placeholder 5">
            <a:extLst>
              <a:ext uri="{FF2B5EF4-FFF2-40B4-BE49-F238E27FC236}">
                <a16:creationId xmlns:a16="http://schemas.microsoft.com/office/drawing/2014/main" id="{AF2AFB4E-FD8C-417D-BA51-5947AC29BE2D}"/>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35</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2097141016"/>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03642-D45A-4131-9677-67C28BDB8683}"/>
              </a:ext>
            </a:extLst>
          </p:cNvPr>
          <p:cNvSpPr>
            <a:spLocks noGrp="1"/>
          </p:cNvSpPr>
          <p:nvPr>
            <p:ph type="title"/>
          </p:nvPr>
        </p:nvSpPr>
        <p:spPr>
          <a:xfrm>
            <a:off x="581192" y="702156"/>
            <a:ext cx="11029616" cy="1013800"/>
          </a:xfrm>
        </p:spPr>
        <p:txBody>
          <a:bodyPr>
            <a:normAutofit/>
          </a:bodyPr>
          <a:lstStyle/>
          <a:p>
            <a:r>
              <a:rPr lang="en-US" kern="0" dirty="0"/>
              <a:t>Medical Documentation Best Practices (1)</a:t>
            </a:r>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225" y="3194113"/>
            <a:ext cx="3305175" cy="1983105"/>
          </a:xfrm>
          <a:prstGeom prst="rect">
            <a:avLst/>
          </a:prstGeom>
        </p:spPr>
      </p:pic>
      <p:sp>
        <p:nvSpPr>
          <p:cNvPr id="6" name="Content Placeholder 5">
            <a:extLst>
              <a:ext uri="{FF2B5EF4-FFF2-40B4-BE49-F238E27FC236}">
                <a16:creationId xmlns:a16="http://schemas.microsoft.com/office/drawing/2014/main" id="{74C92357-698F-4E15-9B6F-162F34461923}"/>
              </a:ext>
            </a:extLst>
          </p:cNvPr>
          <p:cNvSpPr>
            <a:spLocks noGrp="1"/>
          </p:cNvSpPr>
          <p:nvPr>
            <p:ph idx="1"/>
          </p:nvPr>
        </p:nvSpPr>
        <p:spPr>
          <a:xfrm>
            <a:off x="4505325" y="2180496"/>
            <a:ext cx="7105481" cy="4045683"/>
          </a:xfrm>
        </p:spPr>
        <p:txBody>
          <a:bodyPr>
            <a:normAutofit/>
          </a:bodyPr>
          <a:lstStyle/>
          <a:p>
            <a:pPr marL="0" indent="0">
              <a:spcBef>
                <a:spcPts val="576"/>
              </a:spcBef>
              <a:spcAft>
                <a:spcPts val="1200"/>
              </a:spcAft>
              <a:buFont typeface="Arial" panose="020B0604020202020204" pitchFamily="34" charset="0"/>
              <a:buNone/>
            </a:pPr>
            <a:r>
              <a:rPr lang="en-US" altLang="en-US" sz="2800" b="1" dirty="0"/>
              <a:t>ADA</a:t>
            </a:r>
          </a:p>
          <a:p>
            <a:pPr marL="0" indent="0">
              <a:spcBef>
                <a:spcPts val="576"/>
              </a:spcBef>
              <a:spcAft>
                <a:spcPts val="1200"/>
              </a:spcAft>
              <a:buFont typeface="Arial" panose="020B0604020202020204" pitchFamily="34" charset="0"/>
              <a:buNone/>
            </a:pPr>
            <a:r>
              <a:rPr lang="en-US" altLang="en-US" sz="2400" b="0" dirty="0"/>
              <a:t>Employers do not have to tolerate sleeping on the job. </a:t>
            </a:r>
          </a:p>
          <a:p>
            <a:pPr marL="0" indent="0">
              <a:spcBef>
                <a:spcPts val="576"/>
              </a:spcBef>
              <a:spcAft>
                <a:spcPts val="1200"/>
              </a:spcAft>
              <a:buNone/>
            </a:pPr>
            <a:r>
              <a:rPr lang="en-US" altLang="en-US" sz="2800" b="1" dirty="0"/>
              <a:t>Best Practice</a:t>
            </a:r>
          </a:p>
          <a:p>
            <a:pPr marL="0" indent="0">
              <a:spcBef>
                <a:spcPts val="576"/>
              </a:spcBef>
              <a:spcAft>
                <a:spcPts val="1200"/>
              </a:spcAft>
              <a:buNone/>
            </a:pPr>
            <a:r>
              <a:rPr lang="en-US" altLang="en-US" sz="2400" b="0" dirty="0"/>
              <a:t>Meet with the employee to alert them they have been sleeping and the behavior is not acceptable.</a:t>
            </a:r>
          </a:p>
        </p:txBody>
      </p:sp>
      <p:sp>
        <p:nvSpPr>
          <p:cNvPr id="7" name="Slide Number Placeholder 5">
            <a:extLst>
              <a:ext uri="{FF2B5EF4-FFF2-40B4-BE49-F238E27FC236}">
                <a16:creationId xmlns:a16="http://schemas.microsoft.com/office/drawing/2014/main" id="{E259D038-6E42-4968-B4F0-8DC6CFF33207}"/>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36</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4028147214"/>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0612ED7-DF39-41FF-A97F-F721CA791E2A}"/>
              </a:ext>
            </a:extLst>
          </p:cNvPr>
          <p:cNvSpPr>
            <a:spLocks noGrp="1"/>
          </p:cNvSpPr>
          <p:nvPr>
            <p:ph type="title"/>
          </p:nvPr>
        </p:nvSpPr>
        <p:spPr>
          <a:xfrm>
            <a:off x="581192" y="702156"/>
            <a:ext cx="11029616" cy="1013800"/>
          </a:xfrm>
        </p:spPr>
        <p:txBody>
          <a:bodyPr>
            <a:normAutofit/>
          </a:bodyPr>
          <a:lstStyle/>
          <a:p>
            <a:r>
              <a:rPr lang="en-US" kern="0" dirty="0"/>
              <a:t>Medical Documentation Situation (2) </a:t>
            </a:r>
            <a:endParaRPr lang="en-US" dirty="0"/>
          </a:p>
        </p:txBody>
      </p:sp>
      <p:pic>
        <p:nvPicPr>
          <p:cNvPr id="3" name="Picture 2">
            <a:extLst>
              <a:ext uri="{FF2B5EF4-FFF2-40B4-BE49-F238E27FC236}">
                <a16:creationId xmlns:a16="http://schemas.microsoft.com/office/drawing/2014/main" id="{EEF6FED1-B1DA-4DEC-BAED-E53E49BB6917}"/>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Lst>
          </a:blip>
          <a:srcRect/>
          <a:stretch/>
        </p:blipFill>
        <p:spPr>
          <a:xfrm>
            <a:off x="448732" y="1871133"/>
            <a:ext cx="3683001" cy="4504267"/>
          </a:xfrm>
          <a:prstGeom prst="rect">
            <a:avLst/>
          </a:prstGeom>
        </p:spPr>
      </p:pic>
      <p:sp>
        <p:nvSpPr>
          <p:cNvPr id="75778" name="Rectangle 3"/>
          <p:cNvSpPr>
            <a:spLocks noGrp="1" noChangeArrowheads="1"/>
          </p:cNvSpPr>
          <p:nvPr>
            <p:ph idx="1"/>
          </p:nvPr>
        </p:nvSpPr>
        <p:spPr>
          <a:xfrm>
            <a:off x="4475858" y="2180496"/>
            <a:ext cx="7140407" cy="4194904"/>
          </a:xfrm>
        </p:spPr>
        <p:txBody>
          <a:bodyPr>
            <a:normAutofit/>
          </a:bodyPr>
          <a:lstStyle/>
          <a:p>
            <a:pPr marL="0" indent="0">
              <a:buNone/>
            </a:pPr>
            <a:r>
              <a:rPr lang="en-US" altLang="en-US" sz="2800" b="1" dirty="0"/>
              <a:t>Situation:</a:t>
            </a:r>
          </a:p>
          <a:p>
            <a:pPr marL="0" indent="0">
              <a:spcAft>
                <a:spcPts val="1200"/>
              </a:spcAft>
              <a:buNone/>
            </a:pPr>
            <a:r>
              <a:rPr lang="en-US" altLang="en-US" sz="2400" b="0" dirty="0"/>
              <a:t>An employer requests medical documentation from an employee to substantiate the need for an adjustable desk that she says will keep her awake. The employee states that she was diagnosed with narcolepsy many years ago but has no current documentation and has no desire to go through medical channels again. </a:t>
            </a:r>
          </a:p>
          <a:p>
            <a:pPr marL="0" indent="0">
              <a:buNone/>
            </a:pPr>
            <a:r>
              <a:rPr lang="en-US" altLang="en-US" sz="2800" b="1" dirty="0"/>
              <a:t>Is this a good approach?</a:t>
            </a:r>
          </a:p>
        </p:txBody>
      </p:sp>
      <p:sp>
        <p:nvSpPr>
          <p:cNvPr id="7" name="Slide Number Placeholder 5">
            <a:extLst>
              <a:ext uri="{FF2B5EF4-FFF2-40B4-BE49-F238E27FC236}">
                <a16:creationId xmlns:a16="http://schemas.microsoft.com/office/drawing/2014/main" id="{9764AE9E-35D4-47F1-9F76-642EE1203D8D}"/>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37</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284045392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A603642-D45A-4131-9677-67C28BDB8683}"/>
              </a:ext>
            </a:extLst>
          </p:cNvPr>
          <p:cNvSpPr>
            <a:spLocks noGrp="1"/>
          </p:cNvSpPr>
          <p:nvPr>
            <p:ph type="title"/>
          </p:nvPr>
        </p:nvSpPr>
        <p:spPr>
          <a:xfrm>
            <a:off x="581192" y="702156"/>
            <a:ext cx="11029616" cy="1013800"/>
          </a:xfrm>
        </p:spPr>
        <p:txBody>
          <a:bodyPr>
            <a:normAutofit/>
          </a:bodyPr>
          <a:lstStyle/>
          <a:p>
            <a:r>
              <a:rPr lang="en-US" kern="0" dirty="0"/>
              <a:t>Medical Documentation Best Practices (2)</a:t>
            </a:r>
            <a:endParaRPr lang="en-US" dirty="0"/>
          </a:p>
        </p:txBody>
      </p:sp>
      <p:pic>
        <p:nvPicPr>
          <p:cNvPr id="5" name="Picture 4">
            <a:extLst>
              <a:ext uri="{C183D7F6-B498-43B3-948B-1728B52AA6E4}">
                <adec:decorative xmlns:adec="http://schemas.microsoft.com/office/drawing/2017/decorative" val="1"/>
              </a:ext>
            </a:extLst>
          </p:cNvPr>
          <p:cNvPicPr>
            <a:picLocks noChangeAspect="1"/>
          </p:cNvPicPr>
          <p:nvPr/>
        </p:nvPicPr>
        <p:blipFill>
          <a:blip r:embed="rId3" cstate="screen">
            <a:extLst>
              <a:ext uri="{28A0092B-C50C-407E-A947-70E740481C1C}">
                <a14:useLocalDpi xmlns:a14="http://schemas.microsoft.com/office/drawing/2010/main"/>
              </a:ext>
            </a:extLst>
          </a:blip>
          <a:stretch>
            <a:fillRect/>
          </a:stretch>
        </p:blipFill>
        <p:spPr>
          <a:xfrm>
            <a:off x="657225" y="3194113"/>
            <a:ext cx="3305175" cy="1983105"/>
          </a:xfrm>
          <a:prstGeom prst="rect">
            <a:avLst/>
          </a:prstGeom>
        </p:spPr>
      </p:pic>
      <p:sp>
        <p:nvSpPr>
          <p:cNvPr id="6" name="Content Placeholder 5">
            <a:extLst>
              <a:ext uri="{FF2B5EF4-FFF2-40B4-BE49-F238E27FC236}">
                <a16:creationId xmlns:a16="http://schemas.microsoft.com/office/drawing/2014/main" id="{74C92357-698F-4E15-9B6F-162F34461923}"/>
              </a:ext>
            </a:extLst>
          </p:cNvPr>
          <p:cNvSpPr>
            <a:spLocks noGrp="1"/>
          </p:cNvSpPr>
          <p:nvPr>
            <p:ph idx="1"/>
          </p:nvPr>
        </p:nvSpPr>
        <p:spPr>
          <a:xfrm>
            <a:off x="4505325" y="2180496"/>
            <a:ext cx="7105481" cy="4045683"/>
          </a:xfrm>
        </p:spPr>
        <p:txBody>
          <a:bodyPr>
            <a:normAutofit/>
          </a:bodyPr>
          <a:lstStyle/>
          <a:p>
            <a:pPr marL="0" indent="0">
              <a:buFont typeface="Arial" panose="020B0604020202020204" pitchFamily="34" charset="0"/>
              <a:buNone/>
            </a:pPr>
            <a:r>
              <a:rPr lang="en-US" altLang="en-US" sz="2800" b="1" dirty="0"/>
              <a:t>ADA</a:t>
            </a:r>
          </a:p>
          <a:p>
            <a:pPr marL="0" indent="0">
              <a:spcAft>
                <a:spcPts val="1200"/>
              </a:spcAft>
              <a:buNone/>
            </a:pPr>
            <a:r>
              <a:rPr lang="en-US" altLang="en-US" sz="2400" b="0" dirty="0"/>
              <a:t>Employers can </a:t>
            </a:r>
            <a:r>
              <a:rPr lang="en-US" altLang="en-US" sz="2400" dirty="0"/>
              <a:t>require medical documentation when the disability and need for accommodation are not obvious or already documented. </a:t>
            </a:r>
          </a:p>
          <a:p>
            <a:pPr marL="0" indent="0">
              <a:spcAft>
                <a:spcPts val="1200"/>
              </a:spcAft>
              <a:buFont typeface="Arial" panose="020B0604020202020204" pitchFamily="34" charset="0"/>
              <a:buNone/>
            </a:pPr>
            <a:r>
              <a:rPr lang="en-US" altLang="en-US" sz="2800" b="1" dirty="0"/>
              <a:t>Best Practice</a:t>
            </a:r>
          </a:p>
          <a:p>
            <a:pPr marL="0" indent="0">
              <a:buNone/>
            </a:pPr>
            <a:r>
              <a:rPr lang="en-US" altLang="en-US" sz="2400" b="0" dirty="0"/>
              <a:t>Consider providing the accommodation without documentation, unless it causes a hardship. Consider alternate, less-expensive ones. </a:t>
            </a:r>
          </a:p>
          <a:p>
            <a:endParaRPr lang="en-US" dirty="0"/>
          </a:p>
        </p:txBody>
      </p:sp>
      <p:sp>
        <p:nvSpPr>
          <p:cNvPr id="7" name="Slide Number Placeholder 5">
            <a:extLst>
              <a:ext uri="{FF2B5EF4-FFF2-40B4-BE49-F238E27FC236}">
                <a16:creationId xmlns:a16="http://schemas.microsoft.com/office/drawing/2014/main" id="{4A71B5BC-F614-4B90-8CBF-2E681EB3587A}"/>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38</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724977232"/>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77AB0AF-C8F8-455A-8E2F-26FC8C27FA0D}"/>
              </a:ext>
            </a:extLst>
          </p:cNvPr>
          <p:cNvSpPr>
            <a:spLocks noGrp="1"/>
          </p:cNvSpPr>
          <p:nvPr>
            <p:ph type="title"/>
          </p:nvPr>
        </p:nvSpPr>
        <p:spPr/>
        <p:txBody>
          <a:bodyPr/>
          <a:lstStyle/>
          <a:p>
            <a:r>
              <a:rPr lang="en-US" dirty="0"/>
              <a:t>Sleeping/stay Awake Products</a:t>
            </a:r>
          </a:p>
        </p:txBody>
      </p:sp>
      <p:sp>
        <p:nvSpPr>
          <p:cNvPr id="3" name="Content Placeholder 2">
            <a:extLst>
              <a:ext uri="{FF2B5EF4-FFF2-40B4-BE49-F238E27FC236}">
                <a16:creationId xmlns:a16="http://schemas.microsoft.com/office/drawing/2014/main" id="{F3755C02-9E23-4076-A8DE-1134D8FF4DD6}"/>
              </a:ext>
            </a:extLst>
          </p:cNvPr>
          <p:cNvSpPr>
            <a:spLocks noGrp="1"/>
          </p:cNvSpPr>
          <p:nvPr>
            <p:ph idx="1"/>
          </p:nvPr>
        </p:nvSpPr>
        <p:spPr>
          <a:xfrm>
            <a:off x="581192" y="2012996"/>
            <a:ext cx="11029615" cy="3845803"/>
          </a:xfrm>
        </p:spPr>
        <p:txBody>
          <a:bodyPr anchor="t">
            <a:noAutofit/>
          </a:bodyPr>
          <a:lstStyle/>
          <a:p>
            <a:pPr>
              <a:buFont typeface="Wingdings" panose="05000000000000000000" pitchFamily="2" charset="2"/>
              <a:buChar char="§"/>
            </a:pPr>
            <a:r>
              <a:rPr lang="en-US" sz="2400" dirty="0"/>
              <a:t>Alternative Alarm Clocks</a:t>
            </a:r>
          </a:p>
          <a:p>
            <a:pPr>
              <a:buFont typeface="Wingdings" panose="05000000000000000000" pitchFamily="2" charset="2"/>
              <a:buChar char="§"/>
            </a:pPr>
            <a:r>
              <a:rPr lang="en-US" sz="2400" dirty="0"/>
              <a:t>Bed Shaker Alarms</a:t>
            </a:r>
          </a:p>
          <a:p>
            <a:pPr>
              <a:buFont typeface="Wingdings" panose="05000000000000000000" pitchFamily="2" charset="2"/>
              <a:buChar char="§"/>
            </a:pPr>
            <a:r>
              <a:rPr lang="en-US" sz="2400" dirty="0"/>
              <a:t>Dawn Simulators</a:t>
            </a:r>
          </a:p>
          <a:p>
            <a:pPr>
              <a:buFont typeface="Wingdings" panose="05000000000000000000" pitchFamily="2" charset="2"/>
              <a:buChar char="§"/>
            </a:pPr>
            <a:r>
              <a:rPr lang="en-US" sz="2400" dirty="0"/>
              <a:t>Personal Alarms</a:t>
            </a:r>
          </a:p>
          <a:p>
            <a:pPr>
              <a:buFont typeface="Wingdings" panose="05000000000000000000" pitchFamily="2" charset="2"/>
              <a:buChar char="§"/>
            </a:pPr>
            <a:r>
              <a:rPr lang="en-US" sz="2400" dirty="0"/>
              <a:t>Rolling Alarm Clocks</a:t>
            </a:r>
          </a:p>
          <a:p>
            <a:pPr>
              <a:buFont typeface="Wingdings" panose="05000000000000000000" pitchFamily="2" charset="2"/>
              <a:buChar char="§"/>
            </a:pPr>
            <a:r>
              <a:rPr lang="en-US" sz="2400" dirty="0"/>
              <a:t>Sleep Alerting Devices</a:t>
            </a:r>
          </a:p>
          <a:p>
            <a:pPr>
              <a:buFont typeface="Wingdings" panose="05000000000000000000" pitchFamily="2" charset="2"/>
              <a:buChar char="§"/>
            </a:pPr>
            <a:r>
              <a:rPr lang="en-US" sz="2400" dirty="0"/>
              <a:t>Talking Alarm Clocks</a:t>
            </a:r>
          </a:p>
          <a:p>
            <a:pPr>
              <a:buFont typeface="Wingdings" panose="05000000000000000000" pitchFamily="2" charset="2"/>
              <a:buChar char="§"/>
            </a:pPr>
            <a:r>
              <a:rPr lang="en-US" sz="2400" dirty="0"/>
              <a:t>Vibrating Watches/Alarms</a:t>
            </a:r>
            <a:endParaRPr lang="en-US" sz="2000" dirty="0">
              <a:latin typeface="Arial" panose="020B0604020202020204" pitchFamily="34" charset="0"/>
            </a:endParaRPr>
          </a:p>
          <a:p>
            <a:pPr marL="0" indent="0">
              <a:buNone/>
            </a:pPr>
            <a:r>
              <a:rPr lang="en-US" sz="2000" dirty="0">
                <a:latin typeface="Arial" panose="020B0604020202020204" pitchFamily="34" charset="0"/>
                <a:hlinkClick r:id="rId2"/>
              </a:rPr>
              <a:t>https://AskJAN.org/limitations/Sleeping-Stay-Awake.cfm</a:t>
            </a:r>
            <a:r>
              <a:rPr lang="en-US" sz="2000" dirty="0">
                <a:latin typeface="Arial" panose="020B0604020202020204" pitchFamily="34" charset="0"/>
              </a:rPr>
              <a:t> </a:t>
            </a:r>
          </a:p>
          <a:p>
            <a:pPr marL="0" indent="0">
              <a:buNone/>
            </a:pPr>
            <a:r>
              <a:rPr lang="en-US" sz="1400" dirty="0">
                <a:latin typeface="Arial" panose="020B0604020202020204" pitchFamily="34" charset="0"/>
              </a:rPr>
              <a:t>    </a:t>
            </a:r>
          </a:p>
        </p:txBody>
      </p:sp>
      <p:sp>
        <p:nvSpPr>
          <p:cNvPr id="5" name="Slide Number Placeholder 5">
            <a:extLst>
              <a:ext uri="{FF2B5EF4-FFF2-40B4-BE49-F238E27FC236}">
                <a16:creationId xmlns:a16="http://schemas.microsoft.com/office/drawing/2014/main" id="{FBC90A46-A29D-4FE1-8E81-6CECC0332D76}"/>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39</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18880819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371321F-AFAA-4EF9-8F69-70EEC4BE67DB}"/>
              </a:ext>
            </a:extLst>
          </p:cNvPr>
          <p:cNvSpPr>
            <a:spLocks noGrp="1"/>
          </p:cNvSpPr>
          <p:nvPr>
            <p:ph type="title"/>
          </p:nvPr>
        </p:nvSpPr>
        <p:spPr/>
        <p:txBody>
          <a:bodyPr/>
          <a:lstStyle/>
          <a:p>
            <a:r>
              <a:rPr lang="en-US" sz="2800" dirty="0"/>
              <a:t>Accommodation Solutions for Sleep Disorders</a:t>
            </a:r>
            <a:r>
              <a:rPr lang="en-US" sz="1400" b="1" dirty="0"/>
              <a:t> </a:t>
            </a:r>
            <a:endParaRPr lang="en-US" dirty="0"/>
          </a:p>
        </p:txBody>
      </p:sp>
      <p:sp>
        <p:nvSpPr>
          <p:cNvPr id="75778" name="Rectangle 3"/>
          <p:cNvSpPr>
            <a:spLocks noGrp="1" noChangeArrowheads="1"/>
          </p:cNvSpPr>
          <p:nvPr>
            <p:ph idx="1"/>
          </p:nvPr>
        </p:nvSpPr>
        <p:spPr/>
        <p:txBody>
          <a:bodyPr>
            <a:normAutofit/>
          </a:bodyPr>
          <a:lstStyle/>
          <a:p>
            <a:pPr marL="0" indent="0">
              <a:spcBef>
                <a:spcPts val="576"/>
              </a:spcBef>
              <a:spcAft>
                <a:spcPts val="1200"/>
              </a:spcAft>
              <a:buNone/>
            </a:pPr>
            <a:r>
              <a:rPr lang="en-US" altLang="en-US" sz="2800" b="1" dirty="0"/>
              <a:t>Agenda</a:t>
            </a:r>
          </a:p>
          <a:p>
            <a:pPr>
              <a:spcBef>
                <a:spcPts val="576"/>
              </a:spcBef>
            </a:pPr>
            <a:r>
              <a:rPr lang="en-US" altLang="en-US" sz="2600" b="0" dirty="0"/>
              <a:t>Real Life Situations</a:t>
            </a:r>
          </a:p>
          <a:p>
            <a:pPr lvl="1">
              <a:spcBef>
                <a:spcPts val="576"/>
              </a:spcBef>
              <a:spcAft>
                <a:spcPts val="1200"/>
              </a:spcAft>
            </a:pPr>
            <a:r>
              <a:rPr lang="en-US" altLang="en-US" sz="2400" b="0" dirty="0">
                <a:latin typeface="Arial Nova" panose="020B0504020202020204" pitchFamily="34" charset="0"/>
              </a:rPr>
              <a:t>Relevant ADA Rules </a:t>
            </a:r>
          </a:p>
          <a:p>
            <a:pPr lvl="1">
              <a:spcBef>
                <a:spcPts val="576"/>
              </a:spcBef>
              <a:spcAft>
                <a:spcPts val="1200"/>
              </a:spcAft>
            </a:pPr>
            <a:r>
              <a:rPr lang="en-US" altLang="en-US" sz="2400" b="0" dirty="0">
                <a:latin typeface="Arial Nova" panose="020B0504020202020204" pitchFamily="34" charset="0"/>
              </a:rPr>
              <a:t>Best Practices</a:t>
            </a:r>
          </a:p>
          <a:p>
            <a:pPr>
              <a:spcBef>
                <a:spcPts val="576"/>
              </a:spcBef>
              <a:spcAft>
                <a:spcPts val="1200"/>
              </a:spcAft>
            </a:pPr>
            <a:r>
              <a:rPr lang="en-US" altLang="en-US" sz="2600" b="0" dirty="0"/>
              <a:t>Accommodation Examples</a:t>
            </a:r>
          </a:p>
          <a:p>
            <a:pPr>
              <a:spcBef>
                <a:spcPts val="576"/>
              </a:spcBef>
              <a:spcAft>
                <a:spcPts val="1200"/>
              </a:spcAft>
            </a:pPr>
            <a:r>
              <a:rPr lang="en-US" altLang="en-US" sz="2600" b="0" dirty="0"/>
              <a:t>Questions and Answers</a:t>
            </a:r>
          </a:p>
        </p:txBody>
      </p:sp>
      <p:sp>
        <p:nvSpPr>
          <p:cNvPr id="6" name="Slide Number Placeholder 5">
            <a:extLst>
              <a:ext uri="{FF2B5EF4-FFF2-40B4-BE49-F238E27FC236}">
                <a16:creationId xmlns:a16="http://schemas.microsoft.com/office/drawing/2014/main" id="{7E3754AD-BEC5-4940-8244-A964AFF063FC}"/>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4</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17074950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28A085F-5E22-429E-BED1-73202832D977}"/>
              </a:ext>
            </a:extLst>
          </p:cNvPr>
          <p:cNvSpPr>
            <a:spLocks noGrp="1"/>
          </p:cNvSpPr>
          <p:nvPr>
            <p:ph type="title"/>
          </p:nvPr>
        </p:nvSpPr>
        <p:spPr/>
        <p:txBody>
          <a:bodyPr/>
          <a:lstStyle/>
          <a:p>
            <a:r>
              <a:rPr lang="en-US" dirty="0"/>
              <a:t>Sleeping/Stay Awake Services and Apps </a:t>
            </a:r>
          </a:p>
        </p:txBody>
      </p:sp>
      <p:sp>
        <p:nvSpPr>
          <p:cNvPr id="3" name="Content Placeholder 2">
            <a:extLst>
              <a:ext uri="{FF2B5EF4-FFF2-40B4-BE49-F238E27FC236}">
                <a16:creationId xmlns:a16="http://schemas.microsoft.com/office/drawing/2014/main" id="{128874BA-6E09-4AD0-8B74-7B5E75468A4A}"/>
              </a:ext>
            </a:extLst>
          </p:cNvPr>
          <p:cNvSpPr>
            <a:spLocks noGrp="1"/>
          </p:cNvSpPr>
          <p:nvPr>
            <p:ph idx="1"/>
          </p:nvPr>
        </p:nvSpPr>
        <p:spPr>
          <a:xfrm>
            <a:off x="581192" y="2180496"/>
            <a:ext cx="11029615" cy="4372704"/>
          </a:xfrm>
        </p:spPr>
        <p:txBody>
          <a:bodyPr>
            <a:normAutofit/>
          </a:bodyPr>
          <a:lstStyle/>
          <a:p>
            <a:pPr>
              <a:spcBef>
                <a:spcPts val="576"/>
              </a:spcBef>
            </a:pPr>
            <a:r>
              <a:rPr lang="en-US" sz="2600" b="1" dirty="0"/>
              <a:t>Services</a:t>
            </a:r>
          </a:p>
          <a:p>
            <a:pPr lvl="1">
              <a:spcBef>
                <a:spcPts val="576"/>
              </a:spcBef>
              <a:spcAft>
                <a:spcPts val="1200"/>
              </a:spcAft>
            </a:pPr>
            <a:r>
              <a:rPr lang="en-US" sz="2600" dirty="0">
                <a:latin typeface="Arial Nova" panose="020B0504020202020204" pitchFamily="34" charset="0"/>
              </a:rPr>
              <a:t>Wake-Up Call Services</a:t>
            </a:r>
          </a:p>
          <a:p>
            <a:pPr>
              <a:spcBef>
                <a:spcPts val="576"/>
              </a:spcBef>
            </a:pPr>
            <a:r>
              <a:rPr lang="en-US" sz="2600" b="1" dirty="0"/>
              <a:t>Apps for Sleep/Fatigue </a:t>
            </a:r>
          </a:p>
          <a:p>
            <a:pPr lvl="1">
              <a:spcBef>
                <a:spcPts val="576"/>
              </a:spcBef>
              <a:spcAft>
                <a:spcPts val="1200"/>
              </a:spcAft>
            </a:pPr>
            <a:r>
              <a:rPr lang="en-US" sz="2600" dirty="0">
                <a:latin typeface="Arial Nova" panose="020B0504020202020204" pitchFamily="34" charset="0"/>
                <a:hlinkClick r:id="rId2"/>
              </a:rPr>
              <a:t>https://AskJAN.org/solutions/Apps-for-Sleep-Fatigue.cfm</a:t>
            </a:r>
            <a:r>
              <a:rPr lang="en-US" sz="2600" dirty="0">
                <a:latin typeface="Arial Nova" panose="020B0504020202020204" pitchFamily="34" charset="0"/>
              </a:rPr>
              <a:t>  </a:t>
            </a:r>
          </a:p>
          <a:p>
            <a:pPr>
              <a:spcBef>
                <a:spcPts val="576"/>
              </a:spcBef>
            </a:pPr>
            <a:r>
              <a:rPr lang="en-US" sz="2600" b="1" dirty="0"/>
              <a:t>Determining if Apps Are Right for You</a:t>
            </a:r>
          </a:p>
          <a:p>
            <a:pPr lvl="1">
              <a:spcBef>
                <a:spcPts val="576"/>
              </a:spcBef>
              <a:spcAft>
                <a:spcPts val="1200"/>
              </a:spcAft>
            </a:pPr>
            <a:r>
              <a:rPr lang="en-US" sz="2600" dirty="0">
                <a:latin typeface="Arial Nova" panose="020B0504020202020204" pitchFamily="34" charset="0"/>
                <a:hlinkClick r:id="rId3"/>
              </a:rPr>
              <a:t>https://AskJAN.org/articles/Determining-if-Apps-Are-Right-for-You.cfm</a:t>
            </a:r>
            <a:r>
              <a:rPr lang="en-US" sz="2600" dirty="0">
                <a:latin typeface="Arial Nova" panose="020B0504020202020204" pitchFamily="34" charset="0"/>
              </a:rPr>
              <a:t> </a:t>
            </a:r>
          </a:p>
          <a:p>
            <a:endParaRPr lang="en-US" dirty="0"/>
          </a:p>
        </p:txBody>
      </p:sp>
      <p:sp>
        <p:nvSpPr>
          <p:cNvPr id="5" name="Slide Number Placeholder 5">
            <a:extLst>
              <a:ext uri="{FF2B5EF4-FFF2-40B4-BE49-F238E27FC236}">
                <a16:creationId xmlns:a16="http://schemas.microsoft.com/office/drawing/2014/main" id="{360234E0-A3D0-4EBC-9697-853686D4D8A0}"/>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40</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772277817"/>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A078A52F-85EA-4C0B-962B-D9D9DD4DD78C}"/>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p:nvSpPr>
          <p:cNvPr id="13" name="Rectangle 12">
            <a:extLst>
              <a:ext uri="{FF2B5EF4-FFF2-40B4-BE49-F238E27FC236}">
                <a16:creationId xmlns:a16="http://schemas.microsoft.com/office/drawing/2014/main" id="{919797D5-5700-4683-B30A-5B4D56CB8270}"/>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8042147" y="453643"/>
            <a:ext cx="3703320" cy="98554"/>
          </a:xfrm>
          <a:prstGeom prst="rect">
            <a:avLst/>
          </a:prstGeom>
          <a:solidFill>
            <a:schemeClr val="accent4"/>
          </a:solidFill>
          <a:ln>
            <a:noFill/>
          </a:ln>
          <a:effectLst/>
        </p:spPr>
        <p:style>
          <a:lnRef idx="1">
            <a:schemeClr val="accent1"/>
          </a:lnRef>
          <a:fillRef idx="3">
            <a:schemeClr val="accent1"/>
          </a:fillRef>
          <a:effectRef idx="2">
            <a:schemeClr val="accent1"/>
          </a:effectRef>
          <a:fontRef idx="minor">
            <a:schemeClr val="lt1"/>
          </a:fontRef>
        </p:style>
      </p:sp>
      <p:sp>
        <p:nvSpPr>
          <p:cNvPr id="15" name="Rectangle 14">
            <a:extLst>
              <a:ext uri="{FF2B5EF4-FFF2-40B4-BE49-F238E27FC236}">
                <a16:creationId xmlns:a16="http://schemas.microsoft.com/office/drawing/2014/main" id="{4856A7B9-9801-42EC-A4C9-7E22A56EF53D}"/>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241830" y="457200"/>
            <a:ext cx="3703320" cy="91440"/>
          </a:xfrm>
          <a:prstGeom prst="rect">
            <a:avLst/>
          </a:prstGeom>
          <a:solidFill>
            <a:schemeClr val="accent2"/>
          </a:solidFill>
          <a:ln>
            <a:noFill/>
          </a:ln>
          <a:effectLst/>
        </p:spPr>
        <p:style>
          <a:lnRef idx="1">
            <a:schemeClr val="accent1"/>
          </a:lnRef>
          <a:fillRef idx="3">
            <a:schemeClr val="accent1"/>
          </a:fillRef>
          <a:effectRef idx="2">
            <a:schemeClr val="accent1"/>
          </a:effectRef>
          <a:fontRef idx="minor">
            <a:schemeClr val="lt1"/>
          </a:fontRef>
        </p:style>
      </p:sp>
      <p:sp>
        <p:nvSpPr>
          <p:cNvPr id="17" name="Rectangle 16">
            <a:extLst>
              <a:ext uri="{FF2B5EF4-FFF2-40B4-BE49-F238E27FC236}">
                <a16:creationId xmlns:a16="http://schemas.microsoft.com/office/drawing/2014/main" id="{8AD54DB8-C150-4290-85D6-F5B0262BFEEF}"/>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4" y="3085765"/>
            <a:ext cx="11262866" cy="3304800"/>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sp useBgFill="1">
        <p:nvSpPr>
          <p:cNvPr id="19" name="Rectangle 18">
            <a:extLst>
              <a:ext uri="{FF2B5EF4-FFF2-40B4-BE49-F238E27FC236}">
                <a16:creationId xmlns:a16="http://schemas.microsoft.com/office/drawing/2014/main" id="{17C35B5F-59FB-4E4A-A4E6-85CC504D7918}"/>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6" name="Picture 5" descr="3D black question marks with one yellow question mark">
            <a:extLst>
              <a:ext uri="{FF2B5EF4-FFF2-40B4-BE49-F238E27FC236}">
                <a16:creationId xmlns:a16="http://schemas.microsoft.com/office/drawing/2014/main" id="{758BC19F-FE6B-A626-AFCA-C80F5747E57C}"/>
              </a:ext>
            </a:extLst>
          </p:cNvPr>
          <p:cNvPicPr>
            <a:picLocks noChangeAspect="1"/>
          </p:cNvPicPr>
          <p:nvPr/>
        </p:nvPicPr>
        <p:blipFill rotWithShape="1">
          <a:blip r:embed="rId2" cstate="screen">
            <a:grayscl/>
            <a:extLst>
              <a:ext uri="{28A0092B-C50C-407E-A947-70E740481C1C}">
                <a14:useLocalDpi xmlns:a14="http://schemas.microsoft.com/office/drawing/2010/main"/>
              </a:ext>
            </a:extLst>
          </a:blip>
          <a:srcRect/>
          <a:stretch/>
        </p:blipFill>
        <p:spPr>
          <a:xfrm>
            <a:off x="20" y="10"/>
            <a:ext cx="12191980" cy="6857990"/>
          </a:xfrm>
          <a:prstGeom prst="rect">
            <a:avLst/>
          </a:prstGeom>
        </p:spPr>
      </p:pic>
      <p:grpSp>
        <p:nvGrpSpPr>
          <p:cNvPr id="21" name="Group 20">
            <a:extLst>
              <a:ext uri="{FF2B5EF4-FFF2-40B4-BE49-F238E27FC236}">
                <a16:creationId xmlns:a16="http://schemas.microsoft.com/office/drawing/2014/main" id="{266203B4-6411-4E9D-AAC1-D798EF7311A2}"/>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a:off x="438068" y="457200"/>
            <a:ext cx="3703320" cy="5935132"/>
            <a:chOff x="438068" y="457200"/>
            <a:chExt cx="3703320" cy="5935132"/>
          </a:xfrm>
        </p:grpSpPr>
        <p:sp>
          <p:nvSpPr>
            <p:cNvPr id="22" name="Rectangle 21">
              <a:extLst>
                <a:ext uri="{FF2B5EF4-FFF2-40B4-BE49-F238E27FC236}">
                  <a16:creationId xmlns:a16="http://schemas.microsoft.com/office/drawing/2014/main" id="{810D9114-A47D-47E3-9417-1858C7C68858}"/>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618067"/>
              <a:ext cx="3702134" cy="5774265"/>
            </a:xfrm>
            <a:prstGeom prst="rect">
              <a:avLst/>
            </a:prstGeom>
            <a:solidFill>
              <a:schemeClr val="accent1">
                <a:alpha val="97000"/>
              </a:schemeClr>
            </a:solidFill>
            <a:ln w="6350" cmpd="sng">
              <a:noFill/>
            </a:ln>
            <a:effectLst/>
          </p:spPr>
          <p:style>
            <a:lnRef idx="1">
              <a:schemeClr val="accent1"/>
            </a:lnRef>
            <a:fillRef idx="3">
              <a:schemeClr val="accent1"/>
            </a:fillRef>
            <a:effectRef idx="2">
              <a:schemeClr val="accent1"/>
            </a:effectRef>
            <a:fontRef idx="minor">
              <a:schemeClr val="lt1"/>
            </a:fontRef>
          </p:style>
        </p:sp>
        <p:sp>
          <p:nvSpPr>
            <p:cNvPr id="23" name="Rectangle 22">
              <a:extLst>
                <a:ext uri="{FF2B5EF4-FFF2-40B4-BE49-F238E27FC236}">
                  <a16:creationId xmlns:a16="http://schemas.microsoft.com/office/drawing/2014/main" id="{4E6705EF-CBA4-4963-9FCA-08B278014237}"/>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438068" y="457200"/>
              <a:ext cx="3703320" cy="94997"/>
            </a:xfrm>
            <a:prstGeom prst="rect">
              <a:avLst/>
            </a:prstGeom>
            <a:solidFill>
              <a:schemeClr val="accent1"/>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a:extLst>
              <a:ext uri="{FF2B5EF4-FFF2-40B4-BE49-F238E27FC236}">
                <a16:creationId xmlns:a16="http://schemas.microsoft.com/office/drawing/2014/main" id="{05ECCC62-7937-4F2E-BDE0-75C416F85897}"/>
              </a:ext>
            </a:extLst>
          </p:cNvPr>
          <p:cNvSpPr>
            <a:spLocks noGrp="1"/>
          </p:cNvSpPr>
          <p:nvPr>
            <p:ph type="title"/>
          </p:nvPr>
        </p:nvSpPr>
        <p:spPr>
          <a:xfrm>
            <a:off x="584200" y="2142067"/>
            <a:ext cx="3412067" cy="2971801"/>
          </a:xfrm>
        </p:spPr>
        <p:txBody>
          <a:bodyPr vert="horz" lIns="91440" tIns="45720" rIns="91440" bIns="45720" rtlCol="0" anchor="b">
            <a:normAutofit/>
          </a:bodyPr>
          <a:lstStyle/>
          <a:p>
            <a:r>
              <a:rPr lang="en-US" sz="3600" dirty="0"/>
              <a:t>Questions</a:t>
            </a:r>
          </a:p>
        </p:txBody>
      </p:sp>
      <p:sp>
        <p:nvSpPr>
          <p:cNvPr id="12" name="Slide Number Placeholder 5">
            <a:extLst>
              <a:ext uri="{FF2B5EF4-FFF2-40B4-BE49-F238E27FC236}">
                <a16:creationId xmlns:a16="http://schemas.microsoft.com/office/drawing/2014/main" id="{D7F3CAB4-F084-44DC-A085-A34160B4F660}"/>
              </a:ext>
            </a:extLst>
          </p:cNvPr>
          <p:cNvSpPr txBox="1">
            <a:spLocks/>
          </p:cNvSpPr>
          <p:nvPr/>
        </p:nvSpPr>
        <p:spPr bwMode="auto">
          <a:xfrm>
            <a:off x="2974831" y="685800"/>
            <a:ext cx="1021436" cy="404981"/>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bg1"/>
                </a:solidFill>
                <a:latin typeface="Arial Nova" panose="020B0504020202020204" pitchFamily="34" charset="0"/>
              </a:rPr>
              <a:pPr>
                <a:lnSpc>
                  <a:spcPct val="90000"/>
                </a:lnSpc>
                <a:spcBef>
                  <a:spcPct val="0"/>
                </a:spcBef>
                <a:spcAft>
                  <a:spcPts val="600"/>
                </a:spcAft>
                <a:defRPr/>
              </a:pPr>
              <a:t>41</a:t>
            </a:fld>
            <a:endParaRPr lang="en-US" altLang="en-US" sz="1600" dirty="0">
              <a:solidFill>
                <a:schemeClr val="bg1"/>
              </a:solidFill>
              <a:latin typeface="Arial Nova" panose="020B0504020202020204" pitchFamily="34" charset="0"/>
            </a:endParaRPr>
          </a:p>
        </p:txBody>
      </p:sp>
    </p:spTree>
    <p:extLst>
      <p:ext uri="{BB962C8B-B14F-4D97-AF65-F5344CB8AC3E}">
        <p14:creationId xmlns:p14="http://schemas.microsoft.com/office/powerpoint/2010/main" val="6052827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1000"/>
                                  </p:stCondLst>
                                  <p:iterate>
                                    <p:tmPct val="10000"/>
                                  </p:iterate>
                                  <p:childTnLst>
                                    <p:set>
                                      <p:cBhvr>
                                        <p:cTn id="6" dur="1" fill="hold">
                                          <p:stCondLst>
                                            <p:cond delay="0"/>
                                          </p:stCondLst>
                                        </p:cTn>
                                        <p:tgtEl>
                                          <p:spTgt spid="2"/>
                                        </p:tgtEl>
                                        <p:attrNameLst>
                                          <p:attrName>style.visibility</p:attrName>
                                        </p:attrNameLst>
                                      </p:cBhvr>
                                      <p:to>
                                        <p:strVal val="visible"/>
                                      </p:to>
                                    </p:set>
                                    <p:animEffect transition="in" filter="fade">
                                      <p:cBhvr>
                                        <p:cTn id="7" dur="7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FCF5D0-986B-4E96-BE32-FE6DD05072B6}"/>
              </a:ext>
            </a:extLst>
          </p:cNvPr>
          <p:cNvSpPr>
            <a:spLocks noGrp="1"/>
          </p:cNvSpPr>
          <p:nvPr>
            <p:ph type="title"/>
          </p:nvPr>
        </p:nvSpPr>
        <p:spPr>
          <a:xfrm>
            <a:off x="581192" y="702156"/>
            <a:ext cx="11029616" cy="1013800"/>
          </a:xfrm>
        </p:spPr>
        <p:txBody>
          <a:bodyPr vert="horz" lIns="91440" tIns="45720" rIns="91440" bIns="45720" rtlCol="0" anchor="b">
            <a:normAutofit/>
          </a:bodyPr>
          <a:lstStyle/>
          <a:p>
            <a:r>
              <a:rPr lang="en-US" dirty="0"/>
              <a:t>JAN Accommodation and Compliance Webcast Series</a:t>
            </a:r>
          </a:p>
        </p:txBody>
      </p:sp>
      <p:pic>
        <p:nvPicPr>
          <p:cNvPr id="8" name="Content Placeholder 7">
            <a:extLst>
              <a:ext uri="{FF2B5EF4-FFF2-40B4-BE49-F238E27FC236}">
                <a16:creationId xmlns:a16="http://schemas.microsoft.com/office/drawing/2014/main" id="{741200F9-7A3E-4F14-8F36-490E4A1CE5C2}"/>
              </a:ext>
              <a:ext uri="{C183D7F6-B498-43B3-948B-1728B52AA6E4}">
                <adec:decorative xmlns:adec="http://schemas.microsoft.com/office/drawing/2017/decorative" val="1"/>
              </a:ext>
            </a:extLst>
          </p:cNvPr>
          <p:cNvPicPr>
            <a:picLocks noGrp="1" noChangeAspect="1"/>
          </p:cNvPicPr>
          <p:nvPr>
            <p:ph sz="half" idx="1"/>
          </p:nvPr>
        </p:nvPicPr>
        <p:blipFill>
          <a:blip r:embed="rId3" cstate="screen">
            <a:extLst>
              <a:ext uri="{28A0092B-C50C-407E-A947-70E740481C1C}">
                <a14:useLocalDpi xmlns:a14="http://schemas.microsoft.com/office/drawing/2010/main"/>
              </a:ext>
            </a:extLst>
          </a:blip>
          <a:stretch>
            <a:fillRect/>
          </a:stretch>
        </p:blipFill>
        <p:spPr>
          <a:xfrm>
            <a:off x="657225" y="2572845"/>
            <a:ext cx="4962525" cy="3225641"/>
          </a:xfrm>
          <a:prstGeom prst="rect">
            <a:avLst/>
          </a:prstGeom>
        </p:spPr>
      </p:pic>
      <p:sp>
        <p:nvSpPr>
          <p:cNvPr id="3" name="Content Placeholder 2">
            <a:extLst>
              <a:ext uri="{FF2B5EF4-FFF2-40B4-BE49-F238E27FC236}">
                <a16:creationId xmlns:a16="http://schemas.microsoft.com/office/drawing/2014/main" id="{C222439B-735E-4BF5-9F12-2092DE50AAAB}"/>
              </a:ext>
            </a:extLst>
          </p:cNvPr>
          <p:cNvSpPr>
            <a:spLocks noGrp="1"/>
          </p:cNvSpPr>
          <p:nvPr>
            <p:ph sz="half" idx="2"/>
          </p:nvPr>
        </p:nvSpPr>
        <p:spPr>
          <a:xfrm>
            <a:off x="6206167" y="2180496"/>
            <a:ext cx="5404640" cy="4045683"/>
          </a:xfrm>
        </p:spPr>
        <p:txBody>
          <a:bodyPr vert="horz" lIns="91440" tIns="45720" rIns="91440" bIns="45720" rtlCol="0" anchor="ctr">
            <a:normAutofit/>
          </a:bodyPr>
          <a:lstStyle/>
          <a:p>
            <a:pPr marL="0" indent="0" algn="ctr">
              <a:buNone/>
            </a:pPr>
            <a:r>
              <a:rPr lang="en-US" sz="2400" b="1" dirty="0">
                <a:solidFill>
                  <a:srgbClr val="002C5F"/>
                </a:solidFill>
                <a:latin typeface="Arial Nova" panose="020B0504020202020204" pitchFamily="34" charset="0"/>
              </a:rPr>
              <a:t>Thank you for attending:</a:t>
            </a:r>
            <a:br>
              <a:rPr lang="en-US" sz="2400" b="1" dirty="0">
                <a:solidFill>
                  <a:srgbClr val="002C5F"/>
                </a:solidFill>
                <a:latin typeface="Arial Nova" panose="020B0504020202020204" pitchFamily="34" charset="0"/>
              </a:rPr>
            </a:br>
            <a:r>
              <a:rPr lang="en-US" sz="2400" b="1" dirty="0">
                <a:solidFill>
                  <a:srgbClr val="002C5F"/>
                </a:solidFill>
                <a:latin typeface="Arial Nova" panose="020B0504020202020204" pitchFamily="34" charset="0"/>
              </a:rPr>
              <a:t>“</a:t>
            </a:r>
            <a:r>
              <a:rPr lang="en-US" sz="2400" dirty="0">
                <a:solidFill>
                  <a:srgbClr val="002C5F"/>
                </a:solidFill>
                <a:latin typeface="Arial Nova" panose="020B0504020202020204" pitchFamily="34" charset="0"/>
              </a:rPr>
              <a:t>Accommodation Solutions </a:t>
            </a:r>
            <a:br>
              <a:rPr lang="en-US" sz="2400" dirty="0">
                <a:solidFill>
                  <a:srgbClr val="002C5F"/>
                </a:solidFill>
                <a:latin typeface="Arial Nova" panose="020B0504020202020204" pitchFamily="34" charset="0"/>
              </a:rPr>
            </a:br>
            <a:r>
              <a:rPr lang="en-US" sz="2400" dirty="0">
                <a:solidFill>
                  <a:srgbClr val="002C5F"/>
                </a:solidFill>
                <a:latin typeface="Arial Nova" panose="020B0504020202020204" pitchFamily="34" charset="0"/>
              </a:rPr>
              <a:t>for Sleep Disorders</a:t>
            </a:r>
            <a:r>
              <a:rPr lang="en-US" sz="2400" b="0" dirty="0">
                <a:solidFill>
                  <a:srgbClr val="002C5F"/>
                </a:solidFill>
                <a:latin typeface="Arial Nova" panose="020B0504020202020204" pitchFamily="34" charset="0"/>
              </a:rPr>
              <a:t>”</a:t>
            </a:r>
            <a:br>
              <a:rPr lang="en-US" sz="2400" b="1" dirty="0">
                <a:solidFill>
                  <a:srgbClr val="002C5F"/>
                </a:solidFill>
                <a:latin typeface="Arial Nova" panose="020B0504020202020204" pitchFamily="34" charset="0"/>
              </a:rPr>
            </a:br>
            <a:endParaRPr lang="en-US" sz="2400" b="1" dirty="0">
              <a:solidFill>
                <a:srgbClr val="002C5F"/>
              </a:solidFill>
              <a:latin typeface="Arial Nova" panose="020B0504020202020204" pitchFamily="34" charset="0"/>
            </a:endParaRPr>
          </a:p>
          <a:p>
            <a:pPr marL="0" indent="0" algn="ctr">
              <a:buNone/>
            </a:pPr>
            <a:r>
              <a:rPr lang="en-US" sz="2400" b="1" dirty="0">
                <a:solidFill>
                  <a:srgbClr val="002C5F"/>
                </a:solidFill>
                <a:latin typeface="Arial Nova" panose="020B0504020202020204" pitchFamily="34" charset="0"/>
              </a:rPr>
              <a:t>Register for the next JAN webcast:</a:t>
            </a:r>
            <a:br>
              <a:rPr lang="en-US" sz="2400" b="1" dirty="0">
                <a:solidFill>
                  <a:srgbClr val="002C5F"/>
                </a:solidFill>
                <a:latin typeface="Arial Nova" panose="020B0504020202020204" pitchFamily="34" charset="0"/>
              </a:rPr>
            </a:br>
            <a:r>
              <a:rPr lang="en-US" sz="2400" dirty="0">
                <a:solidFill>
                  <a:schemeClr val="accent2"/>
                </a:solidFill>
                <a:latin typeface="Arial Nova" panose="020B0504020202020204" pitchFamily="34" charset="0"/>
                <a:hlinkClick r:id="rId4">
                  <a:extLst>
                    <a:ext uri="{A12FA001-AC4F-418D-AE19-62706E023703}">
                      <ahyp:hlinkClr xmlns:ahyp="http://schemas.microsoft.com/office/drawing/2018/hyperlinkcolor" val="tx"/>
                    </a:ext>
                  </a:extLst>
                </a:hlinkClick>
              </a:rPr>
              <a:t>AskJAN.org/events/register/2021-2022-webcast-series.cfm</a:t>
            </a:r>
            <a:endParaRPr lang="en-US" sz="2400" dirty="0">
              <a:solidFill>
                <a:schemeClr val="accent2"/>
              </a:solidFill>
              <a:latin typeface="Arial Nova" panose="020B0504020202020204" pitchFamily="34" charset="0"/>
            </a:endParaRPr>
          </a:p>
        </p:txBody>
      </p:sp>
      <p:sp>
        <p:nvSpPr>
          <p:cNvPr id="6" name="Slide Number Placeholder 3">
            <a:extLst>
              <a:ext uri="{FF2B5EF4-FFF2-40B4-BE49-F238E27FC236}">
                <a16:creationId xmlns:a16="http://schemas.microsoft.com/office/drawing/2014/main" id="{EE19C95B-FF68-4366-8F13-F5937E1EFA04}"/>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42</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3674297077"/>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20F5C11-5A22-40CE-9324-89514DD81903}"/>
              </a:ext>
            </a:extLst>
          </p:cNvPr>
          <p:cNvSpPr>
            <a:spLocks noGrp="1"/>
          </p:cNvSpPr>
          <p:nvPr>
            <p:ph type="title"/>
          </p:nvPr>
        </p:nvSpPr>
        <p:spPr>
          <a:xfrm>
            <a:off x="581192" y="702156"/>
            <a:ext cx="11029616" cy="1013800"/>
          </a:xfrm>
        </p:spPr>
        <p:txBody>
          <a:bodyPr>
            <a:normAutofit/>
          </a:bodyPr>
          <a:lstStyle/>
          <a:p>
            <a:r>
              <a:rPr lang="en-US" dirty="0"/>
              <a:t>How do I claim the HR CEU?</a:t>
            </a:r>
          </a:p>
        </p:txBody>
      </p:sp>
      <p:sp>
        <p:nvSpPr>
          <p:cNvPr id="3" name="Content Placeholder 2">
            <a:extLst>
              <a:ext uri="{FF2B5EF4-FFF2-40B4-BE49-F238E27FC236}">
                <a16:creationId xmlns:a16="http://schemas.microsoft.com/office/drawing/2014/main" id="{1BE8543D-5F6D-40E3-A8F4-BA219D0175DB}"/>
              </a:ext>
              <a:ext uri="{C183D7F6-B498-43B3-948B-1728B52AA6E4}">
                <adec:decorative xmlns:adec="http://schemas.microsoft.com/office/drawing/2017/decorative" val="0"/>
              </a:ext>
            </a:extLst>
          </p:cNvPr>
          <p:cNvSpPr>
            <a:spLocks noGrp="1"/>
          </p:cNvSpPr>
          <p:nvPr>
            <p:ph idx="1"/>
          </p:nvPr>
        </p:nvSpPr>
        <p:spPr>
          <a:xfrm>
            <a:off x="6335805" y="2180496"/>
            <a:ext cx="5275001" cy="4045683"/>
          </a:xfrm>
        </p:spPr>
        <p:txBody>
          <a:bodyPr>
            <a:normAutofit/>
          </a:bodyPr>
          <a:lstStyle/>
          <a:p>
            <a:r>
              <a:rPr lang="en-US" sz="2400" dirty="0"/>
              <a:t>Don’t close the JAN webcast browser</a:t>
            </a:r>
          </a:p>
          <a:p>
            <a:r>
              <a:rPr lang="en-US" sz="2400" dirty="0"/>
              <a:t>Complete the webcast evaluation </a:t>
            </a:r>
            <a:br>
              <a:rPr lang="en-US" sz="2400" dirty="0"/>
            </a:br>
            <a:r>
              <a:rPr lang="en-US" sz="2400" dirty="0"/>
              <a:t>in new window or go to: </a:t>
            </a:r>
            <a:r>
              <a:rPr lang="en-US" sz="2200" u="sng" dirty="0">
                <a:solidFill>
                  <a:srgbClr val="0563C1"/>
                </a:solidFill>
                <a:effectLst/>
                <a:latin typeface="Arial" panose="020B0604020202020204" pitchFamily="34" charset="0"/>
                <a:ea typeface="Calibri" panose="020F0502020204030204" pitchFamily="34" charset="0"/>
                <a:hlinkClick r:id="rId3"/>
              </a:rPr>
              <a:t>AskJAN.org/</a:t>
            </a:r>
            <a:r>
              <a:rPr lang="en-US" sz="2200" u="sng" dirty="0" err="1">
                <a:solidFill>
                  <a:srgbClr val="0563C1"/>
                </a:solidFill>
                <a:effectLst/>
                <a:latin typeface="Arial" panose="020B0604020202020204" pitchFamily="34" charset="0"/>
                <a:ea typeface="Calibri" panose="020F0502020204030204" pitchFamily="34" charset="0"/>
                <a:hlinkClick r:id="rId3"/>
              </a:rPr>
              <a:t>EvaluationReg.cfm</a:t>
            </a:r>
            <a:endParaRPr lang="en-US" sz="2200" dirty="0"/>
          </a:p>
          <a:p>
            <a:r>
              <a:rPr lang="en-US" sz="2400" dirty="0"/>
              <a:t>Click on </a:t>
            </a:r>
            <a:r>
              <a:rPr lang="en-US" sz="2400" b="1" dirty="0"/>
              <a:t>View your certificate of completion</a:t>
            </a:r>
          </a:p>
        </p:txBody>
      </p:sp>
      <p:pic>
        <p:nvPicPr>
          <p:cNvPr id="6" name="Picture 5">
            <a:extLst>
              <a:ext uri="{FF2B5EF4-FFF2-40B4-BE49-F238E27FC236}">
                <a16:creationId xmlns:a16="http://schemas.microsoft.com/office/drawing/2014/main" id="{D6187E47-05DB-4A50-B670-532212BFD26B}"/>
              </a:ext>
              <a:ext uri="{C183D7F6-B498-43B3-948B-1728B52AA6E4}">
                <adec:decorative xmlns:adec="http://schemas.microsoft.com/office/drawing/2017/decorative" val="1"/>
              </a:ext>
            </a:extLst>
          </p:cNvPr>
          <p:cNvPicPr>
            <a:picLocks noChangeAspect="1"/>
          </p:cNvPicPr>
          <p:nvPr/>
        </p:nvPicPr>
        <p:blipFill>
          <a:blip r:embed="rId4"/>
          <a:stretch>
            <a:fillRect/>
          </a:stretch>
        </p:blipFill>
        <p:spPr>
          <a:xfrm>
            <a:off x="581193" y="2286000"/>
            <a:ext cx="5514808" cy="3784060"/>
          </a:xfrm>
          <a:prstGeom prst="rect">
            <a:avLst/>
          </a:prstGeom>
        </p:spPr>
      </p:pic>
      <p:sp>
        <p:nvSpPr>
          <p:cNvPr id="7" name="Slide Number Placeholder 3">
            <a:extLst>
              <a:ext uri="{FF2B5EF4-FFF2-40B4-BE49-F238E27FC236}">
                <a16:creationId xmlns:a16="http://schemas.microsoft.com/office/drawing/2014/main" id="{FADB7E81-48FB-46D9-B3E7-6C575CC45C29}"/>
              </a:ext>
            </a:extLst>
          </p:cNvPr>
          <p:cNvSpPr>
            <a:spLocks noGrp="1"/>
          </p:cNvSpPr>
          <p:nvPr>
            <p:ph type="sldNum" sz="quarter" idx="12"/>
          </p:nvPr>
        </p:nvSpPr>
        <p:spPr>
          <a:xfrm>
            <a:off x="10665305" y="78074"/>
            <a:ext cx="1052508" cy="365125"/>
          </a:xfrm>
        </p:spPr>
        <p:txBody>
          <a:bodyPr>
            <a:normAutofit/>
          </a:bodyPr>
          <a:lstStyle/>
          <a:p>
            <a:pPr marL="0" marR="0" lvl="0" indent="0" algn="r" defTabSz="457200" rtl="0" eaLnBrk="1" fontAlgn="auto" latinLnBrk="0" hangingPunct="1">
              <a:lnSpc>
                <a:spcPct val="90000"/>
              </a:lnSpc>
              <a:spcBef>
                <a:spcPts val="0"/>
              </a:spcBef>
              <a:spcAft>
                <a:spcPts val="600"/>
              </a:spcAft>
              <a:buClrTx/>
              <a:buSzTx/>
              <a:buFontTx/>
              <a:buNone/>
              <a:tabLst/>
              <a:defRPr/>
            </a:pPr>
            <a:fld id="{D57F1E4F-1CFF-5643-939E-217C01CDF565}" type="slidenum">
              <a:rPr kumimoji="0" lang="en-US" sz="1600" b="0" i="0" u="none" strike="noStrike" kern="1200" cap="none" spc="0" normalizeH="0" baseline="0" noProof="0" smtClean="0">
                <a:ln>
                  <a:noFill/>
                </a:ln>
                <a:solidFill>
                  <a:srgbClr val="002060"/>
                </a:solidFill>
                <a:effectLst/>
                <a:uLnTx/>
                <a:uFillTx/>
                <a:latin typeface="Arial Nova" panose="020B0504020202020204" pitchFamily="34" charset="0"/>
                <a:ea typeface="+mn-ea"/>
                <a:cs typeface="Arial" panose="020B0604020202020204" pitchFamily="34" charset="0"/>
              </a:rPr>
              <a:pPr marL="0" marR="0" lvl="0" indent="0" algn="r" defTabSz="457200" rtl="0" eaLnBrk="1" fontAlgn="auto" latinLnBrk="0" hangingPunct="1">
                <a:lnSpc>
                  <a:spcPct val="90000"/>
                </a:lnSpc>
                <a:spcBef>
                  <a:spcPts val="0"/>
                </a:spcBef>
                <a:spcAft>
                  <a:spcPts val="600"/>
                </a:spcAft>
                <a:buClrTx/>
                <a:buSzTx/>
                <a:buFontTx/>
                <a:buNone/>
                <a:tabLst/>
                <a:defRPr/>
              </a:pPr>
              <a:t>43</a:t>
            </a:fld>
            <a:endParaRPr kumimoji="0" lang="en-US" sz="1600" b="0" i="0" u="none" strike="noStrike" kern="1200" cap="none" spc="0" normalizeH="0" baseline="0" noProof="0" dirty="0">
              <a:ln>
                <a:noFill/>
              </a:ln>
              <a:solidFill>
                <a:srgbClr val="002060"/>
              </a:solidFill>
              <a:effectLst/>
              <a:uLnTx/>
              <a:uFillTx/>
              <a:latin typeface="Arial Nova" panose="020B0504020202020204" pitchFamily="34" charset="0"/>
              <a:ea typeface="+mn-ea"/>
              <a:cs typeface="Arial" panose="020B0604020202020204" pitchFamily="34" charset="0"/>
            </a:endParaRPr>
          </a:p>
        </p:txBody>
      </p:sp>
    </p:spTree>
    <p:extLst>
      <p:ext uri="{BB962C8B-B14F-4D97-AF65-F5344CB8AC3E}">
        <p14:creationId xmlns:p14="http://schemas.microsoft.com/office/powerpoint/2010/main" val="1265038804"/>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891E1FB-2AD0-4329-9CB0-82A282F19EE8}"/>
              </a:ext>
            </a:extLst>
          </p:cNvPr>
          <p:cNvSpPr>
            <a:spLocks noGrp="1"/>
          </p:cNvSpPr>
          <p:nvPr>
            <p:ph type="title"/>
          </p:nvPr>
        </p:nvSpPr>
        <p:spPr>
          <a:xfrm>
            <a:off x="581192" y="702156"/>
            <a:ext cx="11029616" cy="1013800"/>
          </a:xfrm>
        </p:spPr>
        <p:txBody>
          <a:bodyPr>
            <a:normAutofit/>
          </a:bodyPr>
          <a:lstStyle/>
          <a:p>
            <a:r>
              <a:rPr lang="en-US" dirty="0">
                <a:solidFill>
                  <a:srgbClr val="FFFEFF"/>
                </a:solidFill>
              </a:rPr>
              <a:t>Questions? Contact JAN for More Information</a:t>
            </a:r>
          </a:p>
        </p:txBody>
      </p:sp>
      <p:graphicFrame>
        <p:nvGraphicFramePr>
          <p:cNvPr id="6" name="Content Placeholder 2" descr="Visit AskJAN.org&#10;Call 800.526.7234 or 877.781.9403 TTY&#10;JAN Live Chat @AskJAN.org&#10;Submit JAN On Demand Inquiry @AskJAN.org/JANonDemand.cfm&#10;Email JAN@AskJAN.org&#10;Social Media: Facebook - Job Accommodation Network&#10;Twitter - @JANatJAN&#10;">
            <a:extLst>
              <a:ext uri="{FF2B5EF4-FFF2-40B4-BE49-F238E27FC236}">
                <a16:creationId xmlns:a16="http://schemas.microsoft.com/office/drawing/2014/main" id="{99C05778-86A8-41CC-94DD-691AA4044245}"/>
              </a:ext>
            </a:extLst>
          </p:cNvPr>
          <p:cNvGraphicFramePr>
            <a:graphicFrameLocks noGrp="1"/>
          </p:cNvGraphicFramePr>
          <p:nvPr>
            <p:ph idx="1"/>
            <p:extLst>
              <p:ext uri="{D42A27DB-BD31-4B8C-83A1-F6EECF244321}">
                <p14:modId xmlns:p14="http://schemas.microsoft.com/office/powerpoint/2010/main" val="2236734868"/>
              </p:ext>
            </p:extLst>
          </p:nvPr>
        </p:nvGraphicFramePr>
        <p:xfrm>
          <a:off x="581025" y="2181225"/>
          <a:ext cx="11029950" cy="3678238"/>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5" name="Slide Number Placeholder 5">
            <a:extLst>
              <a:ext uri="{FF2B5EF4-FFF2-40B4-BE49-F238E27FC236}">
                <a16:creationId xmlns:a16="http://schemas.microsoft.com/office/drawing/2014/main" id="{C25050BF-32B5-42FE-B860-971CD75F4280}"/>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44</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901844645"/>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F2B7A86-78EA-4BFA-8837-CF03D243941C}"/>
              </a:ext>
            </a:extLst>
          </p:cNvPr>
          <p:cNvSpPr>
            <a:spLocks noGrp="1"/>
          </p:cNvSpPr>
          <p:nvPr>
            <p:ph type="title"/>
          </p:nvPr>
        </p:nvSpPr>
        <p:spPr/>
        <p:txBody>
          <a:bodyPr/>
          <a:lstStyle/>
          <a:p>
            <a:r>
              <a:rPr lang="en-US" dirty="0"/>
              <a:t>Types of Sleep Disorders</a:t>
            </a:r>
          </a:p>
        </p:txBody>
      </p:sp>
      <p:sp>
        <p:nvSpPr>
          <p:cNvPr id="3" name="Content Placeholder 2">
            <a:extLst>
              <a:ext uri="{FF2B5EF4-FFF2-40B4-BE49-F238E27FC236}">
                <a16:creationId xmlns:a16="http://schemas.microsoft.com/office/drawing/2014/main" id="{A2BE1936-DD2C-4572-80B1-040CE4CCF395}"/>
              </a:ext>
            </a:extLst>
          </p:cNvPr>
          <p:cNvSpPr>
            <a:spLocks noGrp="1"/>
          </p:cNvSpPr>
          <p:nvPr>
            <p:ph idx="1"/>
          </p:nvPr>
        </p:nvSpPr>
        <p:spPr>
          <a:xfrm>
            <a:off x="581192" y="2180496"/>
            <a:ext cx="11382208" cy="3678303"/>
          </a:xfrm>
        </p:spPr>
        <p:txBody>
          <a:bodyPr>
            <a:normAutofit lnSpcReduction="10000"/>
          </a:bodyPr>
          <a:lstStyle/>
          <a:p>
            <a:endParaRPr lang="en-US" dirty="0"/>
          </a:p>
          <a:p>
            <a:pPr>
              <a:spcAft>
                <a:spcPts val="1200"/>
              </a:spcAft>
            </a:pPr>
            <a:r>
              <a:rPr lang="en-US" sz="2400" b="1" dirty="0"/>
              <a:t>Insomnia </a:t>
            </a:r>
            <a:r>
              <a:rPr lang="en-US" sz="2400" dirty="0"/>
              <a:t>—</a:t>
            </a:r>
            <a:r>
              <a:rPr lang="en-US" sz="2400" b="1" dirty="0"/>
              <a:t> </a:t>
            </a:r>
            <a:r>
              <a:rPr lang="en-US" sz="2400" dirty="0"/>
              <a:t>difficulty falling asleep or staying asleep throughout the night</a:t>
            </a:r>
          </a:p>
          <a:p>
            <a:pPr>
              <a:spcAft>
                <a:spcPts val="1200"/>
              </a:spcAft>
            </a:pPr>
            <a:r>
              <a:rPr lang="en-US" sz="2400" b="1" dirty="0"/>
              <a:t>Sleep apnea </a:t>
            </a:r>
            <a:r>
              <a:rPr lang="en-US" sz="2400" dirty="0"/>
              <a:t>— abnormal patterns in breathing while you are asleep </a:t>
            </a:r>
          </a:p>
          <a:p>
            <a:pPr>
              <a:spcAft>
                <a:spcPts val="1200"/>
              </a:spcAft>
            </a:pPr>
            <a:r>
              <a:rPr lang="en-US" sz="2400" b="1" dirty="0"/>
              <a:t>Restless legs syndrome (RLS) </a:t>
            </a:r>
            <a:r>
              <a:rPr lang="en-US" sz="2400" dirty="0"/>
              <a:t>— a</a:t>
            </a:r>
            <a:r>
              <a:rPr lang="en-US" sz="2400" b="1" dirty="0"/>
              <a:t> </a:t>
            </a:r>
            <a:r>
              <a:rPr lang="en-US" sz="2400" dirty="0"/>
              <a:t>sleep movement disorder causing an uncomfortable sensation and an urge to move the legs while you try to fall asleep</a:t>
            </a:r>
          </a:p>
          <a:p>
            <a:r>
              <a:rPr lang="en-US" sz="2400" b="1" dirty="0"/>
              <a:t>Narcolepsy — </a:t>
            </a:r>
            <a:r>
              <a:rPr lang="en-US" sz="2400" dirty="0"/>
              <a:t>extreme sleepiness during the day and falling asleep suddenly during the day</a:t>
            </a:r>
            <a:endParaRPr lang="en-US" sz="2000" dirty="0"/>
          </a:p>
          <a:p>
            <a:pPr marL="0" indent="0">
              <a:buNone/>
            </a:pPr>
            <a:r>
              <a:rPr lang="en-US" sz="2000" dirty="0"/>
              <a:t> </a:t>
            </a:r>
          </a:p>
        </p:txBody>
      </p:sp>
      <p:sp>
        <p:nvSpPr>
          <p:cNvPr id="5" name="Slide Number Placeholder 5">
            <a:extLst>
              <a:ext uri="{FF2B5EF4-FFF2-40B4-BE49-F238E27FC236}">
                <a16:creationId xmlns:a16="http://schemas.microsoft.com/office/drawing/2014/main" id="{10D37FAB-013E-473F-B7D7-3F288D566B1E}"/>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5</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2822788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A34C0-87D3-48C0-BA25-CA66310A8BD3}"/>
              </a:ext>
            </a:extLst>
          </p:cNvPr>
          <p:cNvSpPr>
            <a:spLocks noGrp="1"/>
          </p:cNvSpPr>
          <p:nvPr>
            <p:ph type="title"/>
          </p:nvPr>
        </p:nvSpPr>
        <p:spPr>
          <a:xfrm>
            <a:off x="581192" y="702156"/>
            <a:ext cx="11029616" cy="1013800"/>
          </a:xfrm>
        </p:spPr>
        <p:txBody>
          <a:bodyPr>
            <a:normAutofit/>
          </a:bodyPr>
          <a:lstStyle/>
          <a:p>
            <a:r>
              <a:rPr lang="en-US" dirty="0"/>
              <a:t>Common Limitations associated with Sleep disorders</a:t>
            </a:r>
          </a:p>
        </p:txBody>
      </p:sp>
      <p:sp>
        <p:nvSpPr>
          <p:cNvPr id="11" name="Rectangle 10">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a:extLst>
              <a:ext uri="{FF2B5EF4-FFF2-40B4-BE49-F238E27FC236}">
                <a16:creationId xmlns:a16="http://schemas.microsoft.com/office/drawing/2014/main" id="{8DC936EC-5F15-4431-BEF6-3E091DBE316C}"/>
              </a:ext>
            </a:extLst>
          </p:cNvPr>
          <p:cNvSpPr>
            <a:spLocks noGrp="1"/>
          </p:cNvSpPr>
          <p:nvPr>
            <p:ph idx="1"/>
          </p:nvPr>
        </p:nvSpPr>
        <p:spPr>
          <a:xfrm>
            <a:off x="6335805" y="2180496"/>
            <a:ext cx="5275001" cy="4372704"/>
          </a:xfrm>
        </p:spPr>
        <p:txBody>
          <a:bodyPr>
            <a:normAutofit lnSpcReduction="10000"/>
          </a:bodyPr>
          <a:lstStyle/>
          <a:p>
            <a:pPr>
              <a:lnSpc>
                <a:spcPct val="90000"/>
              </a:lnSpc>
            </a:pPr>
            <a:r>
              <a:rPr lang="en-US" sz="2400" dirty="0"/>
              <a:t>Memory Loss</a:t>
            </a:r>
          </a:p>
          <a:p>
            <a:pPr>
              <a:lnSpc>
                <a:spcPct val="90000"/>
              </a:lnSpc>
            </a:pPr>
            <a:r>
              <a:rPr lang="en-US" sz="2400" dirty="0"/>
              <a:t>Managing Time</a:t>
            </a:r>
          </a:p>
          <a:p>
            <a:pPr>
              <a:lnSpc>
                <a:spcPct val="90000"/>
              </a:lnSpc>
            </a:pPr>
            <a:r>
              <a:rPr lang="en-US" sz="2400" dirty="0"/>
              <a:t>Stress Intolerance </a:t>
            </a:r>
          </a:p>
          <a:p>
            <a:pPr>
              <a:lnSpc>
                <a:spcPct val="90000"/>
              </a:lnSpc>
            </a:pPr>
            <a:r>
              <a:rPr lang="en-US" sz="2400" dirty="0"/>
              <a:t>Sleeping/Stay Awake</a:t>
            </a:r>
          </a:p>
          <a:p>
            <a:pPr>
              <a:lnSpc>
                <a:spcPct val="90000"/>
              </a:lnSpc>
            </a:pPr>
            <a:r>
              <a:rPr lang="en-US" sz="2400" dirty="0"/>
              <a:t>Decreased Stamina/Fatigue</a:t>
            </a:r>
          </a:p>
          <a:p>
            <a:pPr>
              <a:lnSpc>
                <a:spcPct val="90000"/>
              </a:lnSpc>
            </a:pPr>
            <a:r>
              <a:rPr lang="en-US" sz="2400" dirty="0"/>
              <a:t>Attentiveness/Concentration</a:t>
            </a:r>
          </a:p>
          <a:p>
            <a:pPr>
              <a:lnSpc>
                <a:spcPct val="90000"/>
              </a:lnSpc>
            </a:pPr>
            <a:r>
              <a:rPr lang="en-US" sz="2400" dirty="0"/>
              <a:t>Executive Functioning Deficits</a:t>
            </a:r>
          </a:p>
          <a:p>
            <a:pPr>
              <a:lnSpc>
                <a:spcPct val="90000"/>
              </a:lnSpc>
            </a:pPr>
            <a:r>
              <a:rPr lang="en-US" sz="2400" dirty="0"/>
              <a:t>Organizing/Planning/Prioritizing</a:t>
            </a:r>
          </a:p>
          <a:p>
            <a:pPr>
              <a:lnSpc>
                <a:spcPct val="90000"/>
              </a:lnSpc>
            </a:pPr>
            <a:r>
              <a:rPr lang="en-US" sz="2400" dirty="0"/>
              <a:t>Effect of/Receive Medical Treatment</a:t>
            </a:r>
          </a:p>
        </p:txBody>
      </p:sp>
      <p:pic>
        <p:nvPicPr>
          <p:cNvPr id="7" name="Picture 6">
            <a:extLst>
              <a:ext uri="{FF2B5EF4-FFF2-40B4-BE49-F238E27FC236}">
                <a16:creationId xmlns:a16="http://schemas.microsoft.com/office/drawing/2014/main" id="{FFA5A26F-0033-4ECF-89D8-280A03DFF394}"/>
              </a:ext>
              <a:ext uri="{C183D7F6-B498-43B3-948B-1728B52AA6E4}">
                <adec:decorative xmlns:adec="http://schemas.microsoft.com/office/drawing/2017/decorative" val="1"/>
              </a:ext>
            </a:extLst>
          </p:cNvPr>
          <p:cNvPicPr>
            <a:picLocks noChangeAspect="1"/>
          </p:cNvPicPr>
          <p:nvPr/>
        </p:nvPicPr>
        <p:blipFill rotWithShape="1">
          <a:blip r:embed="rId3">
            <a:extLst>
              <a:ext uri="{28A0092B-C50C-407E-A947-70E740481C1C}">
                <a14:useLocalDpi xmlns:a14="http://schemas.microsoft.com/office/drawing/2010/main" val="0"/>
              </a:ext>
            </a:extLst>
          </a:blip>
          <a:srcRect l="-3518" r="-1366"/>
          <a:stretch/>
        </p:blipFill>
        <p:spPr>
          <a:xfrm>
            <a:off x="457200" y="2445003"/>
            <a:ext cx="5275002" cy="3516668"/>
          </a:xfrm>
          <a:prstGeom prst="rect">
            <a:avLst/>
          </a:prstGeom>
        </p:spPr>
      </p:pic>
      <p:sp>
        <p:nvSpPr>
          <p:cNvPr id="8" name="Slide Number Placeholder 5">
            <a:extLst>
              <a:ext uri="{FF2B5EF4-FFF2-40B4-BE49-F238E27FC236}">
                <a16:creationId xmlns:a16="http://schemas.microsoft.com/office/drawing/2014/main" id="{D77BBCB8-B9E3-4A9D-80BE-2D6452723F2B}"/>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6</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1043270285"/>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2E93D9AB-C5FB-4833-9181-3CC3E4BEE3CF}"/>
              </a:ext>
            </a:extLst>
          </p:cNvPr>
          <p:cNvSpPr>
            <a:spLocks noGrp="1"/>
          </p:cNvSpPr>
          <p:nvPr>
            <p:ph type="title"/>
          </p:nvPr>
        </p:nvSpPr>
        <p:spPr/>
        <p:txBody>
          <a:bodyPr/>
          <a:lstStyle/>
          <a:p>
            <a:r>
              <a:rPr lang="en-US" sz="2800" dirty="0"/>
              <a:t>JAN Resources </a:t>
            </a:r>
          </a:p>
        </p:txBody>
      </p:sp>
      <p:sp>
        <p:nvSpPr>
          <p:cNvPr id="2" name="Content Placeholder 1">
            <a:extLst>
              <a:ext uri="{FF2B5EF4-FFF2-40B4-BE49-F238E27FC236}">
                <a16:creationId xmlns:a16="http://schemas.microsoft.com/office/drawing/2014/main" id="{B90630CD-F6D9-46DD-BD17-3F52096CFC34}"/>
              </a:ext>
            </a:extLst>
          </p:cNvPr>
          <p:cNvSpPr>
            <a:spLocks noGrp="1"/>
          </p:cNvSpPr>
          <p:nvPr>
            <p:ph idx="1"/>
          </p:nvPr>
        </p:nvSpPr>
        <p:spPr>
          <a:xfrm>
            <a:off x="581192" y="2819401"/>
            <a:ext cx="11029615" cy="3048000"/>
          </a:xfrm>
        </p:spPr>
        <p:txBody>
          <a:bodyPr>
            <a:normAutofit fontScale="25000" lnSpcReduction="20000"/>
          </a:bodyPr>
          <a:lstStyle/>
          <a:p>
            <a:pPr marL="0" indent="0"/>
            <a:endParaRPr lang="en-US" sz="4400" dirty="0"/>
          </a:p>
          <a:p>
            <a:pPr marL="0" indent="0">
              <a:buNone/>
            </a:pPr>
            <a:r>
              <a:rPr lang="en-US" sz="9600" b="1" dirty="0"/>
              <a:t>JAN Publications Related to Sleep Disorders  </a:t>
            </a:r>
          </a:p>
          <a:p>
            <a:pPr>
              <a:lnSpc>
                <a:spcPct val="120000"/>
              </a:lnSpc>
            </a:pPr>
            <a:r>
              <a:rPr lang="en-US" sz="8000" dirty="0">
                <a:latin typeface="Arial Nova" panose="020B0504020202020204" pitchFamily="34" charset="0"/>
              </a:rPr>
              <a:t>Accommodations Related to Commuting To and From Work</a:t>
            </a:r>
          </a:p>
          <a:p>
            <a:pPr>
              <a:lnSpc>
                <a:spcPct val="120000"/>
              </a:lnSpc>
            </a:pPr>
            <a:r>
              <a:rPr lang="en-US" sz="8000" dirty="0">
                <a:latin typeface="Arial Nova" panose="020B0504020202020204" pitchFamily="34" charset="0"/>
              </a:rPr>
              <a:t>Cataplexy: Rare But Relevant! </a:t>
            </a:r>
          </a:p>
          <a:p>
            <a:pPr>
              <a:lnSpc>
                <a:spcPct val="120000"/>
              </a:lnSpc>
            </a:pPr>
            <a:r>
              <a:rPr lang="en-US" sz="8000" b="0" dirty="0">
                <a:latin typeface="Arial Nova" panose="020B0504020202020204" pitchFamily="34" charset="0"/>
              </a:rPr>
              <a:t>Dealing with Stress in the Workplace</a:t>
            </a:r>
          </a:p>
          <a:p>
            <a:pPr>
              <a:lnSpc>
                <a:spcPct val="120000"/>
              </a:lnSpc>
            </a:pPr>
            <a:r>
              <a:rPr lang="en-US" sz="8000" b="0" dirty="0">
                <a:latin typeface="Arial Nova" panose="020B0504020202020204" pitchFamily="34" charset="0"/>
              </a:rPr>
              <a:t>Cognitive Impairment and the Accommodation Process</a:t>
            </a:r>
          </a:p>
          <a:p>
            <a:pPr>
              <a:lnSpc>
                <a:spcPct val="120000"/>
              </a:lnSpc>
            </a:pPr>
            <a:r>
              <a:rPr lang="en-US" sz="8000" b="0" dirty="0">
                <a:latin typeface="Arial Nova" panose="020B0504020202020204" pitchFamily="34" charset="0"/>
              </a:rPr>
              <a:t>Executive Function Deficits, Higher Level Employees, and Accommodations</a:t>
            </a:r>
          </a:p>
          <a:p>
            <a:pPr>
              <a:lnSpc>
                <a:spcPct val="120000"/>
              </a:lnSpc>
            </a:pPr>
            <a:r>
              <a:rPr lang="en-US" sz="8000" dirty="0">
                <a:latin typeface="Arial Nova" panose="020B0504020202020204" pitchFamily="34" charset="0"/>
              </a:rPr>
              <a:t>Getting to Work on Time</a:t>
            </a:r>
          </a:p>
          <a:p>
            <a:pPr>
              <a:lnSpc>
                <a:spcPct val="120000"/>
              </a:lnSpc>
            </a:pPr>
            <a:r>
              <a:rPr lang="en-US" sz="8000" b="0" dirty="0">
                <a:latin typeface="Arial Nova" panose="020B0504020202020204" pitchFamily="34" charset="0"/>
              </a:rPr>
              <a:t>Memory Difficulties in the Workplace</a:t>
            </a:r>
          </a:p>
          <a:p>
            <a:pPr>
              <a:lnSpc>
                <a:spcPct val="120000"/>
              </a:lnSpc>
            </a:pPr>
            <a:r>
              <a:rPr lang="en-US" sz="8000" b="0" dirty="0">
                <a:latin typeface="Arial Nova" panose="020B0504020202020204" pitchFamily="34" charset="0"/>
              </a:rPr>
              <a:t>What’s in a Routine?</a:t>
            </a:r>
          </a:p>
          <a:p>
            <a:pPr>
              <a:lnSpc>
                <a:spcPct val="120000"/>
              </a:lnSpc>
            </a:pPr>
            <a:r>
              <a:rPr lang="en-US" sz="8000" dirty="0" err="1">
                <a:latin typeface="Arial Nova" panose="020B0504020202020204" pitchFamily="34" charset="0"/>
              </a:rPr>
              <a:t>Workin</a:t>
            </a:r>
            <a:r>
              <a:rPr lang="en-US" sz="8000" dirty="0">
                <a:latin typeface="Arial Nova" panose="020B0504020202020204" pitchFamily="34" charset="0"/>
              </a:rPr>
              <a:t>’ 9 to 5 – Not the Only Way to Make a Living</a:t>
            </a:r>
            <a:endParaRPr lang="en-US" sz="8000" b="0" dirty="0">
              <a:latin typeface="Arial Nova" panose="020B0504020202020204" pitchFamily="34" charset="0"/>
            </a:endParaRPr>
          </a:p>
          <a:p>
            <a:pPr marL="0" indent="0">
              <a:spcAft>
                <a:spcPts val="1200"/>
              </a:spcAft>
              <a:buNone/>
            </a:pPr>
            <a:r>
              <a:rPr lang="en-US" sz="8000" b="0" dirty="0"/>
              <a:t>Available at </a:t>
            </a:r>
            <a:r>
              <a:rPr lang="en-US" sz="8000" b="0" dirty="0">
                <a:hlinkClick r:id="rId3"/>
              </a:rPr>
              <a:t>https://AskJAN.org/disabilities/Sleep-Disorder.cfm</a:t>
            </a:r>
            <a:r>
              <a:rPr lang="en-US" sz="8000" b="0" dirty="0"/>
              <a:t> </a:t>
            </a:r>
          </a:p>
          <a:p>
            <a:pPr marL="0" indent="0">
              <a:spcAft>
                <a:spcPts val="1200"/>
              </a:spcAft>
            </a:pPr>
            <a:endParaRPr lang="en-US" sz="2000" b="0" dirty="0"/>
          </a:p>
          <a:p>
            <a:endParaRPr lang="en-US" dirty="0"/>
          </a:p>
        </p:txBody>
      </p:sp>
      <p:sp>
        <p:nvSpPr>
          <p:cNvPr id="6" name="Slide Number Placeholder 5">
            <a:extLst>
              <a:ext uri="{FF2B5EF4-FFF2-40B4-BE49-F238E27FC236}">
                <a16:creationId xmlns:a16="http://schemas.microsoft.com/office/drawing/2014/main" id="{1612F433-4586-4B9C-AA2D-C20ECFFD51A1}"/>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7</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264691467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5778" name="Rectangle 3"/>
          <p:cNvSpPr>
            <a:spLocks noGrp="1" noChangeArrowheads="1"/>
          </p:cNvSpPr>
          <p:nvPr>
            <p:ph type="title" idx="4294967295"/>
          </p:nvPr>
        </p:nvSpPr>
        <p:spPr>
          <a:xfrm>
            <a:off x="581025" y="2181225"/>
            <a:ext cx="11029950" cy="3678238"/>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p>
            <a:pPr marL="0" marR="0" lvl="0" indent="0" algn="ctr" defTabSz="457200" rtl="0" eaLnBrk="1" fontAlgn="auto" latinLnBrk="0" hangingPunct="1">
              <a:lnSpc>
                <a:spcPct val="100000"/>
              </a:lnSpc>
              <a:spcBef>
                <a:spcPct val="20000"/>
              </a:spcBef>
              <a:spcAft>
                <a:spcPts val="600"/>
              </a:spcAft>
              <a:buClr>
                <a:schemeClr val="accent1"/>
              </a:buClr>
              <a:buSzPct val="92000"/>
              <a:buFont typeface="Wingdings 2" panose="05020102010507070707" pitchFamily="18" charset="2"/>
              <a:buNone/>
              <a:tabLst/>
              <a:defRPr/>
            </a:pPr>
            <a:r>
              <a:rPr kumimoji="0" lang="en-US" altLang="en-US" sz="4000" i="0" u="none" strike="noStrike" kern="1200" cap="none" spc="0" normalizeH="0" baseline="0" noProof="0" dirty="0">
                <a:ln>
                  <a:noFill/>
                </a:ln>
                <a:solidFill>
                  <a:schemeClr val="accent1"/>
                </a:solidFill>
                <a:effectLst/>
                <a:uLnTx/>
                <a:uFillTx/>
                <a:latin typeface="Arial Nova" panose="020B0504020202020204" pitchFamily="34" charset="0"/>
                <a:ea typeface="+mn-ea"/>
                <a:cs typeface="Arial" panose="020B0604020202020204" pitchFamily="34" charset="0"/>
              </a:rPr>
              <a:t>PERFORMANCE AND CONDUCT</a:t>
            </a:r>
            <a:endParaRPr kumimoji="0" lang="en-US" altLang="en-US" sz="2400" b="0" i="0" u="none" strike="noStrike" kern="1200" cap="none" spc="0" normalizeH="0" baseline="0" noProof="0" dirty="0">
              <a:ln>
                <a:noFill/>
              </a:ln>
              <a:solidFill>
                <a:schemeClr val="accent1"/>
              </a:solidFill>
              <a:effectLst/>
              <a:uLnTx/>
              <a:uFillTx/>
              <a:latin typeface="Arial Nova" panose="020B0504020202020204" pitchFamily="34" charset="0"/>
              <a:ea typeface="+mn-ea"/>
              <a:cs typeface="Arial" panose="020B0604020202020204" pitchFamily="34" charset="0"/>
            </a:endParaRPr>
          </a:p>
        </p:txBody>
      </p:sp>
      <p:sp>
        <p:nvSpPr>
          <p:cNvPr id="5" name="Slide Number Placeholder 5">
            <a:extLst>
              <a:ext uri="{FF2B5EF4-FFF2-40B4-BE49-F238E27FC236}">
                <a16:creationId xmlns:a16="http://schemas.microsoft.com/office/drawing/2014/main" id="{593CE41E-0355-4517-842D-3FC3806816A6}"/>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8</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34136567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50FB0C8-6922-4330-B233-26C76FB4A441}"/>
              </a:ext>
            </a:extLst>
          </p:cNvPr>
          <p:cNvSpPr>
            <a:spLocks noGrp="1"/>
          </p:cNvSpPr>
          <p:nvPr>
            <p:ph type="title"/>
          </p:nvPr>
        </p:nvSpPr>
        <p:spPr>
          <a:xfrm>
            <a:off x="581192" y="702156"/>
            <a:ext cx="11029616" cy="1013800"/>
          </a:xfrm>
        </p:spPr>
        <p:txBody>
          <a:bodyPr>
            <a:normAutofit/>
          </a:bodyPr>
          <a:lstStyle/>
          <a:p>
            <a:r>
              <a:rPr lang="en-US" kern="0" dirty="0"/>
              <a:t>Performance and conduct Situation (1)</a:t>
            </a:r>
            <a:endParaRPr lang="en-US" dirty="0"/>
          </a:p>
        </p:txBody>
      </p:sp>
      <p:sp>
        <p:nvSpPr>
          <p:cNvPr id="75789" name="Rectangle 75788">
            <a:extLst>
              <a:ext uri="{FF2B5EF4-FFF2-40B4-BE49-F238E27FC236}">
                <a16:creationId xmlns:a16="http://schemas.microsoft.com/office/drawing/2014/main" id="{2E32075D-9299-4657-87D7-B9987B7FDE36}"/>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446533" y="2180496"/>
            <a:ext cx="5404639" cy="4045683"/>
          </a:xfrm>
          <a:prstGeom prst="rect">
            <a:avLst/>
          </a:prstGeom>
          <a:solidFill>
            <a:schemeClr val="bg1"/>
          </a:solidFill>
          <a:ln w="38100">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7" name="Picture 6">
            <a:extLst>
              <a:ext uri="{FF2B5EF4-FFF2-40B4-BE49-F238E27FC236}">
                <a16:creationId xmlns:a16="http://schemas.microsoft.com/office/drawing/2014/main" id="{3923235C-6637-4F1A-90D5-8D1B79E14619}"/>
              </a:ext>
              <a:ext uri="{C183D7F6-B498-43B3-948B-1728B52AA6E4}">
                <adec:decorative xmlns:adec="http://schemas.microsoft.com/office/drawing/2017/decorative" val="1"/>
              </a:ext>
            </a:extLst>
          </p:cNvPr>
          <p:cNvPicPr>
            <a:picLocks noChangeAspect="1"/>
          </p:cNvPicPr>
          <p:nvPr/>
        </p:nvPicPr>
        <p:blipFill rotWithShape="1">
          <a:blip r:embed="rId3" cstate="screen">
            <a:extLst>
              <a:ext uri="{28A0092B-C50C-407E-A947-70E740481C1C}">
                <a14:useLocalDpi xmlns:a14="http://schemas.microsoft.com/office/drawing/2010/main"/>
              </a:ext>
              <a:ext uri="{837473B0-CC2E-450A-ABE3-18F120FF3D39}">
                <a1611:picAttrSrcUrl xmlns:a1611="http://schemas.microsoft.com/office/drawing/2016/11/main" r:id="rId4"/>
              </a:ext>
            </a:extLst>
          </a:blip>
          <a:srcRect/>
          <a:stretch/>
        </p:blipFill>
        <p:spPr>
          <a:xfrm>
            <a:off x="657225" y="2361056"/>
            <a:ext cx="4962525" cy="3649219"/>
          </a:xfrm>
          <a:prstGeom prst="rect">
            <a:avLst/>
          </a:prstGeom>
        </p:spPr>
      </p:pic>
      <p:sp>
        <p:nvSpPr>
          <p:cNvPr id="75778" name="Rectangle 3"/>
          <p:cNvSpPr>
            <a:spLocks noGrp="1" noChangeArrowheads="1"/>
          </p:cNvSpPr>
          <p:nvPr>
            <p:ph idx="1"/>
          </p:nvPr>
        </p:nvSpPr>
        <p:spPr>
          <a:xfrm>
            <a:off x="6335805" y="2180496"/>
            <a:ext cx="5275001" cy="4045683"/>
          </a:xfrm>
        </p:spPr>
        <p:txBody>
          <a:bodyPr>
            <a:normAutofit/>
          </a:bodyPr>
          <a:lstStyle/>
          <a:p>
            <a:pPr marL="0" indent="0">
              <a:spcBef>
                <a:spcPts val="576"/>
              </a:spcBef>
              <a:buNone/>
            </a:pPr>
            <a:r>
              <a:rPr lang="en-US" altLang="en-US" sz="2800" b="1" dirty="0"/>
              <a:t>Situation:</a:t>
            </a:r>
          </a:p>
          <a:p>
            <a:pPr marL="0" indent="0">
              <a:spcBef>
                <a:spcPts val="576"/>
              </a:spcBef>
              <a:spcAft>
                <a:spcPts val="1200"/>
              </a:spcAft>
              <a:buNone/>
            </a:pPr>
            <a:r>
              <a:rPr lang="en-US" altLang="en-US" sz="2400" dirty="0"/>
              <a:t>An employee with undisclosed insomnia and executive functioning deficits working at a call center was having difficulty performing intakes correctly and meeting deadlines.   The supervisor sits down to talk with the employee about his performance.</a:t>
            </a:r>
            <a:endParaRPr lang="en-US" altLang="en-US" sz="2400" b="1" dirty="0"/>
          </a:p>
          <a:p>
            <a:pPr marL="0" indent="0">
              <a:spcBef>
                <a:spcPts val="576"/>
              </a:spcBef>
              <a:spcAft>
                <a:spcPts val="1200"/>
              </a:spcAft>
              <a:buNone/>
            </a:pPr>
            <a:r>
              <a:rPr lang="en-US" altLang="en-US" sz="2800" b="1" dirty="0"/>
              <a:t>Is this a good approach?</a:t>
            </a:r>
          </a:p>
        </p:txBody>
      </p:sp>
      <p:sp>
        <p:nvSpPr>
          <p:cNvPr id="8" name="Slide Number Placeholder 5">
            <a:extLst>
              <a:ext uri="{FF2B5EF4-FFF2-40B4-BE49-F238E27FC236}">
                <a16:creationId xmlns:a16="http://schemas.microsoft.com/office/drawing/2014/main" id="{05AE64FB-1DC2-4538-AAA2-A37662822120}"/>
              </a:ext>
            </a:extLst>
          </p:cNvPr>
          <p:cNvSpPr txBox="1">
            <a:spLocks/>
          </p:cNvSpPr>
          <p:nvPr/>
        </p:nvSpPr>
        <p:spPr bwMode="auto">
          <a:xfrm>
            <a:off x="10668000" y="55053"/>
            <a:ext cx="1052508" cy="365125"/>
          </a:xfrm>
          <a:prstGeom prst="rect">
            <a:avLst/>
          </a:prstGeom>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lIns="91440" tIns="45720" rIns="91440" bIns="45720" rtlCol="0" anchor="ctr">
            <a:normAutofit/>
          </a:bodyPr>
          <a:lstStyle>
            <a:defPPr>
              <a:defRPr lang="en-US"/>
            </a:defPPr>
            <a:lvl1pPr algn="r" rtl="0" eaLnBrk="0" fontAlgn="base" hangingPunct="0">
              <a:spcBef>
                <a:spcPct val="20000"/>
              </a:spcBef>
              <a:spcAft>
                <a:spcPct val="0"/>
              </a:spcAft>
              <a:buFont typeface="Wingdings" panose="05000000000000000000" pitchFamily="2" charset="2"/>
              <a:defRPr sz="3200" kern="1200">
                <a:solidFill>
                  <a:srgbClr val="002C5F"/>
                </a:solidFill>
                <a:latin typeface="Arial" panose="020B0604020202020204" pitchFamily="34" charset="0"/>
                <a:ea typeface="+mn-ea"/>
                <a:cs typeface="Arial" panose="020B0604020202020204" pitchFamily="34" charset="0"/>
              </a:defRPr>
            </a:lvl1pPr>
            <a:lvl2pPr marL="742950" indent="-285750" algn="l" rtl="0" eaLnBrk="0" fontAlgn="base" hangingPunct="0">
              <a:spcBef>
                <a:spcPct val="20000"/>
              </a:spcBef>
              <a:spcAft>
                <a:spcPct val="0"/>
              </a:spcAft>
              <a:buFont typeface="Wingdings" panose="05000000000000000000" pitchFamily="2" charset="2"/>
              <a:buChar char="§"/>
              <a:defRPr sz="2800" kern="1200">
                <a:solidFill>
                  <a:srgbClr val="002C5F"/>
                </a:solidFill>
                <a:latin typeface="Arial" panose="020B0604020202020204" pitchFamily="34" charset="0"/>
                <a:ea typeface="+mn-ea"/>
                <a:cs typeface="Arial" panose="020B0604020202020204" pitchFamily="34" charset="0"/>
              </a:defRPr>
            </a:lvl2pPr>
            <a:lvl3pPr marL="1143000" indent="-228600" algn="l" rtl="0" eaLnBrk="0" fontAlgn="base" hangingPunct="0">
              <a:spcBef>
                <a:spcPct val="20000"/>
              </a:spcBef>
              <a:spcAft>
                <a:spcPct val="0"/>
              </a:spcAft>
              <a:buFont typeface="Wingdings" panose="05000000000000000000" pitchFamily="2" charset="2"/>
              <a:buChar char="§"/>
              <a:defRPr sz="2400" kern="1200">
                <a:solidFill>
                  <a:srgbClr val="002C5F"/>
                </a:solidFill>
                <a:latin typeface="Arial" panose="020B0604020202020204" pitchFamily="34" charset="0"/>
                <a:ea typeface="+mn-ea"/>
                <a:cs typeface="Arial" panose="020B0604020202020204" pitchFamily="34" charset="0"/>
              </a:defRPr>
            </a:lvl3pPr>
            <a:lvl4pPr marL="16002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4pPr>
            <a:lvl5pPr marL="2057400" indent="-228600" algn="l" rtl="0" eaLnBrk="0" fontAlgn="base"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5pPr>
            <a:lvl6pPr marL="25146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6pPr>
            <a:lvl7pPr marL="29718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7pPr>
            <a:lvl8pPr marL="34290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8pPr>
            <a:lvl9pPr marL="3886200" indent="-228600" algn="l" defTabSz="914400" rtl="0" eaLnBrk="0" fontAlgn="base" latinLnBrk="0" hangingPunct="0">
              <a:spcBef>
                <a:spcPct val="20000"/>
              </a:spcBef>
              <a:spcAft>
                <a:spcPct val="0"/>
              </a:spcAft>
              <a:buFont typeface="Wingdings" panose="05000000000000000000" pitchFamily="2" charset="2"/>
              <a:buChar char="§"/>
              <a:defRPr sz="2000" kern="1200">
                <a:solidFill>
                  <a:srgbClr val="002C5F"/>
                </a:solidFill>
                <a:latin typeface="Arial" panose="020B0604020202020204" pitchFamily="34" charset="0"/>
                <a:ea typeface="+mn-ea"/>
                <a:cs typeface="Arial" panose="020B0604020202020204" pitchFamily="34" charset="0"/>
              </a:defRPr>
            </a:lvl9pPr>
          </a:lstStyle>
          <a:p>
            <a:pPr>
              <a:lnSpc>
                <a:spcPct val="90000"/>
              </a:lnSpc>
              <a:spcBef>
                <a:spcPct val="0"/>
              </a:spcBef>
              <a:spcAft>
                <a:spcPts val="600"/>
              </a:spcAft>
              <a:defRPr/>
            </a:pPr>
            <a:fld id="{77F2DD57-9366-4A27-A380-7ED1C9C20694}" type="slidenum">
              <a:rPr lang="en-US" altLang="en-US" sz="1600" smtClean="0">
                <a:solidFill>
                  <a:schemeClr val="accent1"/>
                </a:solidFill>
                <a:latin typeface="Arial Nova" panose="020B0504020202020204" pitchFamily="34" charset="0"/>
              </a:rPr>
              <a:pPr>
                <a:lnSpc>
                  <a:spcPct val="90000"/>
                </a:lnSpc>
                <a:spcBef>
                  <a:spcPct val="0"/>
                </a:spcBef>
                <a:spcAft>
                  <a:spcPts val="600"/>
                </a:spcAft>
                <a:defRPr/>
              </a:pPr>
              <a:t>9</a:t>
            </a:fld>
            <a:endParaRPr lang="en-US" altLang="en-US" sz="1600" dirty="0">
              <a:solidFill>
                <a:schemeClr val="accent1"/>
              </a:solidFill>
              <a:latin typeface="Arial Nova" panose="020B0504020202020204" pitchFamily="34" charset="0"/>
            </a:endParaRPr>
          </a:p>
        </p:txBody>
      </p:sp>
    </p:spTree>
    <p:extLst>
      <p:ext uri="{BB962C8B-B14F-4D97-AF65-F5344CB8AC3E}">
        <p14:creationId xmlns:p14="http://schemas.microsoft.com/office/powerpoint/2010/main" val="2690584204"/>
      </p:ext>
    </p:extLst>
  </p:cSld>
  <p:clrMapOvr>
    <a:masterClrMapping/>
  </p:clrMapOvr>
</p:sld>
</file>

<file path=ppt/tags/tag1.xml><?xml version="1.0" encoding="utf-8"?>
<p:tagLst xmlns:a="http://schemas.openxmlformats.org/drawingml/2006/main" xmlns:r="http://schemas.openxmlformats.org/officeDocument/2006/relationships" xmlns:p="http://schemas.openxmlformats.org/presentationml/2006/main">
  <p:tag name="MMPROD_NEXTUNIQUEID" val="10009"/>
  <p:tag name="MMPROD_THEME_BG_IMAGE" val=""/>
  <p:tag name="MMPROD_TAG_VCONFIG" val="PD94bWwgdmVyc2lvbj0iMS4wIj8+DQo8Y29uZmlndXJhdGlvbj4NCgk8YnJhbmRpbmc+DQoJCTx1aWZvbnQgbmFtZT0iRk9OVF9OT1RFU19URVhUIiB2YWx1ZT0iQXJpYWwsMTgsZmFsc2UsZmFsc2UsZmFsc2UiLz4NCgk8L2JyYW5kaW5nPg0KCTxjb2xvcnM+DQoJCTx1aWNvbG9yIG5hbWU9InByaW1hcnkiIHZhbHVlPSIweDAwMkM1RiIvPg0KCQk8dWljb2xvciBuYW1lPSJnbG93IiB2YWx1ZT0iMHgwMDk2REIiLz4NCgkJPHVpY29sb3IgbmFtZT0idGV4dCIgdmFsdWU9IjB4RkZGRkZGIi8+DQoJCTx1aWNvbG9yIG5hbWU9ImxpZ2h0IiB2YWx1ZT0iMHg0ODQ4NDgiLz4NCgkJPHVpY29sb3IgbmFtZT0ic2hhZG93IiB2YWx1ZT0iMHgwMDAwMDAiLz4NCgkJPHVpY29sb3IgbmFtZT0iYmFja2dyb3VuZCIgdmFsdWU9IjB4MDAyQzVGIi8+DQoJPC9jb2xvcnM+DQoJPGxheW91dD4NCgkJPHVpc2hvdyBuYW1lPSJwcmVzZW50YXRpb250aXRsZSIgdmFsdWU9InRydWUiLz4NCgkJPHVpc2hvdyBuYW1lPSJwcmVzZW50ZXJwaG90byIgdmFsdWU9ImZhbHNlIi8+DQoJCTx1aXNob3cgbmFtZT0icHJlc2VudGVybmFtZSIgdmFsdWU9ImZhbHNlIi8+DQoJCTx1aXNob3cgbmFtZT0icHJlc2VudGVydGl0bGUiIHZhbHVlPSJmYWxzZSIvPg0KCQk8dWlzaG93IG5hbWU9InByZXNlbnRlcmVtYWlsIiB2YWx1ZT0iZmFsc2UiLz4NCgkJPHVpc2hvdyBuYW1lPSJwcmVzZW50ZXJiaW8iIHZhbHVlPSJmYWxzZSIvPg0KCQk8dWlzaG93IG5hbWU9ImNvbXBhbnlsb2dvIiB2YWx1ZT0iZmFsc2UiLz4NCgkJPHVpc2hvdyBuYW1lPSJzaWRlYmFyIiB2YWx1ZT0idHJ1ZSIvPg0KCQk8dWlzaG93IG5hbWU9Im91dGxpbmUiIHZhbHVlPSJmYWxzZSIvPg0KCQk8dWlzaG93IG5hbWU9InRodW1ibmFpbCIgdmFsdWU9ImZhbHNlIi8+DQoJCTx1aXNob3cgbmFtZT0ibm90ZXMiIHZhbHVlPSJ0cnVlIi8+DQoJCTx1aXNob3cgbmFtZT0ic2VhcmNoIiB2YWx1ZT0iZmFsc2UiLz4NCgkJPHVpc2hvdyBuYW1lPSJxdWl6IiB2YWx1ZT0iZmFsc2UiLz4NCgkJPHVpc2hvdyBuYW1lPSJhdHRhY2htZW50cyIgdmFsdWU9InRydWUiLz4NCgkJPHVpc2hvdyBuYW1lPSJ1dGlscyIgdmFsdWU9InRydWUiLz4NCgkJPHVpc2hvdyBuYW1lPSJ2b2x1bWUiIHZhbHVlPSJ0cnVlIi8+DQoJCTx1aXNob3cgbmFtZT0icGxheWJhciIgdmFsdWU9InRydWUiLz4NCgkJPHVpc2hvdyBuYW1lPSJ0YWxraW5naGVhZCIgdmFsdWU9InRydWUiLz4NCgkJPHVpc2hvdyBuYW1lPSJzaWRlYmFyb25yaWdodCIgdmFsdWU9InRydWUiLz4NCgkJPHVpc2hvdyBuYW1lPSJ2aWV3Y2hhbmdlIiB2YWx1ZT0iZmFsc2UiLz4NCgkJPHVpc2hvdyBuYW1lPSJhbHdheXNTY3J1bmNoIiB2YWx1ZT0idHJ1ZSIvPg0KCQk8dWlzaG93IG5hbWU9ImluaXRpYWxkaXNwbGF5bW9kZWlzbm9ybWFsIiB2YWx1ZT0idHJ1ZSIvPg0KCQk8dWlyZXBsYWNlIG5hbWU9ImxvZ28iIHZhbHVlPSIiLz4NCgkJPHVpcmVwbGFjZSBuYW1lPSJiZ2ltYWdlIiB2YWx1ZT0iIi8+DQoJCTx1aXJlcGxhY2UgbmFtZT0iaW5pdGlhbHRhYiIgdmFsdWU9Im5vdGVzIi8+DQoJCTx1aXNob3cgbmFtZT0iY2N0ZXh0aGlnaGxpZ2h0aW5nIiB2YWx1ZT0idHJ1ZSIvPg0KCTwvbGF5b3V0Pg0KCTxsYW5ndWFnZSBpZD0iZW4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U2xpZGUgJW4iLz4NCgkJPCEtLSBzdWJzdGl0dXRpb246ICVuID09IHNsaWRlIG51bWJlciAtLT4NCgkJPCEtLSBzdWJzdGl0dXRpb246ICV0ID09IHRvdGFsIHNsaWRlIGNvdW50IC0tPg0KCQk8dWl0ZXh0IG5hbWU9IlNDUlVCQkFSU1RBVFVTX1NMSURFSU5GTyIgdmFsdWU9IlNsaWRlICVuIC8gJXQgfCAiLz4NCgkJPHVpdGV4dCBuYW1lPSJTQ1JVQkJBUlNUQVRVU19TVE9QUEVEIiB2YWx1ZT0iU3RvcHBlZCIvPg0KCQk8dWl0ZXh0IG5hbWU9IlNDUlVCQkFSU1RBVFVTX1BMQVlJTkciIHZhbHVlPSJQbGF5aW5nIi8+DQoJCTx1aXRleHQgbmFtZT0iU0NSVUJCQVJTVEFUVVNfTk9BVURJTyIgdmFsdWU9Ik5vIEF1ZGlvIi8+DQoJCTx1aXRleHQgbmFtZT0iU0NSVUJCQVJTVEFUVVNfVklEUExBWUlORyIgdmFsdWU9IlZpZGVvIFBsYXlpbmciLz4NCgkJPHVpdGV4dCBuYW1lPSJTQ1JVQkJBUlNUQVRVU19MT0FESU5HIiB2YWx1ZT0iTG9hZGluZyIvPg0KCQk8dWl0ZXh0IG5hbWU9IlNDUlVCQkFSU1RBVFVTX0JVRkZFUklORyIgdmFsdWU9IkJ1ZmZlcmluZyIvPg0KCQk8dWl0ZXh0IG5hbWU9IlNDUlVCQkFSU1RBVFVTX1FVRVNUSU9OIiB2YWx1ZT0iQW5zd2VyIFF1ZXN0aW9uIi8+DQoJCTx1aXRleHQgbmFtZT0iU0NSVUJCQVJTVEFUVVNfUkVWSUVXUVVJWiIgdmFsdWU9IlJldmlld2luZyBRdWl6Ii8+DQoJCTwhLS0gc3Vic3RpdHV0aW9uOiAlbSA9PSBtaW51dGVzIHJlbWFpbmluZyAtLT4NCgkJPCEtLSBzdWJzdGl0dXRpb246ICVzID09IHNlY29uZHMgcmVtYWluaW5nIC0tPg0KCQk8dWl0ZXh0IG5hbWU9IkVMQVBTRUQiIHZhbHVlPSIlbSBNaW51dGVzICVzIFNlY29uZHMgUmVtYWluaW5nIi8+DQoJCTx1aXRleHQgbmFtZT0iTk9URk9VTkQiIHZhbHVlPSJOb3RoaW5nIEZvdW5kIi8+DQoJCTx1aXRleHQgbmFtZT0iQVRUQUNITUVOVFMiIHZhbHVlPSJBdHRhY2htZW50cy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kNvbnRhY3QiLz4NCgkJPHVpdGV4dCBuYW1lPSJUQUJfUVVJWiIgdmFsdWU9IlF1aXoiLz4NCgkJPHVpdGV4dCBuYW1lPSJUQUJfT1VUTElORSIgdmFsdWU9Ik91dGxpbmUiLz4NCgkJPHVpdGV4dCBuYW1lPSJUQUJfVEhVTUIiIHZhbHVlPSJUaHVtYiIvPg0KCQk8dWl0ZXh0IG5hbWU9IlRBQl9OT1RFUyIgdmFsdWU9IkNhcHRpb25zIi8+DQoJCTx1aXRleHQgbmFtZT0iVEFCX1NFQVJDSCIgdmFsdWU9IlNlYXJjaCIvPg0KCQk8dWl0ZXh0IG5hbWU9IlNMSURFX0hFQURJTkciIHZhbHVlPSJTbGlkZSBUaXRsZSIvPg0KCQk8dWl0ZXh0IG5hbWU9IkRVUkFUSU9OX0hFQURJTkciIHZhbHVlPSJEdXJhdGlvbiIvPg0KCQk8dWl0ZXh0IG5hbWU9IlNFQVJDSF9IRUFESU5HIiB2YWx1ZT0iU2VhcmNoIGZvciB0ZXh0OiIvPg0KCQk8dWl0ZXh0IG5hbWU9IlRIVU1CX0hFQURJTkciIHZhbHVlPSJTbGlkZSIvPg0KCQk8dWl0ZXh0IG5hbWU9IlRIVU1CX0lORk8iIHZhbHVlPSJTbGlkZSBUaXRsZS9EdXJhdGlvbiIvPg0KCQk8dWl0ZXh0IG5hbWU9IkFUVEFDSE5BTUVfSEVBRElORyIgdmFsdWU9IkZpbGUgTmFtZSIvPg0KCQk8dWl0ZXh0IG5hbWU9IkFUVEFDSFNJWkVfSEVBRElORyIgdmFsdWU9IlNpemUiLz4NCgkJPHVpdGV4dCBuYW1lPSJTTElERV9OT1RFUyIgdmFsdWU9IlNsaWRlIE5vdGVzIi8+DQoJCTwhLS1xdWl6IHBvZCBhbmQgbWVzc2FnZSBib3ggdGV4dHMtLT4NCgkJPHVpdGV4dCBuYW1lPSJRVUlaUE9EX1FVSVpfQVRURU1QVCIgdmFsdWU9IlF1aXogQXR0ZW1wdDoiLz4NCgkJPHVpdGV4dCBuYW1lPSJRVUlaUE9EX1FVSVpfQVRURU1QVF9WQUxVRSIgdmFsdWU9IiVuIG9mICV0Ii8+DQoJCTx1aXRleHQgbmFtZT0iUVVJWlBPRF9RVUlaX1NDT1JFIiB2YWx1ZT0iU2NvcmVkOiIvPg0KCQk8dWl0ZXh0IG5hbWU9IlFVSVpQT0RfUVVJWl9QQVNTU0NPUkUiIHZhbHVlPSJQYXNzaW5nIFNjb3JlOiIvPg0KCQk8dWl0ZXh0IG5hbWU9IlFVSVpQT0RfUVVJWl9NQVhTQ09SRSIgdmFsdWU9Ik1heCBTY29yZToiLz4NCgkJPHVpdGV4dCBuYW1lPSJRVUlaUE9EX1FVRVNBVE1QVF9TVFIiIHZhbHVlPSJBdHRlbXB0OiAlbiBvZiAldCIvPg0KCQk8dWl0ZXh0IG5hbWU9IlFVSVpQT0RfUVVFU1RZUEVfU1RSIiB2YWx1ZT0iVHlwZTogJXMiLz4NCgkJPHVpdGV4dCBuYW1lPSJRVUlaUE9EX1FVRVNUWVBFX0dSRCIgdmFsdWU9IkdyYWRlZCIvPg0KCQk8dWl0ZXh0IG5hbWU9IlFVSVpQT0RfUVVFU1RZUEVfU1ZZIiB2YWx1ZT0iU3VydmV5Ii8+DQoJCTx1aXRleHQgbmFtZT0iUVVJWlBPRF9RVUlaQVRNUFRfSU5GIiB2YWx1ZT0iSW5maW5pdGUiLz4NCgkJPHVpdGV4dCBuYW1lPSJRVUlaUE9EX1FVRVNBVE1QVF9JTkYiIHZhbHVlPSJJbmZpbml0ZSIvPg0KCQk8dWl0ZXh0IG5hbWU9IldBUk5JTkdNU0dfWUVTU1RSSU5HIiB2YWx1ZT0iWWVzIi8+DQoJCTx1aXRleHQgbmFtZT0iV0FSTklOR01TR19OT1NUUklORyIgdmFsdWU9Ik5vIi8+DQoJCTx1aXRleHQgbmFtZT0iV0FSTklOR01TR19USVRMRVNUUklORyIgdmFsdWU9IlF1aXogTmF2aWdhdGlvbiBXYXJuaW5nIi8+DQoJCTx1aXRleHQgbmFtZT0iV0FSTklOR01TR19NU0dTVFJJTkciIHZhbHVlPSJUaGVyZSBhcmUgdW4tYXR0ZW1wdGVkIHF1ZXN0aW9ucyBpbiB0aGlzIFF1aXouDQoNCkNsaWNraW5nIFllcyB3aWxsIHRha2UgeW91IG91dCBvZiB0aGUgUXVpei4gQ2xpY2sgTm8gdG8gY29udGludWUgdGhlIFF1aXouIi8+DQoJCTx1aXRleHQgbmFtZT0iSU5GT1JNQVRJT05fSDI2NF9GTEFTSFBMQVlFUiIgdmFsdWU9IlRoZSBjdXJyZW50IHZlcnNpb24gb2YgRmxhc2ggUGxheWVyIGluc3RhbGxlZCBvbiB5b3VyIG1hY2hpbmUgZG9lcyBub3Qgc3VwcG9ydCB0aGlzIHZpZGVvLiBDbGljayBvbiB0aGUgdmlkZW8gYXJlYSB0byBkb3dubG9hZCB0aGUgbGF0ZXN0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U2hvdyBzaWRlYmFyIHRvIHBhcnRpY2lwYW50cyIvPg0KCQk8dWl0ZXh0IG5hbWU9Ik1VVEUiIHZhbHVlPSJNdXRlIi8+DQoJCTx1aXRleHQgbmFtZT0iRE9DV1JBUF9USVRMRSIgdmFsdWU9IlByZXNlbnRlciBGaWxlIEF0dGFjaG1lbnQiLz4NCgkJPHVpdGV4dCBuYW1lPSJET0NXUkFQX01TRyIgdmFsdWU9IlNhdmUgdG8gTXkgQ29tcHV0ZXIiLz4NCgkJPHVpdGV4dCBuYW1lPSJET0NXUkFQX1BST01QVCIgdmFsdWU9IkNsaWNrIHRvIERvd25sb2FkIi8+DQoJPC9sYW5ndWFnZT4NCgk8bGFuZ3VhZ2UgaWQ9ImRl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ZvbGllICVuIi8+DQoJCTwhLS0gc3Vic3RpdHV0aW9uOiAlbiA9PSBzbGlkZSBudW1iZXIgLS0+DQoJCTwhLS0gc3Vic3RpdHV0aW9uOiAldCA9PSB0b3RhbCBzbGlkZSBjb3VudCAtLT4NCgkJPHVpdGV4dCBuYW1lPSJTQ1JVQkJBUlNUQVRVU19TTElERUlORk8iIHZhbHVlPSJGb2xpZSAlbiAvICV0IHwgIi8+DQoJCTx1aXRleHQgbmFtZT0iU0NSVUJCQVJTVEFUVVNfU1RPUFBFRCIgdmFsdWU9IkJlZW5kZXQiLz4NCgkJPHVpdGV4dCBuYW1lPSJTQ1JVQkJBUlNUQVRVU19QTEFZSU5HIiB2YWx1ZT0iV2llZGVyZ2FiZSIvPg0KCQk8dWl0ZXh0IG5hbWU9IlNDUlVCQkFSU1RBVFVTX05PQVVESU8iIHZhbHVlPSJLZWluIEF1ZGlvIi8+DQoJCTx1aXRleHQgbmFtZT0iU0NSVUJCQVJTVEFUVVNfVklEUExBWUlORyIgdmFsdWU9IlZpZGVvIHdpcmQgYWJnZXNwaWVsdCIvPg0KCQk8dWl0ZXh0IG5hbWU9IlNDUlVCQkFSU1RBVFVTX0xPQURJTkciIHZhbHVlPSJMYWRlbiIvPg0KCQk8dWl0ZXh0IG5hbWU9IlNDUlVCQkFSU1RBVFVTX0JVRkZFUklORyIgdmFsdWU9IlB1ZmZlcm4iLz4NCgkJPHVpdGV4dCBuYW1lPSJTQ1JVQkJBUlNUQVRVU19RVUVTVElPTiIgdmFsdWU9IkZyYWdlIGJlYW50d29ydGVuIi8+DQoJCTx1aXRleHQgbmFtZT0iU0NSVUJCQVJTVEFUVVNfUkVWSUVXUVVJWiIgdmFsdWU9Ik5vY2htYWxzIGR1cmNoc2VoZW4iLz4NCgkJPCEtLSBzdWJzdGl0dXRpb246ICVtID09IG1pbnV0ZXMgcmVtYWluaW5nIC0tPg0KCQk8IS0tIHN1YnN0aXR1dGlvbjogJXMgPT0gc2Vjb25kcyByZW1haW5pbmcgLS0+DQoJCTx1aXRleHQgbmFtZT0iRUxBUFNFRCIgdmFsdWU9IlJlc3RkYXVlcjogJW0gTWludXRlbiAlcyBTZWt1bmRlbiIvPg0KCQk8dWl0ZXh0IG5hbWU9Ik5PVEZPVU5EIiB2YWx1ZT0iTmljaHRzIGdlZnVuZGVuIi8+DQoJCTx1aXRleHQgbmFtZT0iQVRUQUNITUVOVFMiIHZhbHVlPSJBbmxhZ2VuIi8+DQoJCTwhLS0gc3Vic3RpdHV0aW9uOiAlcCA9PSBjdXJyZW50IHNwZWFrZXIncyB0aXRsZSAtLT4NCgkJPHVpdGV4dCBuYW1lPSJCSU9XSU5fVElUTEUiIHZhbHVlPSJTcHJlY2hlcjogJXAiLz4NCgkJPHVpdGV4dCBuYW1lPSJCSU9CVE5fVElUTEUiIHZhbHVlPSJTcHJlY2hlciIvPg0KCQk8dWl0ZXh0IG5hbWU9IkRJVklERVJCVE5fVElUTEUiIHZhbHVlPSJ8Ii8+DQoJCTx1aXRleHQgbmFtZT0iQ09OVEFDVEJUTl9USVRMRSIgdmFsdWU9IktvbnRha3QiLz4NCgkJPHVpdGV4dCBuYW1lPSJUQUJfUVVJWiIgdmFsdWU9IlF1aXoiLz4NCgkJPHVpdGV4dCBuYW1lPSJUQUJfT1VUTElORSIgdmFsdWU9IlN0cnVrdHVyIi8+DQoJCTx1aXRleHQgbmFtZT0iVEFCX1RIVU1CIiB2YWx1ZT0iTWluaWF0dXIiLz4NCgkJPHVpdGV4dCBuYW1lPSJUQUJfTk9URVMiIHZhbHVlPSJOb3RpemVuIi8+DQoJCTx1aXRleHQgbmFtZT0iVEFCX1NFQVJDSCIgdmFsdWU9IlN1Y2hlbiIvPg0KCQk8dWl0ZXh0IG5hbWU9IlNMSURFX0hFQURJTkciIHZhbHVlPSJGb2xpZW50aXRlbCIvPg0KCQk8dWl0ZXh0IG5hbWU9IkRVUkFUSU9OX0hFQURJTkciIHZhbHVlPSJEYXVlciIvPg0KCQk8dWl0ZXh0IG5hbWU9IlNFQVJDSF9IRUFESU5HIiB2YWx1ZT0iVGV4dCBzdWNoZW46Ii8+DQoJCTx1aXRleHQgbmFtZT0iVEhVTUJfSEVBRElORyIgdmFsdWU9IkZvbGllIi8+DQoJCTx1aXRleHQgbmFtZT0iVEhVTUJfSU5GTyIgdmFsdWU9IkZvbGllbnRpdGVsL0RhdWVyIi8+DQoJCTx1aXRleHQgbmFtZT0iQVRUQUNITkFNRV9IRUFESU5HIiB2YWx1ZT0iRGF0ZWluYW1lIi8+DQoJCTx1aXRleHQgbmFtZT0iQVRUQUNIU0laRV9IRUFESU5HIiB2YWx1ZT0iR3LDtsOfZSIvPg0KCQk8dWl0ZXh0IG5hbWU9IlNMSURFX05PVEVTIiB2YWx1ZT0iRm9saWVubm90aXplbiIvPg0KCQk8IS0tcXVpeiBwb2QgYW5kIG1lc3NhZ2UgYm94IHRleHRzLS0+DQoJCTx1aXRleHQgbmFtZT0iUVVJWlBPRF9RVUlaX0FUVEVNUFQiIHZhbHVlPSJRdWl6dmVyc3VjaDoiLz4NCgkJPHVpdGV4dCBuYW1lPSJRVUlaUE9EX1FVSVpfQVRURU1QVF9WQUxVRSIgdmFsdWU9IiVuIHZvbiAldCIvPg0KCQk8dWl0ZXh0IG5hbWU9IlFVSVpQT0RfUVVJWl9TQ09SRSIgdmFsdWU9IkVycmVpY2h0OiIvPg0KCQk8dWl0ZXh0IG5hbWU9IlFVSVpQT0RfUVVJWl9QQVNTU0NPUkUiIHZhbHVlPSJNaW5kZXN0cHVua3R6YWhsOiIvPg0KCQk8dWl0ZXh0IG5hbWU9IlFVSVpQT0RfUVVJWl9NQVhTQ09SRSIgdmFsdWU9Ik1heGltYWxlIFB1bmt0emFobDoiLz4NCgkJPHVpdGV4dCBuYW1lPSJRVUlaUE9EX1FVRVNBVE1QVF9TVFIiIHZhbHVlPSJWZXJzdWNoOiAlbiB2b24gJXQiLz4NCgkJPHVpdGV4dCBuYW1lPSJRVUlaUE9EX1FVRVNUWVBFX1NUUiIgdmFsdWU9IlR5cDogJXMiLz4NCgkJPHVpdGV4dCBuYW1lPSJRVUlaUE9EX1FVRVNUWVBFX0dSRCIgdmFsdWU9IkJld2VydGV0Ii8+DQoJCTx1aXRleHQgbmFtZT0iUVVJWlBPRF9RVUVTVFlQRV9TVlkiIHZhbHVlPSJVbWZyYWdlIi8+DQoJCTx1aXRleHQgbmFtZT0iUVVJWlBPRF9RVUlaQVRNUFRfSU5GIiB2YWx1ZT0iVW5lbmRsaWNoIi8+DQoJCTx1aXRleHQgbmFtZT0iUVVJWlBPRF9RVUVTQVRNUFRfSU5GIiB2YWx1ZT0iVW5lbmRsaWNoIi8+DQoJCTx1aXRleHQgbmFtZT0iV0FSTklOR01TR19ZRVNTVFJJTkciIHZhbHVlPSJKYSIvPg0KCQk8dWl0ZXh0IG5hbWU9IldBUk5JTkdNU0dfTk9TVFJJTkciIHZhbHVlPSJOZWluIi8+DQoJCTx1aXRleHQgbmFtZT0iV0FSTklOR01TR19USVRMRVNUUklORyIgdmFsdWU9IlF1aXpuYXZpZ2F0aW9uc3dhcm51bmciLz4NCgkJPHVpdGV4dCBuYW1lPSJXQVJOSU5HTVNHX01TR1NUUklORyIgdmFsdWU9IkluIGRpZXNlbSBRdWl6IGdpYnQgZXMgdW5iZWFudHdvcnRldGUgRnJhZ2VuLg0KDQpXZW5uIFNpZSBhdWYgJnF1b3Q7SmEmcXVvdDsga2xpY2tlbiwgd2lyZCBkYXMgUXVpeiBiZWVuZGV0LiBLbGlja2VuIFNpZSBhdWYgJnF1b3Q7TmVpbiZxdW90OywgdW0gbWl0IGRlbSBRdWl6IGZvcnR6dWZhaHJlbi4iLz4NCgkJPHVpdGV4dCBuYW1lPSJJTkZPUk1BVElPTl9IMjY0X0ZMQVNIUExBWUVSIiB2YWx1ZT0iRGFzIFZpZGVvIHdpcmQgdm9uIGRlciBtb21lbnRhbiBhdWYgZGllc2VtIENvbXB1dGVyIGluc3RhbGxpZXJ0ZW4gVmVyc2lvbiB2b24gRmxhc2ggUGxheWVyIG5pY2h0IHVudGVyc3TDvHR6dC4gS2xpY2tlbiBTaWUgYXVmIGRlbiBWaWRlb2JlcmVpY2gsIHVtIGRpZSBha3R1ZWxsZSBWZXJzaW9uIHZvbiBGbGFzaCBQbGF5ZXIgaGVydW50ZXJ6dWxhZGVuL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JEZW4gVGVpbG5laG1lcm4gZGllIFNlaXRlbmxlaXN0ZSBhbnplaWdlbiIvPg0KCQk8dWl0ZXh0IG5hbWU9Ik1VVEUiIHZhbHVlPSJUb24gYXVzIi8+DQoJCTx1aXRleHQgbmFtZT0iRE9DV1JBUF9USVRMRSIgdmFsdWU9IlByZXNlbnRlci1BbmhhbmciLz4NCgkJPHVpdGV4dCBuYW1lPSJET0NXUkFQX01TRyIgdmFsdWU9IkF1ZiBtZWluZW0gQXJiZWl0c3BsYXR6IHNwZWljaGVybiIvPg0KCQk8dWl0ZXh0IG5hbWU9IkRPQ1dSQVBfUFJPTVBUIiB2YWx1ZT0iWnVtIEhlcnVudGVybGFkZW4ga2xpY2tlbiIvPg0KCTwvbGFuZ3VhZ2U+DQoJPGxhbmd1YWdlIGlkPSJm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EaWFwb3NpdGl2ZSAlbiIvPg0KCQk8IS0tIHN1YnN0aXR1dGlvbjogJW4gPT0gc2xpZGUgbnVtYmVyIC0tPg0KCQk8IS0tIHN1YnN0aXR1dGlvbjogJXQgPT0gdG90YWwgc2xpZGUgY291bnQgLS0+DQoJCTx1aXRleHQgbmFtZT0iU0NSVUJCQVJTVEFUVVNfU0xJREVJTkZPIiB2YWx1ZT0iRGlhcG9zaXRpdmUgJW4gLyAldCB8ICIvPg0KCQk8dWl0ZXh0IG5hbWU9IlNDUlVCQkFSU1RBVFVTX1NUT1BQRUQiIHZhbHVlPSJBcnLDqnTDqWUiLz4NCgkJPHVpdGV4dCBuYW1lPSJTQ1JVQkJBUlNUQVRVU19QTEFZSU5HIiB2YWx1ZT0iTGVjdHVyZSIvPg0KCQk8dWl0ZXh0IG5hbWU9IlNDUlVCQkFSU1RBVFVTX05PQVVESU8iIHZhbHVlPSJQYXMgZGUgc29uIi8+DQoJCTx1aXRleHQgbmFtZT0iU0NSVUJCQVJTVEFUVVNfVklEUExBWUlORyIgdmFsdWU9IkxlY3R1cmUgdmlkw6lvIGVuIGNvdXJzIi8+DQoJCTx1aXRleHQgbmFtZT0iU0NSVUJCQVJTVEFUVVNfTE9BRElORyIgdmFsdWU9IkNoYXJnZW1lbnQgZW4gY291cnMiLz4NCgkJPHVpdGV4dCBuYW1lPSJTQ1JVQkJBUlNUQVRVU19CVUZGRVJJTkciIHZhbHVlPSJNaXNlIGVuIG3DqW1vaXJlIi8+DQoJCTx1aXRleHQgbmFtZT0iU0NSVUJCQVJTVEFUVVNfUVVFU1RJT04iIHZhbHVlPSJSw6lwb25kcmUgw6AgbGEgcXVlc3Rpb24iLz4NCgkJPHVpdGV4dCBuYW1lPSJTQ1JVQkJBUlNUQVRVU19SRVZJRVdRVUlaIiB2YWx1ZT0iUsOpdmlzaW9uIGR1IHF1ZXN0aW9ubmFpcmUiLz4NCgkJPCEtLSBzdWJzdGl0dXRpb246ICVtID09IG1pbnV0ZXMgcmVtYWluaW5nIC0tPg0KCQk8IS0tIHN1YnN0aXR1dGlvbjogJXMgPT0gc2Vjb25kcyByZW1haW5pbmcgLS0+DQoJCTx1aXRleHQgbmFtZT0iRUxBUFNFRCIgdmFsdWU9IiVtIG1pbnV0ZXMgJXMgc2Vjb25kZXMgcmVzdGFudGVzIi8+DQoJCTx1aXRleHQgbmFtZT0iTk9URk9VTkQiIHZhbHVlPSJSaWVuIHRyb3V2w6kiLz4NCgkJPHVpdGV4dCBuYW1lPSJBVFRBQ0hNRU5UUyIgdmFsdWU9IlBpw6hjZXMgam9pbnRlcyIvPg0KCQk8IS0tIHN1YnN0aXR1dGlvbjogJXAgPT0gY3VycmVudCBzcGVha2VyJ3MgdGl0bGUgLS0+DQoJCTx1aXRleHQgbmFtZT0iQklPV0lOX1RJVExFIiB2YWx1ZT0iQmlvIDogJXAiLz4NCgkJPHVpdGV4dCBuYW1lPSJCSU9CVE5fVElUTEUiIHZhbHVlPSJCaW8gOiIvPg0KCQk8dWl0ZXh0IG5hbWU9IkRJVklERVJCVE5fVElUTEUiIHZhbHVlPSJ8Ii8+DQoJCTx1aXRleHQgbmFtZT0iQ09OVEFDVEJUTl9USVRMRSIgdmFsdWU9IkNvbnRhY3QiLz4NCgkJPHVpdGV4dCBuYW1lPSJUQUJfUVVJWiIgdmFsdWU9IlF1aXoiLz4NCgkJPHVpdGV4dCBuYW1lPSJUQUJfT1VUTElORSIgdmFsdWU9IlBsYW4iLz4NCgkJPHVpdGV4dCBuYW1lPSJUQUJfVEhVTUIiIHZhbHVlPSJEaWFwb3MiLz4NCgkJPHVpdGV4dCBuYW1lPSJUQUJfTk9URVMiIHZhbHVlPSJOb3RlcyIvPg0KCQk8dWl0ZXh0IG5hbWU9IlRBQl9TRUFSQ0giIHZhbHVlPSJSZWNoZXJjaGUiLz4NCgkJPHVpdGV4dCBuYW1lPSJTTElERV9IRUFESU5HIiB2YWx1ZT0iVGl0cmUgZGUgbGEgZGlhcG9zaXRpdmUiLz4NCgkJPHVpdGV4dCBuYW1lPSJEVVJBVElPTl9IRUFESU5HIiB2YWx1ZT0iRHVyw6llIi8+DQoJCTx1aXRleHQgbmFtZT0iU0VBUkNIX0hFQURJTkciIHZhbHVlPSJSZWNoZXJjaGUgZGUgdGV4dGUgOiIvPg0KCQk8dWl0ZXh0IG5hbWU9IlRIVU1CX0hFQURJTkciIHZhbHVlPSJEaWFwb3NpdGl2ZSIvPg0KCQk8dWl0ZXh0IG5hbWU9IlRIVU1CX0lORk8iIHZhbHVlPSJUaXRyZS9kdXLDqWUiLz4NCgkJPHVpdGV4dCBuYW1lPSJBVFRBQ0hOQU1FX0hFQURJTkciIHZhbHVlPSJOb20gZGUgZmljaGllciIvPg0KCQk8dWl0ZXh0IG5hbWU9IkFUVEFDSFNJWkVfSEVBRElORyIgdmFsdWU9IlRhaWxsZSIvPg0KCQk8dWl0ZXh0IG5hbWU9IlNMSURFX05PVEVTIiB2YWx1ZT0iQ29tbWVudGFpcmVzIGRlcyBkaWFwb3NpdGl2ZXMiLz4NCgkJPCEtLXF1aXogcG9kIGFuZCBtZXNzYWdlIGJveCB0ZXh0cy0tPg0KCQk8dWl0ZXh0IG5hbWU9IlFVSVpQT0RfUVVJWl9BVFRFTVBUIiB2YWx1ZT0iVGVudGF0aXZlIGRlIHF1ZXN0aW9ubmFpcmUgOiIvPg0KCQk8dWl0ZXh0IG5hbWU9IlFVSVpQT0RfUVVJWl9BVFRFTVBUX1ZBTFVFIiB2YWx1ZT0iJW4gc3VyICV0Ii8+DQoJCTx1aXRleHQgbmFtZT0iUVVJWlBPRF9RVUlaX1NDT1JFIiB2YWx1ZT0iTm90ZSBvYnRlbnVlIDoiLz4NCgkJPHVpdGV4dCBuYW1lPSJRVUlaUE9EX1FVSVpfUEFTU1NDT1JFIiB2YWx1ZT0iTm90ZSBkJ2FkbWlzc2liaWxpdMOpwqA6Ii8+DQoJCTx1aXRleHQgbmFtZT0iUVVJWlBPRF9RVUlaX01BWFNDT1JFIiB2YWx1ZT0iTm90ZSBtYXhpbWFsZSA6Ii8+DQoJCTx1aXRleHQgbmFtZT0iUVVJWlBPRF9RVUVTQVRNUFRfU1RSIiB2YWx1ZT0iVGVudGF0aXZlIDogJW4gc3VyICV0Ii8+DQoJCTx1aXRleHQgbmFtZT0iUVVJWlBPRF9RVUVTVFlQRV9TVFIiIHZhbHVlPSJUeXBlOiAlcyIvPg0KCQk8dWl0ZXh0IG5hbWU9IlFVSVpQT0RfUVVFU1RZUEVfR1JEIiB2YWx1ZT0iTm90w6kiLz4NCgkJPHVpdGV4dCBuYW1lPSJRVUlaUE9EX1FVRVNUWVBFX1NWWSIgdmFsdWU9IkVucXXDqnRlIi8+DQoJCTx1aXRleHQgbmFtZT0iUVVJWlBPRF9RVUlaQVRNUFRfSU5GIiB2YWx1ZT0iSWxsaW1pdMOpIi8+DQoJCTx1aXRleHQgbmFtZT0iUVVJWlBPRF9RVUVTQVRNUFRfSU5GIiB2YWx1ZT0iSWxsaW1pdMOpIi8+DQoJCTx1aXRleHQgbmFtZT0iV0FSTklOR01TR19ZRVNTVFJJTkciIHZhbHVlPSJPdWkiLz4NCgkJPHVpdGV4dCBuYW1lPSJXQVJOSU5HTVNHX05PU1RSSU5HIiB2YWx1ZT0iTm9uIi8+DQoJCTx1aXRleHQgbmFtZT0iV0FSTklOR01TR19USVRMRVNUUklORyIgdmFsdWU9IkF2ZXJ0aXNzZW1lbnQgZGUgbmF2aWdhdGlvbiBkdSBxdWVzdGlvbm5haXJlIi8+DQoJCTx1aXRleHQgbmFtZT0iV0FSTklOR01TR19NU0dTVFJJTkciIHZhbHVlPSJWb3VzIG4nYXZleiBwYXMgcsOpcG9uZHUgw6AgY2VydGFpbmVzIHF1ZXN0aW9ucyBkZSBjZSBxdWVzdGlvbm5haXJlLg0KDQpTaSB2b3VzIGNsaXF1ZXogc3VyIE91aSwgdm91cyBxdWl0dGVyZXogbGUgcXVlc3Rpb25uYWlyZS4gQ2xpcXVleiBzdXIgTm9uIHBvdXIgY29udGludWVyIGxlIHF1ZXN0aW9ubmFpcmUuIi8+DQoJCTx1aXRleHQgbmFtZT0iSU5GT1JNQVRJT05fSDI2NF9GTEFTSFBMQVlFUiIgdmFsdWU9IkxhIHZlcnNpb24gZGUgRmxhc2ggUGxheWVyIGFjdHVlbGxlbWVudCBpbnN0YWxsw6llIHN1ciB2b3RyZSBtYWNoaW5lIG5lIHByZW5kIHBhcyBlbiBjaGFyZ2UgY2UgdHlwZSBkZSB2aWTDqW8uIENsaXF1ZXogc3VyIGxhIHpvbmUgdmlkw6lvIHBvdXIgdMOpbMOpY2hhcmdlciBsYSBkZXJuacOocmUgdmVyc2lvbiBkZ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bnRyZXIgbCdlbmNhZHLDqSBhdXggcGFydGljaXBhbnRzIi8+DQoJCTx1aXRleHQgbmFtZT0iTVVURSIgdmFsdWU9Ik11ZXQiLz4NCgkJPHVpdGV4dCBuYW1lPSJET0NXUkFQX1RJVExFIiB2YWx1ZT0iUGnDqGNlIGpvaW50ZSBQcmVzZW50ZXIiLz4NCgkJPHVpdGV4dCBuYW1lPSJET0NXUkFQX01TRyIgdmFsdWU9IkVucmVnaXN0cmVyIHN1ciBtb24gb3JkaW5hdGV1ciIvPg0KCQk8dWl0ZXh0IG5hbWU9IkRPQ1dSQVBfUFJPTVBUIiB2YWx1ZT0iQ2xpcXVlciBwb3VyIHTDqWzDqWNoYXJnZXIiLz4NCgk8L2xhbmd1YWdlPg0KCTxsYW5ndWFnZSBpZD0iamEiPg0KCQk8IS0tIGZvcm1hdCBmb3IgdWlmb250IHZhbHVlIGlzICJmb250LHNpemUsaXNib2xkLGlzaXRhbGljLGlzc2hhZG93ZWQiIC0tPg0KCQk8dWlmb250IG5hbWU9IkZPTlRfUVVJWlpJTkciIHZhbHVlPSJWZXJkYW5hLDksZmFsc2UsZmFsc2UsZmFsc2UiLz4NCgkJPHVpZm9udCBuYW1lPSJGT05UX1NDUlVCU1RBVFVTIiB2YWx1ZT0iVmVyZGFuYSwxMSxmYWxzZSxmYWxzZSx0cnVlIi8+DQoJCTx1aWZvbnQgbmFtZT0iRk9OVF9TQ1JVQlRJTUUiIHZhbHVlPSJWZXJkYW5hLDksZmFsc2UsZmFsc2UsdHJ1ZSIvPg0KCQk8dWlmb250IG5hbWU9IkZPTlRfRUxBUFNFRFRJTUUiIHZhbHVlPSJWZXJkYW5hLDExLHRydWUsZmFsc2UsZmFsc2UiLz4NCgkJPHVpZm9udCBuYW1lPSJGT05UX1VUSUxTTUVOVSIgdmFsdWU9IlZlcmRhbmEsOSx0cnVlLGZhbHNlLGZhbHNlIi8+DQoJCTx1aWZvbnQgbmFtZT0iRk9OVF9UQUJTIiB2YWx1ZT0iVmVyZGFuYSwxMCxmYWxzZSxmYWxzZSxmYWxzZSIvPg0KCQk8dWlmb250IG5hbWU9IkZPTlRfUFJFU0VOVEFUSU9OTkFNRSIgdmFsdWU9IlZlcmRhbmEsMTUsZmFsc2UsZmFsc2UsdHJ1ZSIvPg0KCQk8dWlmb250IG5hbWU9IkZPTlRfUFJFU0VOVEVSTkFNRSIgdmFsdWU9IlZlcmRhbmEsMTUsdHJ1ZSxmYWxzZSx0cnVlIi8+DQoJCTx1aWZvbnQgbmFtZT0iRk9OVF9QUkVTRU5URVJUSVRMRSIgdmFsdWU9IlZlcmRhbmEsMTE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ExLGZhbHNlLGZhbHNlLHRydWUiLz4NCgkJPHVpZm9udCBuYW1lPSJGT05UX0JJT1dJTiIgdmFsdWU9IlZlcmRhbmEsMTEsZmFsc2UsZmFsc2UsZmFsc2UiLz4NCgkJPHVpZm9udCBuYW1lPSJGT05UX0xJU1RIRUFESU5HIiB2YWx1ZT0iVmVyZGFuYSwxMSxmYWxzZSxmYWxzZSxmYWxzZSIvPg0KCQk8dWlmb250IG5hbWU9IkZPTlRfV0lOVElUTEUiIHZhbHVlPSJWZXJkYW5hLDEx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uOCueODqeOCpOODiSA6ICVuIi8+DQoJCTwhLS0gc3Vic3RpdHV0aW9uOiAlbiA9PSBzbGlkZSBudW1iZXIgLS0+DQoJCTwhLS0gc3Vic3RpdHV0aW9uOiAldCA9PSB0b3RhbCBzbGlkZSBjb3VudCAtLT4NCgkJPHVpdGV4dCBuYW1lPSJTQ1JVQkJBUlNUQVRVU19TTElERUlORk8iIHZhbHVlPSLjgrnjg6njgqTjg4kgOiAlbiAvICV0IHwgIi8+DQoJCTx1aXRleHQgbmFtZT0iU0NSVUJCQVJTVEFUVVNfU1RPUFBFRCIgdmFsdWU9IuWBnOatoiIvPg0KCQk8dWl0ZXh0IG5hbWU9IlNDUlVCQkFSU1RBVFVTX1BMQVlJTkciIHZhbHVlPSLlho3nlJ/kuK0iLz4NCgkJPHVpdGV4dCBuYW1lPSJTQ1JVQkJBUlNUQVRVU19OT0FVRElPIiB2YWx1ZT0i6Z+z5aOw44Gq44GXIi8+DQoJCTx1aXRleHQgbmFtZT0iU0NSVUJCQVJTVEFUVVNfVklEUExBWUlORyIgdmFsdWU9IuODk+ODh+OCquWGjeeUn+S4rSIvPg0KCQk8dWl0ZXh0IG5hbWU9IlNDUlVCQkFSU1RBVFVTX0xPQURJTkciIHZhbHVlPSLjg63jg7zjg4nkuK0iLz4NCgkJPHVpdGV4dCBuYW1lPSJTQ1JVQkJBUlNUQVRVU19CVUZGRVJJTkciIHZhbHVlPSLjg5Djg4Pjg5XjgqHkuK0iLz4NCgkJPHVpdGV4dCBuYW1lPSJTQ1JVQkJBUlNUQVRVU19RVUVTVElPTiIgdmFsdWU9IuizquWVj+OBq+etlOOBiOOBpuS4i+OBleOBhCIvPg0KCQk8dWl0ZXh0IG5hbWU9IlNDUlVCQkFSU1RBVFVTX1JFVklFV1FVSVoiIHZhbHVlPSLjgq/jgqTjgrrjgpLjg6zjg5Pjg6Xjg7zjgZfjgabjgYTjgb7jgZkiLz4NCgkJPCEtLSBzdWJzdGl0dXRpb246ICVtID09IG1pbnV0ZXMgcmVtYWluaW5nIC0tPg0KCQk8IS0tIHN1YnN0aXR1dGlvbjogJXMgPT0gc2Vjb25kcyByZW1haW5pbmcgLS0+DQoJCTx1aXRleHQgbmFtZT0iRUxBUFNFRCIgdmFsdWU9Iuaui+OCiiA6ICVtIOWIhiAlcyDnp5IiLz4NCgkJPHVpdGV4dCBuYW1lPSJOT1RGT1VORCIgdmFsdWU9IuS9leOCguimi+OBpOOBi+OCiuOBvuOBm+OCkyIvPg0KCQk8dWl0ZXh0IG5hbWU9IkFUVEFDSE1FTlRTIiB2YWx1ZT0i5re75LuYIi8+DQoJCTwhLS0gc3Vic3RpdHV0aW9uOiAlcCA9PSBjdXJyZW50IHNwZWFrZXIncyB0aXRsZSAtLT4NCgkJPHVpdGV4dCBuYW1lPSJCSU9XSU5fVElUTEUiIHZhbHVlPSLntYzmrbQgOiAlcCIvPg0KCQk8dWl0ZXh0IG5hbWU9IkJJT0JUTl9USVRMRSIgdmFsdWU9Iue1jOattCIvPg0KCQk8dWl0ZXh0IG5hbWU9IkRJVklERVJCVE5fVElUTEUiIHZhbHVlPSJ8Ii8+DQoJCTx1aXRleHQgbmFtZT0iQ09OVEFDVEJUTl9USVRMRSIgdmFsdWU9IuOBiuWVj+OBhOWQiOOCj+OBmyIvPg0KCQk8dWl0ZXh0IG5hbWU9IlRBQl9RVUlaIiB2YWx1ZT0i44Kv44Kk44K6Ii8+DQoJCTx1aXRleHQgbmFtZT0iVEFCX09VVExJTkUiIHZhbHVlPSLjgqLjgqbjg4jjg6njgqTjg7MiLz4NCgkJPHVpdGV4dCBuYW1lPSJUQUJfVEhVTUIiIHZhbHVlPSLjgrXjg6Djg43jg7zjg6siLz4NCgkJPHVpdGV4dCBuYW1lPSJUQUJfTk9URVMiIHZhbHVlPSLjg47jg7zjg4giLz4NCgkJPHVpdGV4dCBuYW1lPSJUQUJfU0VBUkNIIiB2YWx1ZT0i5qSc57SiIi8+DQoJCTx1aXRleHQgbmFtZT0iU0xJREVfSEVBRElORyIgdmFsdWU9IuOCueODqeOCpOODieOCv+OCpOODiOODqyIvPg0KCQk8dWl0ZXh0IG5hbWU9IkRVUkFUSU9OX0hFQURJTkciIHZhbHVlPSLplbfjgZUiLz4NCgkJPHVpdGV4dCBuYW1lPSJTRUFSQ0hfSEVBRElORyIgdmFsdWU9IuaknOe0ouOBmeOCi+ODhuOCreOCueODiCA6ICIvPg0KCQk8dWl0ZXh0IG5hbWU9IlRIVU1CX0hFQURJTkciIHZhbHVlPSLjgrnjg6njgqTjg4kiLz4NCgkJPHVpdGV4dCBuYW1lPSJUSFVNQl9JTkZPIiB2YWx1ZT0i44K544Op44Kk44OJ44K/44Kk44OI44OrIC8g6ZW344GVIi8+DQoJCTx1aXRleHQgbmFtZT0iQVRUQUNITkFNRV9IRUFESU5HIiB2YWx1ZT0i44OV44Kh44Kk44Or5ZCNIi8+DQoJCTx1aXRleHQgbmFtZT0iQVRUQUNIU0laRV9IRUFESU5HIiB2YWx1ZT0i44K144Kk44K6Ii8+DQoJCTx1aXRleHQgbmFtZT0iU0xJREVfTk9URVMiIHZhbHVlPSLjgrnjg6njgqTjg4njg47jg7zjg4giLz4NCgkJPCEtLXF1aXogcG9kIGFuZCBtZXNzYWdlIGJveCB0ZXh0cy0tPg0KCQk8dWl0ZXh0IG5hbWU9IlFVSVpQT0RfUVVJWl9BVFRFTVBUIiB2YWx1ZT0i44Kv44Kk44K66Kmm6KGM5Zue5pWwIDogIi8+DQoJCTx1aXRleHQgbmFtZT0iUVVJWlBPRF9RVUlaX0FUVEVNUFRfVkFMVUUiIHZhbHVlPSIlbiAvICV0Ii8+DQoJCTx1aXRleHQgbmFtZT0iUVVJWlBPRF9RVUlaX1NDT1JFIiB2YWx1ZT0i44K544Kz44KiIDogIi8+DQoJCTx1aXRleHQgbmFtZT0iUVVJWlBPRF9RVUlaX1BBU1NTQ09SRSIgdmFsdWU9IuWQiOagvOeCuSA6Ii8+DQoJCTx1aXRleHQgbmFtZT0iUVVJWlBPRF9RVUlaX01BWFNDT1JFIiB2YWx1ZT0i5pyA6auY5b6X54K5IDogIi8+DQoJCTx1aXRleHQgbmFtZT0iUVVJWlBPRF9RVUVTQVRNUFRfU1RSIiB2YWx1ZT0i6Kmm6KGM5Zue5pWwIDogJW4gLyAldCIvPg0KCQk8dWl0ZXh0IG5hbWU9IlFVSVpQT0RfUVVFU1RZUEVfU1RSIiB2YWx1ZT0i44K/44Kk44OXIDogJXMiLz4NCgkJPHVpdGV4dCBuYW1lPSJRVUlaUE9EX1FVRVNUWVBFX0dSRCIgdmFsdWU9IuipleS+oSIvPg0KCQk8dWl0ZXh0IG5hbWU9IlFVSVpQT0RfUVVFU1RZUEVfU1ZZIiB2YWx1ZT0i44Ki44Oz44Kx44O844OIIi8+DQoJCTx1aXRleHQgbmFtZT0iUVVJWlBPRF9RVUlaQVRNUFRfSU5GIiB2YWx1ZT0i54Sh5Yi26ZmQIi8+DQoJCTx1aXRleHQgbmFtZT0iUVVJWlBPRF9RVUVTQVRNUFRfSU5GIiB2YWx1ZT0i54Sh5Yi26ZmQIi8+DQoJCTx1aXRleHQgbmFtZT0iV0FSTklOR01TR19ZRVNTVFJJTkciIHZhbHVlPSLjga/jgYQiLz4NCgkJPHVpdGV4dCBuYW1lPSJXQVJOSU5HTVNHX05PU1RSSU5HIiB2YWx1ZT0i44GE44GE44GIIi8+DQoJCTx1aXRleHQgbmFtZT0iV0FSTklOR01TR19USVRMRVNUUklORyIgdmFsdWU9IuOCr+OCpOOCuuOBruODiuODk+OCsuODvOOCt+ODp+ODs+OBq+mWouOBmeOCi+itpuWRiiIvPg0KCQk8dWl0ZXh0IG5hbWU9IldBUk5JTkdNU0dfTVNHU1RSSU5HIiB2YWx1ZT0i44GT44Gu44Kv44Kk44K644Gr44Gv44CB44G+44Gg6Kej562U44GX44Gm44GE44Gq44GE6LOq5ZWP44GM44GC44KK44G+44GZ44CCDQoNCiDjgq/jgqTjgrrjgpLntYLkuobjgZnjgovjgavjga/jgIHjgIzjga/jgYTjgI3jgpLjgq/jg6rjg4Pjgq/jgZfjgb7jgZnjgILjgq/jgqTjgrrjgpLntprooYzjgZnjgovjgavjga/jgIHjgIzjgYTjgYTjgYjjgI3jgpLjgq/jg6rjg4Pjgq/jgZfjgb7jgZnjgIIiLz4NCgkJPHVpdGV4dCBuYW1lPSJJTkZPUk1BVElPTl9IMjY0X0ZMQVNIUExBWUVSIiB2YWx1ZT0i44GK5L2/44GE44Gu44Kz44Oz44OU44Ol44O844K/44Gr54++5Zyo44Kk44Oz44K544OI44O844Or44GV44KM44Gm44GE44KLIEZsYXNoIFBsYXllciDjga7jg5Djg7zjgrjjg6fjg7Pjga/jgIHjgZPjga7jg5Pjg4fjgqrjgpLjgrXjg53jg7zjg4jjgZfjgabjgYTjgb7jgZvjgpPjgILmnIDmlrDjga4gRmxhc2ggUGxheWVyIOOCkuODgOOCpuODs+ODreODvOODieOBmeOCi+OBq+OBr+OAgeODk+ODh+OCqumgmOWfn+OCkuOCr+ODquODg+OCr+OBl+OBpuOBj+OBoOOBleOBhOOAgiIvPg0KCQk8IS0tIHN1YnN0aXR1dGlvbjogJXAgPT0gcHJlc2VudGF0aW9uIHRpdGxlIC0tPg0KCQk8IS0tIHN1YnN0aXR1dGlvbjogJXMgPT0gc2xpZGUgdGl0bGUgLS0+DQoJCTwhLS0gc3Vic3RpdHV0aW9uOiAlbiA9PSBzbGlkZSBudW1iZXIgLS0+DQoJCTx1aXRleHQgbmFtZT0iQk9PS01BUksiIHZhbHVlPSJBZG9iZSBQcmVzZW50ZXIgLSAlcCIvPg0KCQk8IS0tIHN1YnN0aXR1dGlvbjogJXAgPT0gcHJlc2VudGF0aW9uIHRpdGxlIC0tPg0KCQk8IS0tIHN1YnN0aXR1dGlvbjogJXMgPT0gc2xpZGUgdGl0bGUgLS0+DQoJCTwhLS0gc3Vic3RpdHV0aW9uOiAlbiA9PSBzbGlkZSBudW1iZXIgLS0+DQoJCTx1aXRleHQgbmFtZT0iQk9PS01BUktTTElERSIgdmFsdWU9IkFkb2JlIFByZXNlbnRlciAtICVwICVzIi8+DQoJCTx1aXRleHQgbmFtZT0iU0hPV1NJREVCQVIiIHZhbHVlPSLjgrXjgqTjg4njg5Djg7zjgpLlj4LliqDogIXjgavopovjgZvjgosiLz4NCgkJPHVpdGV4dCBuYW1lPSJNVVRFIiB2YWx1ZT0i44Of44Ol44O844OIIi8+DQoJCTx1aXRleHQgbmFtZT0iRE9DV1JBUF9USVRMRSIgdmFsdWU9IlByZXNlbnRlciDmt7vku5jjg5XjgqHjgqTjg6siLz4NCgkJPHVpdGV4dCBuYW1lPSJET0NXUkFQX01TRyIgdmFsdWU9IuODnuOCpOOCs+ODs+ODlOODpeODvOOCv+OBq+S/neWtmCIvPg0KCQk8dWl0ZXh0IG5hbWU9IkRPQ1dSQVBfUFJPTVBUIiB2YWx1ZT0i44Kv44Oq44OD44Kv44GX44Gm44OA44Km44Oz44Ot44O844OJIi8+DQoJPC9sYW5ndWFnZT4NCgk8bGFuZ3VhZ2UgaWQ9ImtvIj4NCgkJPCEtLSBmb3JtYXQgZm9yIHVpZm9udCB2YWx1ZSBpcyAiZm9udCxzaXplLGlzYm9sZCxpc2l0YWxpYyxpc3NoYWRvd2VkIiAtLT4NCgkJPHVpZm9udCBuYW1lPSJGT05UX1FVSVpaSU5HIiB2YWx1ZT0iVmVyZGFuYSw5LGZhbHNlLGZhbHNlLGZhbHNlIi8+DQoJCTx1aWZvbnQgbmFtZT0iRk9OVF9TQ1JVQlNUQVRVUyIgdmFsdWU9IlZlcmRhbmEsMTEsZmFsc2UsZmFsc2UsdHJ1ZSIvPg0KCQk8dWlmb250IG5hbWU9IkZPTlRfU0NSVUJUSU1FIiB2YWx1ZT0iVmVyZGFuYSw5LGZhbHNlLGZhbHNlLHRydWUiLz4NCgkJPHVpZm9udCBuYW1lPSJGT05UX0VMQVBTRURUSU1FIiB2YWx1ZT0iVmVyZGFuYSwxMSx0cnVlLGZhbHNlLGZhbHNlIi8+DQoJCTx1aWZvbnQgbmFtZT0iRk9OVF9VVElMU01FTlUiIHZhbHVlPSJWZXJkYW5hLDksdHJ1ZSxmYWxzZSxmYWxzZSIvPg0KCQk8dWlmb250IG5hbWU9IkZPTlRfVEFCUyIgdmFsdWU9IlZlcmRhbmEsMTEsZmFsc2UsZmFsc2UsZmFsc2UiLz4NCgkJPHVpZm9udCBuYW1lPSJGT05UX1BSRVNFTlRBVElPTk5BTUUiIHZhbHVlPSJWZXJkYW5hLDE1LGZhbHNlLGZhbHNlLHRydWUiLz4NCgkJPHVpZm9udCBuYW1lPSJGT05UX1BSRVNFTlRFUk5BTUUiIHZhbHVlPSJWZXJkYW5hLDE1LHRydWUsZmFsc2UsdHJ1ZSIvPg0KCQk8dWlmb250IG5hbWU9IkZPTlRfUFJFU0VOVEVSVElUTEUiIHZhbHVlPSJWZXJkYW5hLDExLGZhbHNlLGZhbHNlLHRydWUiLz4NCgkJPHVpZm9udCBuYW1lPSJGT05UX0JJT0JUTiIgdmFsdWU9IlZlcmRhbmEsMTE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xMSxmYWxzZSxmYWxzZSx0cnVlIi8+DQoJCTx1aWZvbnQgbmFtZT0iRk9OVF9CSU9XSU4iIHZhbHVlPSJWZXJkYW5hLDExLGZhbHNlLGZhbHNlLGZhbHNlIi8+DQoJCTx1aWZvbnQgbmFtZT0iRk9OVF9MSVNUSEVBRElORyIgdmFsdWU9IlZlcmRhbmEsMTEsZmFsc2UsZmFsc2UsZmFsc2UiLz4NCgkJPHVpZm9udCBuYW1lPSJGT05UX1dJTlRJVExFIiB2YWx1ZT0iVmVyZGFuYSwxM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LsiqzrnbzsnbTrk5wgJW4iLz4NCgkJPCEtLSBzdWJzdGl0dXRpb246ICVuID09IHNsaWRlIG51bWJlciAtLT4NCgkJPCEtLSBzdWJzdGl0dXRpb246ICV0ID09IHRvdGFsIHNsaWRlIGNvdW50IC0tPg0KCQk8dWl0ZXh0IG5hbWU9IlNDUlVCQkFSU1RBVFVTX1NMSURFSU5GTyIgdmFsdWU9IuyKrOudvOydtOuTnCAlbiAvICV0IHwgIi8+DQoJCTx1aXRleHQgbmFtZT0iU0NSVUJCQVJTVEFUVVNfU1RPUFBFRCIgdmFsdWU9IuykkeyngOuQqCIvPg0KCQk8dWl0ZXh0IG5hbWU9IlNDUlVCQkFSU1RBVFVTX1BMQVlJTkciIHZhbHVlPSLsnqzsg50iLz4NCgkJPHVpdGV4dCBuYW1lPSJTQ1JVQkJBUlNUQVRVU19OT0FVRElPIiB2YWx1ZT0i7Jik65SU7JikIOyXhuydjCIvPg0KCQk8dWl0ZXh0IG5hbWU9IlNDUlVCQkFSU1RBVFVTX1ZJRFBMQVlJTkciIHZhbHVlPSLruYTrlJTsmKQg7J6s7IOdIOykkSIvPg0KCQk8dWl0ZXh0IG5hbWU9IlNDUlVCQkFSU1RBVFVTX0xPQURJTkciIHZhbHVlPSLroZzrlKkiLz4NCgkJPHVpdGV4dCBuYW1lPSJTQ1JVQkJBUlNUQVRVU19CVUZGRVJJTkciIHZhbHVlPSLrsoTtjbzrp4EiLz4NCgkJPHVpdGV4dCBuYW1lPSJTQ1JVQkJBUlNUQVRVU19RVUVTVElPTiIgdmFsdWU9IuyniOusuOyXkCDri7XtlZjquLAiLz4NCgkJPHVpdGV4dCBuYW1lPSJTQ1JVQkJBUlNUQVRVU19SRVZJRVdRVUlaIiB2YWx1ZT0i7KeI66y4IOuLpOyLnOuztOq4sCIvPg0KCQk8IS0tIHN1YnN0aXR1dGlvbjogJW0gPT0gbWludXRlcyByZW1haW5pbmcgLS0+DQoJCTwhLS0gc3Vic3RpdHV0aW9uOiAlcyA9PSBzZWNvbmRzIHJlbWFpbmluZyAtLT4NCgkJPHVpdGV4dCBuYW1lPSJFTEFQU0VEIiB2YWx1ZT0iJW3rtoQgJXPstIgg64Ko7J2MIi8+DQoJCTx1aXRleHQgbmFtZT0iTk9URk9VTkQiIHZhbHVlPSLsl4bsnYwiLz4NCgkJPHVpdGV4dCBuYW1lPSJBVFRBQ0hNRU5UUyIgdmFsdWU9IuyyqOu2gCDtjIzsnbwiLz4NCgkJPCEtLSBzdWJzdGl0dXRpb246ICVwID09IGN1cnJlbnQgc3BlYWtlcidzIHRpdGxlIC0tPg0KCQk8dWl0ZXh0IG5hbWU9IkJJT1dJTl9USVRMRSIgdmFsdWU9IuqyveugpSDshozqsJw6ICVwIi8+DQoJCTx1aXRleHQgbmFtZT0iQklPQlROX1RJVExFIiB2YWx1ZT0i6rK966ClIOyGjOqwnCIvPg0KCQk8dWl0ZXh0IG5hbWU9IkRJVklERVJCVE5fVElUTEUiIHZhbHVlPSJ8Ii8+DQoJCTx1aXRleHQgbmFtZT0iQ09OVEFDVEJUTl9USVRMRSIgdmFsdWU9IuyXsOudveyymCIvPg0KCQk8dWl0ZXh0IG5hbWU9IlRBQl9RVUlaIiB2YWx1ZT0i7YC07KaIIi8+DQoJCTx1aXRleHQgbmFtZT0iVEFCX09VVExJTkUiIHZhbHVlPSLqsJzsmpQiLz4NCgkJPHVpdGV4dCBuYW1lPSJUQUJfVEhVTUIiIHZhbHVlPSLstpXshoztjJAiLz4NCgkJPHVpdGV4dCBuYW1lPSJUQUJfTk9URVMiIHZhbHVlPSLrhbjtirgiLz4NCgkJPHVpdGV4dCBuYW1lPSJUQUJfU0VBUkNIIiB2YWx1ZT0i6rKA7IOJIi8+DQoJCTx1aXRleHQgbmFtZT0iU0xJREVfSEVBRElORyIgdmFsdWU9IuyKrOudvOydtOuTnCDsoJzrqqkiLz4NCgkJPHVpdGV4dCBuYW1lPSJEVVJBVElPTl9IRUFESU5HIiB2YWx1ZT0i7J6s7IOd7Iuc6rCEIi8+DQoJCTx1aXRleHQgbmFtZT0iU0VBUkNIX0hFQURJTkciIHZhbHVlPSLthY3siqTtirgg6rKA7IOJOiIvPg0KCQk8dWl0ZXh0IG5hbWU9IlRIVU1CX0hFQURJTkciIHZhbHVlPSLsiqzrnbzsnbTrk5wiLz4NCgkJPHVpdGV4dCBuYW1lPSJUSFVNQl9JTkZPIiB2YWx1ZT0i7KCc66qpL+yerOyDneyLnOqwhCIvPg0KCQk8dWl0ZXh0IG5hbWU9IkFUVEFDSE5BTUVfSEVBRElORyIgdmFsdWU9Iu2MjOydvCDsnbTrpoQiLz4NCgkJPHVpdGV4dCBuYW1lPSJBVFRBQ0hTSVpFX0hFQURJTkciIHZhbHVlPSLtgazquLAiLz4NCgkJPHVpdGV4dCBuYW1lPSJTTElERV9OT1RFUyIgdmFsdWU9IuyKrOudvOydtOuTnCDrhbjtirgiLz4NCgkJPCEtLXF1aXogcG9kIGFuZCBtZXNzYWdlIGJveCB0ZXh0cy0tPg0KCQk8dWl0ZXh0IG5hbWU9IlFVSVpQT0RfUVVJWl9BVFRFTVBUIiB2YWx1ZT0i7YC07KaIIOyLnOuPhCDtmp/siJg6Ii8+DQoJCTx1aXRleHQgbmFtZT0iUVVJWlBPRF9RVUlaX0FUVEVNUFRfVkFMVUUiIHZhbHVlPSIlbi8ldCIvPg0KCQk8dWl0ZXh0IG5hbWU9IlFVSVpQT0RfUVVJWl9TQ09SRSIgdmFsdWU9IuuTneygkDoiLz4NCgkJPHVpdGV4dCBuYW1lPSJRVUlaUE9EX1FVSVpfUEFTU1NDT1JFIiB2YWx1ZT0i7Ya16rO8IOygkOyImDoiLz4NCgkJPHVpdGV4dCBuYW1lPSJRVUlaUE9EX1FVSVpfTUFYU0NPUkUiIHZhbHVlPSLstZzqs6Ag7KCQ7IiYOiIvPg0KCQk8dWl0ZXh0IG5hbWU9IlFVSVpQT0RfUVVFU0FUTVBUX1NUUiIgdmFsdWU9IuyLnOuPhCDtmp/siJg6ICVuLyV0Ii8+DQoJCTx1aXRleHQgbmFtZT0iUVVJWlBPRF9RVUVTVFlQRV9TVFIiIHZhbHVlPSLsnKDtmJU6ICVzIi8+DQoJCTx1aXRleHQgbmFtZT0iUVVJWlBPRF9RVUVTVFlQRV9HUkQiIHZhbHVlPSLsoJDsiJgg66ek6riw6riwIOyZhOujjCIvPg0KCQk8dWl0ZXh0IG5hbWU9IlFVSVpQT0RfUVVFU1RZUEVfU1ZZIiB2YWx1ZT0i7ISk66y4IOyhsOyCrCIvPg0KCQk8dWl0ZXh0IG5hbWU9IlFVSVpQT0RfUVVJWkFUTVBUX0lORiIgdmFsdWU9IuustO2VnCIvPg0KCQk8dWl0ZXh0IG5hbWU9IlFVSVpQT0RfUVVFU0FUTVBUX0lORiIgdmFsdWU9IuustO2VnCIvPg0KCQk8dWl0ZXh0IG5hbWU9IldBUk5JTkdNU0dfWUVTU1RSSU5HIiB2YWx1ZT0i7JiIIi8+DQoJCTx1aXRleHQgbmFtZT0iV0FSTklOR01TR19OT1NUUklORyIgdmFsdWU9IuyVhOuLiOyYpCIvPg0KCQk8dWl0ZXh0IG5hbWU9IldBUk5JTkdNU0dfVElUTEVTVFJJTkciIHZhbHVlPSLtgLTspogg64K067mE6rKM7J207IWYIOqyveqzoCIvPg0KCQk8dWl0ZXh0IG5hbWU9IldBUk5JTkdNU0dfTVNHU1RSSU5HIiB2YWx1ZT0i7J20IO2AtOymiOyXkOyEnCDsi5zrj4TtlZjsp4Ag7JWK7J2AIOyniOusuOydtCDsnojsirXri4jri6QuDQoNCu2AtOymiOulvCDsooXro4ztlZjroKTrqbQgW+yYiF3rpbwg7YG066at7ZWY6rOgLCDtgLTspojrpbwg6rOE7IaN7ZWY66Ck66m0IFvslYTri4jsmKRd66W8IO2BtOumre2VmOyLreyLnOyYpC4iLz4NCgkJPHVpdGV4dCBuYW1lPSJJTkZPUk1BVElPTl9IMjY0X0ZMQVNIUExBWUVSIiB2YWx1ZT0i7Iuc7Iqk7YWc7JeQIOyEpOy5mOuQmOyWtCDsnojripQg7ZiE7J6sIOuyhOyghOydmCBGbGFzaCBQbGF5ZXLripQg7J20IOu5hOuUlOyYpOulvCDsp4Dsm5DtlZjsp4Ag7JWK7Iq164uI64ukLiDstZzsi6AgRmxhc2ggUGxheWVy66W8IOuLpOyatOuhnOuTnO2VmOugpOuptCDruYTrlJTsmKQg7JiB7Jet7J2EIO2BtOumre2VmOyLreyLnOyYpC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7LC47Jes7J6Q7JeQ6rKMIOyEuOuhnCDrp4nrjIAg67O07J206riwIi8+DQoJCTx1aXRleHQgbmFtZT0iTVVURSIgdmFsdWU9IuydjOyGjOqxsCIvPg0KCQk8dWl0ZXh0IG5hbWU9IkRPQ1dSQVBfVElUTEUiIHZhbHVlPSJQcmVzZW50ZXIg7YyM7J28IOyyqOu2gCIvPg0KCQk8dWl0ZXh0IG5hbWU9IkRPQ1dSQVBfTVNHIiB2YWx1ZT0i64K0IOy7tO2TqO2EsOyXkCDsoIDsnqUiLz4NCgkJPHVpdGV4dCBuYW1lPSJET0NXUkFQX1BST01QVCIgdmFsdWU9Iu2BtOumre2VmOyXrCDri6TsmrTroZzrk5wiLz4NCgk8L2xhbmd1YWdlPg0KCTxsYW5ndWFnZSBpZD0iZXMiPg0KCQk8IS0tIGZvcm1hdCBmb3IgdWlmb250IHZhbHVlIGlzICJmb250LHNpemUsaXNib2xkLGlzaXRhbGljLGlzc2hhZG93ZWQiIC0tPg0KCQk8dWlmb250IG5hbWU9IkZPTlRfUVVJWlpJTkciIHZhbHVlPSJWZXJkYW5hLDksZmFsc2UsZmFsc2UsZmFsc2UiLz4NCgkJPHVpZm9udCBuYW1lPSJGT05UX1NDUlVCU1RBVFVTIiB2YWx1ZT0iVmVyZGFuYSw5LHRydWUsZmFsc2UsdHJ1ZSIvPg0KCQk8dWlmb250IG5hbWU9IkZPTlRfU0NSVUJUSU1FIiB2YWx1ZT0iVmVyZGFuYSw5LGZhbHNlLGZhbHNlLHRydWUiLz4NCgkJPHVpZm9udCBuYW1lPSJGT05UX0VMQVBTRURUSU1FIiB2YWx1ZT0iVmVyZGFuYSw5LHRydWUsZmFsc2UsdHJ1ZSIvPg0KCQk8dWlmb250IG5hbWU9IkZPTlRfVVRJTFNNRU5VIiB2YWx1ZT0iVmVyZGFuYSw5LHRydWUsZmFsc2UsZmFsc2UiLz4NCgkJPHVpZm9udCBuYW1lPSJGT05UX1RBQlMiIHZhbHVlPSJWZXJkYW5hLDksdHJ1ZSxmYWxzZSx0cnVlIi8+DQoJCTx1aWZvbnQgbmFtZT0iRk9OVF9QUkVTRU5UQVRJT05OQU1FIiB2YWx1ZT0iVmVyZGFuYSwxNCxmYWxzZSxmYWxzZSx0cnVlIi8+DQoJCTx1aWZvbnQgbmFtZT0iRk9OVF9QUkVTRU5URVJOQU1FIiB2YWx1ZT0iVmVyZGFuYSwxMCx0cnVlLGZhbHNlLHRydWUiLz4NCgkJPHVpZm9udCBuYW1lPSJGT05UX1BSRVNFTlRFUlRJVExFIiB2YWx1ZT0iVmVyZGFuYSwxMCxmYWxzZSxmYWxzZSx0cnVlIi8+DQoJCTx1aWZvbnQgbmFtZT0iRk9OVF9CSU9CVE4iIHZhbHVlPSJWZXJkYW5hLDEwLGZhbHNlLGZhbHNlLHRydWUiLz4NCgkJPHVpZm9udCBuYW1lPSJGT05UX05PVEVTIiB2YWx1ZT0iVmVyZGFuYSwxMSxmYWxzZSxmYWxzZSxmYWxzZSIvPg0KCQk8dWlmb250IG5hbWU9IkZPTlRfT1VUTElORSIgdmFsdWU9IlZlcmRhbmEsMTEsZmFsc2UsZmFsc2UsdHJ1ZSIvPg0KCQk8dWlmb250IG5hbWU9IkZPTlRfU0VBUkNIIiB2YWx1ZT0iVmVyZGFuYSwxMSxmYWxzZSxmYWxzZSx0cnVlIi8+DQoJCTx1aWZvbnQgbmFtZT0iRk9OVF9USFVNQiIgdmFsdWU9IlZlcmRhbmEsOSxmYWxzZSxmYWxzZSx0cnVlIi8+DQoJCTx1aWZvbnQgbmFtZT0iRk9OVF9CSU9XSU4iIHZhbHVlPSJWZXJkYW5hLDExLGZhbHNlLGZhbHNlLGZhbHNlIi8+DQoJCTx1aWZvbnQgbmFtZT0iRk9OVF9MSVNUSEVBRElORyIgdmFsdWU9IlZlcmRhbmEsOSxmYWxzZSxmYWxzZSxmYWxzZSIvPg0KCQk8dWlmb250IG5hbWU9IkZPTlRfV0lOVElUTEUiIHZhbHVlPSJWZXJkYW5hLDksZmFsc2UsZmFsc2UsdHJ1ZSIvPg0KCQk8dWlmb250IG5hbWU9IkZPTlRfQVRUQUNITUVOVFMiIHZhbHVlPSJWZXJkYW5hLDExLGZhbHNlLGZhbHNlLHRydWUiLz4NCgkJPCEtLXF1aXogcG9kIGFuZCBtZXNzYWdlIGJveCB0ZXh0IGZvbnRzLS0+DQoJCTx1aWZvbnQgbmFtZT0iRk9OVF9NU0dCT1hfV0lOVElUTEUiIHZhbHVlPSJWZXJkYW5hLDExLHRydWUsZmFsc2UsdHJ1ZSIvPg0KCQk8dWlmb250IG5hbWU9IkZPTlRfTVNHQk9YX01TRyIgdmFsdWU9IlZlcmRhbmEsMTEsZmFsc2UsZmFsc2UsdHJ1ZSIvPg0KCQk8dWlmb250IG5hbWU9IkZPTlRfTVNHQk9YX09QVElPTlMiIHZhbHVlPSJWZXJkYW5hLDksdHJ1ZSxmYWxzZSx0cnVlIi8+DQoJCTx1aWZvbnQgbmFtZT0iRk9OVF9RVUlaUE9EX1FVSVpfVElUTEUiIHZhbHVlPSJWZXJkYW5hLDExLHRydWUsZmFsc2UsdHJ1ZSIvPg0KCQk8dWlmb250IG5hbWU9IkZPTlRfUVVJWlBPRF9RVUlaX0FUVEVNUFQiIHZhbHVlPSJWZXJkYW5hLDksZmFsc2UsZmFsc2UsdHJ1ZSIvPg0KCQk8dWlmb250IG5hbWU9IkZPTlRfUVVJWlBPRF9RVUlaX0FUVEVNUFRfVkFMVUUiIHZhbHVlPSJWZXJkYW5hLDksdHJ1ZSxmYWxzZSx0cnVlIi8+DQoJCTx1aWZvbnQgbmFtZT0iRk9OVF9RVUlaUE9EX1FVRVNUSU9OX1NDT1JFIiB2YWx1ZT0iVmVyZGFuYSw5LGZhbHNlLGZhbHNlLHRydWUiLz4NCgkJPHVpZm9udCBuYW1lPSJGT05UX1FVSVpQT0RfUVVFU1RJT05fU0NPUkVfVkFMVUUiIHZhbHVlPSJWZXJkYW5hLDksdHJ1ZSxmYWxzZSx0cnVlIi8+DQoJCTx1aWZvbnQgbmFtZT0iRk9OVF9RVUlaUE9EX1FVRVNUSU9OX0FUVEVNUFQiIHZhbHVlPSJWZXJkYW5hLDksZmFsc2UsZmFsc2UsdHJ1ZSIvPg0KCQk8dWlmb250IG5hbWU9IkZPTlRfUVVJWlBPRF9RVUVTVElPTl9BVFRFTVBUX1ZBTFVFIiB2YWx1ZT0iVmVyZGFuYSw5LHRydWUsZmFsc2UsdHJ1ZSIvPg0KCQk8dWlmb250IG5hbWU9IkZPTlRfUVVJWlBPRF9RVUVTVElPTl9UQUciIHZhbHVlPSJWZXJkYW5hLDExLHRydWUsZmFsc2UsdHJ1ZSIvPg0KCQk8dWlmb250IG5hbWU9IkZPTlRfUVVJWlBPRF9RVUlaX1FVRVNUSU9OX0NPVU5UIiB2YWx1ZT0iVmVyZGFuYSw5LGZhbHNlLGZhbHNlLHRydWUiLz4NCgkJPHVpZm9udCBuYW1lPSJGT05UX1FVSVpQT0RfUVVJWl9RVUVTVElPTl9DT1VOVF9WQUxVRSIgdmFsdWU9IlZlcmRhbmEsOSx0cnVlLGZhbHNlLHRydWUiLz4NCgkJPHVpZm9udCBuYW1lPSJGT05UX1FVSVpQT0RfUVVJWl9RVUVTVElPTl9BVFRFTVBURUQiIHZhbHVlPSJWZXJkYW5hLDksZmFsc2UsZmFsc2UsdHJ1ZSIvPg0KCQk8dWlmb250IG5hbWU9IkZPTlRfUVVJWlBPRF9RVUlaX1FVRVNUSU9OX0FUVEVNUFRFRF9WQUxVRSIgdmFsdWU9IlZlcmRhbmEsOSx0cnVlLGZhbHNlLHRydWUiLz4NCgkJPHVpZm9udCBuYW1lPSJGT05UX1FVSVpQT0RfUVVJWl9TQ09SRV9UQUciIHZhbHVlPSJWZXJkYW5hLDExLHRydWUsZmFsc2UsdHJ1ZSIvPg0KCQk8dWlmb250IG5hbWU9IkZPTlRfUVVJWlBPRF9RVUlaX1NDT1JFIiB2YWx1ZT0iVmVyZGFuYSw5LGZhbHNlLGZhbHNlLHRydWUiLz4NCgkJPHVpZm9udCBuYW1lPSJGT05UX1FVSVpQT0RfUVVJWl9TQ09SRV9WQUxVRSIgdmFsdWU9IlZlcmRhbmEsOSx0cnVlLGZhbHNlLHRydWUiLz4NCgkJPHVpZm9udCBuYW1lPSJGT05UX1FVSVpQT0RfUVVJWl9NQVhTQ09SRSIgdmFsdWU9IlZlcmRhbmEsOSxmYWxzZSxmYWxzZSx0cnVlIi8+DQoJCTx1aWZvbnQgbmFtZT0iRk9OVF9RVUlaUE9EX1FVSVpfTUFYU0NPUkVfVkFMVUUiIHZhbHVlPSJWZXJkYW5hLDksdHJ1ZSxmYWxzZSx0cnVlIi8+DQoJCTx1aWZvbnQgbmFtZT0iRk9OVF9RVUlaUE9EX1FVSVpfUEFTU1NDT1JFIiB2YWx1ZT0iVmVyZGFuYSw5LGZhbHNlLGZhbHNlLHRydWUiLz4NCgkJPHVpZm9udCBuYW1lPSJGT05UX1FVSVpQT0RfUVVJWl9QQVNTU0NPUkVfVkFMVUUiIHZhbHVlPSJWZXJkYW5hLDksdHJ1ZSxmYWxzZSx0cnVlIi8+DQoJCTwhLS0gdWl0ZXh0IC0tPg0KCQk8IS0tIHN1YnN0aXR1dGlvbjogJW4gPT0gc2xpZGUgbnVtYmVyIC0tPg0KCQk8dWl0ZXh0IG5hbWU9IlVOTkFNRURTTElERVRJVExFIiB2YWx1ZT0iRGlhcG9zaXRpdmEgJW4iLz4NCgkJPCEtLSBzdWJzdGl0dXRpb246ICVuID09IHNsaWRlIG51bWJlciAtLT4NCgkJPCEtLSBzdWJzdGl0dXRpb246ICV0ID09IHRvdGFsIHNsaWRlIGNvdW50IC0tPg0KCQk8dWl0ZXh0IG5hbWU9IlNDUlVCQkFSU1RBVFVTX1NMSURFSU5GTyIgdmFsdWU9IkRpYXBvc2l0aXZhICVuIC8gJXQgfCAiLz4NCgkJPHVpdGV4dCBuYW1lPSJTQ1JVQkJBUlNUQVRVU19TVE9QUEVEIiB2YWx1ZT0iRGV0ZW5pZGEiLz4NCgkJPHVpdGV4dCBuYW1lPSJTQ1JVQkJBUlNUQVRVU19QTEFZSU5HIiB2YWx1ZT0iUmVwcm9kdWNpZW5kbyIvPg0KCQk8dWl0ZXh0IG5hbWU9IlNDUlVCQkFSU1RBVFVTX05PQVVESU8iIHZhbHVlPSJTaW4gc29uaWRvIi8+DQoJCTx1aXRleHQgbmFtZT0iU0NSVUJCQVJTVEFUVVNfVklEUExBWUlORyIgdmFsdWU9IlbDrWRlbyBlbiByZXByb2QuIi8+DQoJCTx1aXRleHQgbmFtZT0iU0NSVUJCQVJTVEFUVVNfTE9BRElORyIgdmFsdWU9IkNhcmdhbmRvIi8+DQoJCTx1aXRleHQgbmFtZT0iU0NSVUJCQVJTVEFUVVNfQlVGRkVSSU5HIiB2YWx1ZT0iQWxtYWNlbmFuZG8gZW4gYsO6ZmVyIi8+DQoJCTx1aXRleHQgbmFtZT0iU0NSVUJCQVJTVEFUVVNfUVVFU1RJT04iIHZhbHVlPSJDb250ZXN0YXIgcHJlZ3VudGEiLz4NCgkJPHVpdGV4dCBuYW1lPSJTQ1JVQkJBUlNUQVRVU19SRVZJRVdRVUlaIiB2YWx1ZT0iUmV2aXNhbmRvIHBydWViYSIvPg0KCQk8IS0tIHN1YnN0aXR1dGlvbjogJW0gPT0gbWludXRlcyByZW1haW5pbmcgLS0+DQoJCTwhLS0gc3Vic3RpdHV0aW9uOiAlcyA9PSBzZWNvbmRzIHJlbWFpbmluZyAtLT4NCgkJPHVpdGV4dCBuYW1lPSJFTEFQU0VEIiB2YWx1ZT0iJW0gbWludXRvcyAlcyBzZWd1bmRvcyByZXN0YW50ZXMiLz4NCgkJPHVpdGV4dCBuYW1lPSJOT1RGT1VORCIgdmFsdWU9Ik5vIHNlIGhhIGVuY29udHJhZG8gbmFkYSIvPg0KCQk8dWl0ZXh0IG5hbWU9IkFUVEFDSE1FTlRTIiB2YWx1ZT0iQXJjaGl2b3MgYWRqdW50b3MiLz4NCgkJPCEtLSBzdWJzdGl0dXRpb246ICVwID09IGN1cnJlbnQgc3BlYWtlcidzIHRpdGxlIC0tPg0KCQk8dWl0ZXh0IG5hbWU9IkJJT1dJTl9USVRMRSIgdmFsdWU9IkJpb2dyYWbDrWE6ICVwIi8+DQoJCTx1aXRleHQgbmFtZT0iQklPQlROX1RJVExFIiB2YWx1ZT0iQmlvZ3JhZsOtYSIvPg0KCQk8dWl0ZXh0IG5hbWU9IkRJVklERVJCVE5fVElUTEUiIHZhbHVlPSJ8Ii8+DQoJCTx1aXRleHQgbmFtZT0iQ09OVEFDVEJUTl9USVRMRSIgdmFsdWU9IkNvbnRhY3RvIi8+DQoJCTx1aXRleHQgbmFtZT0iVEFCX1FVSVoiIHZhbHVlPSJQcnVlYmEiLz4NCgkJPHVpdGV4dCBuYW1lPSJUQUJfT1VUTElORSIgdmFsdWU9IkNvbnRvcm5vIi8+DQoJCTx1aXRleHQgbmFtZT0iVEFCX1RIVU1CIiB2YWx1ZT0iTWluaWF0LiIvPg0KCQk8dWl0ZXh0IG5hbWU9IlRBQl9OT1RFUyIgdmFsdWU9Ik5vdGFzIi8+DQoJCTx1aXRleHQgbmFtZT0iVEFCX1NFQVJDSCIgdmFsdWU9IkJ1c2NhciIvPg0KCQk8dWl0ZXh0IG5hbWU9IlNMSURFX0hFQURJTkciIHZhbHVlPSJUw610dWxvIGRlIGRpYXBvc2l0aXZhIi8+DQoJCTx1aXRleHQgbmFtZT0iRFVSQVRJT05fSEVBRElORyIgdmFsdWU9IkR1cmFjLiIvPg0KCQk8dWl0ZXh0IG5hbWU9IlNFQVJDSF9IRUFESU5HIiB2YWx1ZT0iQnVzY2FyIHRleHRvOiIvPg0KCQk8dWl0ZXh0IG5hbWU9IlRIVU1CX0hFQURJTkciIHZhbHVlPSJEaWFwb3NpdGl2YSIvPg0KCQk8dWl0ZXh0IG5hbWU9IlRIVU1CX0lORk8iIHZhbHVlPSJEdXIuL1TDrXQuIGRpYXAuIi8+DQoJCTx1aXRleHQgbmFtZT0iQVRUQUNITkFNRV9IRUFESU5HIiB2YWx1ZT0iTm9tYnJlIGRlIGFyY2hpdm8iLz4NCgkJPHVpdGV4dCBuYW1lPSJBVFRBQ0hTSVpFX0hFQURJTkciIHZhbHVlPSJUYW1hw7FvIi8+DQoJCTx1aXRleHQgbmFtZT0iU0xJREVfTk9URVMiIHZhbHVlPSJOb3RhcyBkZSBkaWFwb3NpdGl2YSIvPg0KCQk8IS0tcXVpeiBwb2QgYW5kIG1lc3NhZ2UgYm94IHRleHRzLS0+DQoJCTx1aXRleHQgbmFtZT0iUVVJWlBPRF9RVUlaX0FUVEVNUFQiIHZhbHVlPSJJbnRlbnRvIGRlIHBydWViYToiLz4NCgkJPHVpdGV4dCBuYW1lPSJRVUlaUE9EX1FVSVpfQVRURU1QVF9WQUxVRSIgdmFsdWU9IiVuIGRlICV0Ii8+DQoJCTx1aXRleHQgbmFtZT0iUVVJWlBPRF9RVUlaX1NDT1JFIiB2YWx1ZT0iUHVudHVhY2nDs246Ii8+DQoJCTx1aXRleHQgbmFtZT0iUVVJWlBPRF9RVUlaX1BBU1NTQ09SRSIgdmFsdWU9IlB1bnR1YWNpw7NuIHBhcmEgYXByb2JhcjoiLz4NCgkJPHVpdGV4dCBuYW1lPSJRVUlaUE9EX1FVSVpfTUFYU0NPUkUiIHZhbHVlPSJQdW50dWFjacOzbiBtw6F4aW1hOiIvPg0KCQk8dWl0ZXh0IG5hbWU9IlFVSVpQT0RfUVVFU0FUTVBUX1NUUiIgdmFsdWU9IkludGVudG9zOiAlbiBkZSAldCIvPg0KCQk8dWl0ZXh0IG5hbWU9IlFVSVpQT0RfUVVFU1RZUEVfU1RSIiB2YWx1ZT0iVGlwbzogJXMiLz4NCgkJPHVpdGV4dCBuYW1lPSJRVUlaUE9EX1FVRVNUWVBFX0dSRCIgdmFsdWU9IkNvbiBwdW50dWFjacOzbiIvPg0KCQk8dWl0ZXh0IG5hbWU9IlFVSVpQT0RfUVVFU1RZUEVfU1ZZIiB2YWx1ZT0iRW5jdWVzdGEiLz4NCgkJPHVpdGV4dCBuYW1lPSJRVUlaUE9EX1FVSVpBVE1QVF9JTkYiIHZhbHVlPSJJbmZpbml0byIvPg0KCQk8dWl0ZXh0IG5hbWU9IlFVSVpQT0RfUVVFU0FUTVBUX0lORiIgdmFsdWU9IkluZmluaXRvIi8+DQoJCTx1aXRleHQgbmFtZT0iV0FSTklOR01TR19ZRVNTVFJJTkciIHZhbHVlPSJTw60iLz4NCgkJPHVpdGV4dCBuYW1lPSJXQVJOSU5HTVNHX05PU1RSSU5HIiB2YWx1ZT0iTm8iLz4NCgkJPHVpdGV4dCBuYW1lPSJXQVJOSU5HTVNHX1RJVExFU1RSSU5HIiB2YWx1ZT0iQXZpc28gZGUgbmF2ZWdhY2nDs24gZGUgcHJ1ZWJhIi8+DQoJCTx1aXRleHQgbmFtZT0iV0FSTklOR01TR19NU0dTVFJJTkciIHZhbHVlPSJIYXkgcHJlZ3VudGFzIHNpbiBpbnRlbnRvcyBlbiBlc3RhIHBydWViYS4NCg0KUGFyYSBzYWxpciBkZSBsYSBwcnVlYmEsIGhhZ2EgY2xpYyBlbiBTw60uIFBhcmEgY29udGludWFyLCBoYWdhIGNsaWMgZW4gTm8uIi8+DQoJCTx1aXRleHQgbmFtZT0iSU5GT1JNQVRJT05fSDI2NF9GTEFTSFBMQVlFUiIgdmFsdWU9IkxhIHZlcnNpw7NuIGFjdHVhbCBkZSBGbGFzaCBQbGF5ZXIgaW5zdGFsYWRhIGVuIGVsIG9yZGVuYWRvciBubyBlcyBjb21wYXRpYmxlIGNvbiBlc3RlIHbDrWRlby4gSGFnYSBjbGljIGVuIGVsIMOhcmVhIGRlIHbDrWRlbyBwYXJhIGRlc2NhcmdhciBsYSDDumx0aW1hIHZlcnNpw7NuIGRlIEZsYXNoIFBsYXllci4iLz4NCgkJPCEtLSBzdWJzdGl0dXRpb246ICVwID09IHByZXNlbnRhdGlvbiB0aXRsZSAtLT4NCgkJPCEtLSBzdWJzdGl0dXRpb246ICVzID09IHNsaWRlIHRpdGxlIC0tPg0KCQk8IS0tIHN1YnN0aXR1dGlvbjogJW4gPT0gc2xpZGUgbnVtYmVyIC0tPg0KCQk8dWl0ZXh0IG5hbWU9IkJPT0tNQVJLIiB2YWx1ZT0iQWRvYmUgUHJlc2VudGVyOiAlcCIvPg0KCQk8IS0tIHN1YnN0aXR1dGlvbjogJXAgPT0gcHJlc2VudGF0aW9uIHRpdGxlIC0tPg0KCQk8IS0tIHN1YnN0aXR1dGlvbjogJXMgPT0gc2xpZGUgdGl0bGUgLS0+DQoJCTwhLS0gc3Vic3RpdHV0aW9uOiAlbiA9PSBzbGlkZSBudW1iZXIgLS0+DQoJCTx1aXRleHQgbmFtZT0iQk9PS01BUktTTElERSIgdmFsdWU9IkFkb2JlIFByZXNlbnRlcjogJXAgJXMiLz4NCgkJPHVpdGV4dCBuYW1lPSJTSE9XU0lERUJBUiIgdmFsdWU9Ik1vc3RyYXIgYmFycmEgbGF0ZXJhbCBhIGxvcyBwYXJ0aWNpcGFudGVzIi8+DQoJCTx1aXRleHQgbmFtZT0iTVVURSIgdmFsdWU9IlNpbGVuY2lhciIvPg0KCQk8dWl0ZXh0IG5hbWU9IkRPQ1dSQVBfVElUTEUiIHZhbHVlPSJBcmNoaXZvIGFkanVudG8gZGUgUHJlc2VudGVyIi8+DQoJCTx1aXRleHQgbmFtZT0iRE9DV1JBUF9NU0ciIHZhbHVlPSJHdWFyZGFyIGVuIE1pIFBDIi8+DQoJCTx1aXRleHQgbmFtZT0iRE9DV1JBUF9QUk9NUFQiIHZhbHVlPSJIYWdhIGNsaWMgZW4gRGVzY2FyZ2FyIi8+DQoJPC9sYW5ndWFnZT4NCgk8bGFuZ3VhZ2UgaWQ9InB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lNsaWRlICVuIi8+DQoJCTwhLS0gc3Vic3RpdHV0aW9uOiAlbiA9PSBzbGlkZSBudW1iZXIgLS0+DQoJCTwhLS0gc3Vic3RpdHV0aW9uOiAldCA9PSB0b3RhbCBzbGlkZSBjb3VudCAtLT4NCgkJPHVpdGV4dCBuYW1lPSJTQ1JVQkJBUlNUQVRVU19TTElERUlORk8iIHZhbHVlPSJTbGlkZSAlbiAvICV0IHwgIi8+DQoJCTx1aXRleHQgbmFtZT0iU0NSVUJCQVJTVEFUVVNfU1RPUFBFRCIgdmFsdWU9IlBhcmFkbyIvPg0KCQk8dWl0ZXh0IG5hbWU9IlNDUlVCQkFSU1RBVFVTX1BMQVlJTkciIHZhbHVlPSJSZXByb2R1emluZG8iLz4NCgkJPHVpdGV4dCBuYW1lPSJTQ1JVQkJBUlNUQVRVU19OT0FVRElPIiB2YWx1ZT0iU2VtIMOhdWRpbyIvPg0KCQk8dWl0ZXh0IG5hbWU9IlNDUlVCQkFSU1RBVFVTX1ZJRFBMQVlJTkciIHZhbHVlPSJWw61kZW8gZW0gcmVwcm9kdcOnw6NvIi8+DQoJCTx1aXRleHQgbmFtZT0iU0NSVUJCQVJTVEFUVVNfTE9BRElORyIgdmFsdWU9IkNhcnJlZ2FuZG8iLz4NCgkJPHVpdGV4dCBuYW1lPSJTQ1JVQkJBUlNUQVRVU19CVUZGRVJJTkciIHZhbHVlPSJBcm1hemVuYW5kbyBlbSBidWZmZXIiLz4NCgkJPHVpdGV4dCBuYW1lPSJTQ1JVQkJBUlNUQVRVU19RVUVTVElPTiIgdmFsdWU9IlJlc3BvbmRlciBwZXJndW50YSIvPg0KCQk8dWl0ZXh0IG5hbWU9IlNDUlVCQkFSU1RBVFVTX1JFVklFV1FVSVoiIHZhbHVlPSJSZXZpc2FuZG8gcXVlc3Rpb27DoXJpbyIvPg0KCQk8IS0tIHN1YnN0aXR1dGlvbjogJW0gPT0gbWludXRlcyByZW1haW5pbmcgLS0+DQoJCTwhLS0gc3Vic3RpdHV0aW9uOiAlcyA9PSBzZWNvbmRzIHJlbWFpbmluZyAtLT4NCgkJPHVpdGV4dCBuYW1lPSJFTEFQU0VEIiB2YWx1ZT0iJW0gbWludXRvcyAlcyBzZWd1bmRvcyByZXN0YW50ZXMiLz4NCgkJPHVpdGV4dCBuYW1lPSJOT1RGT1VORCIgdmFsdWU9Ik5hZGEgZW5jb250cmFkbyIvPg0KCQk8dWl0ZXh0IG5hbWU9IkFUVEFDSE1FTlRTIiB2YWx1ZT0iQW5leG9z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GF0byIvPg0KCQk8dWl0ZXh0IG5hbWU9IlRBQl9RVUlaIiB2YWx1ZT0iUXVlc3QuIi8+DQoJCTx1aXRleHQgbmFtZT0iVEFCX09VVExJTkUiIHZhbHVlPSJFc3F1ZW1hIi8+DQoJCTx1aXRleHQgbmFtZT0iVEFCX1RIVU1CIiB2YWx1ZT0iTWluaSIvPg0KCQk8dWl0ZXh0IG5hbWU9IlRBQl9OT1RFUyIgdmFsdWU9Ik5vdGFzIi8+DQoJCTx1aXRleHQgbmFtZT0iVEFCX1NFQVJDSCIgdmFsdWU9IkJ1c2NhIi8+DQoJCTx1aXRleHQgbmFtZT0iU0xJREVfSEVBRElORyIgdmFsdWU9IlTDrXR1bG8gZG8gc2xpZGUiLz4NCgkJPHVpdGV4dCBuYW1lPSJEVVJBVElPTl9IRUFESU5HIiB2YWx1ZT0iRHVyYcOnw6NvIi8+DQoJCTx1aXRleHQgbmFtZT0iU0VBUkNIX0hFQURJTkciIHZhbHVlPSJQcm9jdXJhciB0ZXh0bzoiLz4NCgkJPHVpdGV4dCBuYW1lPSJUSFVNQl9IRUFESU5HIiB2YWx1ZT0iU2xpZGUiLz4NCgkJPHVpdGV4dCBuYW1lPSJUSFVNQl9JTkZPIiB2YWx1ZT0iVMOtdHVsby9EdXJhw6fDo28gZG8gc2xpZGUiLz4NCgkJPHVpdGV4dCBuYW1lPSJBVFRBQ0hOQU1FX0hFQURJTkciIHZhbHVlPSJOb21lIGRvIGFycXVpdm8iLz4NCgkJPHVpdGV4dCBuYW1lPSJBVFRBQ0hTSVpFX0hFQURJTkciIHZhbHVlPSJUYW1hbmhvIi8+DQoJCTx1aXRleHQgbmFtZT0iU0xJREVfTk9URVMiIHZhbHVlPSJBbm90YcOnw7VlcyBkbyBzbGlkZSIvPg0KCQk8IS0tcXVpeiBwb2QgYW5kIG1lc3NhZ2UgYm94IHRleHRzLS0+DQoJCTx1aXRleHQgbmFtZT0iUVVJWlBPRF9RVUlaX0FUVEVNUFQiIHZhbHVlPSJUZW50YXRpdmEgbm8gcXVlc3Rpb27DoXJpbzoiLz4NCgkJPHVpdGV4dCBuYW1lPSJRVUlaUE9EX1FVSVpfQVRURU1QVF9WQUxVRSIgdmFsdWU9IiVuIGRlICV0Ii8+DQoJCTx1aXRleHQgbmFtZT0iUVVJWlBPRF9RVUlaX1NDT1JFIiB2YWx1ZT0iUG9udHVhw6fDo286Ii8+DQoJCTx1aXRleHQgbmFtZT0iUVVJWlBPRF9RVUlaX1BBU1NTQ09SRSIgdmFsdWU9IlBvbnR1YcOnw6NvIGRlIGFwcm92YcOnw6NvOiIvPg0KCQk8dWl0ZXh0IG5hbWU9IlFVSVpQT0RfUVVJWl9NQVhTQ09SRSIgdmFsdWU9IlBvbnR1YcOnw6NvIG3DoXhpbWE6Ii8+DQoJCTx1aXRleHQgbmFtZT0iUVVJWlBPRF9RVUVTQVRNUFRfU1RSIiB2YWx1ZT0iVGVudGF0aXZhOiAlbiBkZSAldCIvPg0KCQk8dWl0ZXh0IG5hbWU9IlFVSVpQT0RfUVVFU1RZUEVfU1RSIiB2YWx1ZT0iVGlwbzogJXMiLz4NCgkJPHVpdGV4dCBuYW1lPSJRVUlaUE9EX1FVRVNUWVBFX0dSRCIgdmFsdWU9IkNsYXNzaWZpY2F0w7NyaWEiLz4NCgkJPHVpdGV4dCBuYW1lPSJRVUlaUE9EX1FVRVNUWVBFX1NWWSIgdmFsdWU9IlBlc3F1aXNhIi8+DQoJCTx1aXRleHQgbmFtZT0iUVVJWlBPRF9RVUlaQVRNUFRfSU5GIiB2YWx1ZT0iSW5maW5pdG8iLz4NCgkJPHVpdGV4dCBuYW1lPSJRVUlaUE9EX1FVRVNBVE1QVF9JTkYiIHZhbHVlPSJJbmZpbml0byIvPg0KCQk8dWl0ZXh0IG5hbWU9IldBUk5JTkdNU0dfWUVTU1RSSU5HIiB2YWx1ZT0iU2ltIi8+DQoJCTx1aXRleHQgbmFtZT0iV0FSTklOR01TR19OT1NUUklORyIgdmFsdWU9Ik7Do28iLz4NCgkJPHVpdGV4dCBuYW1lPSJXQVJOSU5HTVNHX1RJVExFU1RSSU5HIiB2YWx1ZT0iQWxlcnRhIGRlIG5hdmVnYcOnw6NvIGRvIHF1ZXN0aW9uw6FyaW8iLz4NCgkJPHVpdGV4dCBuYW1lPSJXQVJOSU5HTVNHX01TR1NUUklORyIgdmFsdWU9IkV4aXN0ZW0gcGVyZ3VudGFzIHF1ZSBuw6NvIGZvcmFtIHJlc3BvbmRpZGFzIG5lc3RlIHF1ZXN0aW9uw6FyaW8uDQoNCkNsaXF1ZSBlbSBTaW0gcGFyYSBzYWlyIGRvIHF1ZXN0aW9uw6FyaW8gb3UgZW0gTsOjbyBzZSBxdWlzZXIgY29udGludWFyLiIvPg0KCQk8dWl0ZXh0IG5hbWU9IklORk9STUFUSU9OX0gyNjRfRkxBU0hQTEFZRVIiIHZhbHVlPSJBIHZlcnPDo28gYXR1YWwgZG8gRmxhc2ggUGxheWVyIGluc3RhbGFkYSBubyBjb21wdXRhZG9yIG7Do28gb2ZlcmVjZSBzdXBvcnRlIGEgZXNzZSB2w61kZW8uIENsaXF1ZSBuYSDDoXJlYSBkbyB2w61kZW8gcGFyYSBiYWl4YXIgYSB2ZXJzw6NvIG1haXMgcmVjZW50ZSBkby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XIgYmFycmEgbGF0ZXJhbCBhbyBwYXJ0aWNpcGFudGVzIi8+DQoJCTx1aXRleHQgbmFtZT0iTVVURSIgdmFsdWU9Ik11ZG8iLz4NCgkJPHVpdGV4dCBuYW1lPSJET0NXUkFQX1RJVExFIiB2YWx1ZT0iQW5leG8gZGUgYXJxdWl2byBkbyBQcmVzZW50ZXIiLz4NCgkJPHVpdGV4dCBuYW1lPSJET0NXUkFQX01TRyIgdmFsdWU9IlNhbHZhciBlbSBNZXUgY29tcHV0YWRvciIvPg0KCQk8dWl0ZXh0IG5hbWU9IkRPQ1dSQVBfUFJPTVBUIiB2YWx1ZT0iQ2xpcXVlIHBhcmEgYmFpeGFyIi8+DQoJPC9sYW5ndWFnZT4NCgk8bGFuZ3VhZ2UgaWQ9Iml0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XBvc2l0aXZhICVuIi8+DQoJCTwhLS0gc3Vic3RpdHV0aW9uOiAlbiA9PSBzbGlkZSBudW1iZXIgLS0+DQoJCTwhLS0gc3Vic3RpdHV0aW9uOiAldCA9PSB0b3RhbCBzbGlkZSBjb3VudCAtLT4NCgkJPHVpdGV4dCBuYW1lPSJTQ1JVQkJBUlNUQVRVU19TTElERUlORk8iIHZhbHVlPSJEaWFwb3NpdGl2YSAlbiAvICV0IHwgIi8+DQoJCTx1aXRleHQgbmFtZT0iU0NSVUJCQVJTVEFUVVNfU1RPUFBFRCIgdmFsdWU9IkludGVycm90dG8iLz4NCgkJPHVpdGV4dCBuYW1lPSJTQ1JVQkJBUlNUQVRVU19QTEFZSU5HIiB2YWx1ZT0iUmlwcm9kdXppb25lIi8+DQoJCTx1aXRleHQgbmFtZT0iU0NSVUJCQVJTVEFUVVNfTk9BVURJTyIgdmFsdWU9IkF1ZGlvIGluYXR0LiIvPg0KCQk8dWl0ZXh0IG5hbWU9IlNDUlVCQkFSU1RBVFVTX1ZJRFBMQVlJTkciIHZhbHVlPSJWaWRlbyBpbiByaXByb2R1emlvbmUiLz4NCgkJPHVpdGV4dCBuYW1lPSJTQ1JVQkJBUlNUQVRVU19MT0FESU5HIiB2YWx1ZT0iQ2FyaWNhbWVudG8iLz4NCgkJPHVpdGV4dCBuYW1lPSJTQ1JVQkJBUlNUQVRVU19CVUZGRVJJTkciIHZhbHVlPSJCdWZmZXJpbmciLz4NCgkJPHVpdGV4dCBuYW1lPSJTQ1JVQkJBUlNUQVRVU19RVUVTVElPTiIgdmFsdWU9IlJpc3BvbmRpIGEgZG9tYW5kYSIvPg0KCQk8dWl0ZXh0IG5hbWU9IlNDUlVCQkFSU1RBVFVTX1JFVklFV1FVSVoiIHZhbHVlPSJSZXZpc2lvbmUgZGVsIHF1aXoiLz4NCgkJPCEtLSBzdWJzdGl0dXRpb246ICVtID09IG1pbnV0ZXMgcmVtYWluaW5nIC0tPg0KCQk8IS0tIHN1YnN0aXR1dGlvbjogJXMgPT0gc2Vjb25kcyByZW1haW5pbmcgLS0+DQoJCTx1aXRleHQgbmFtZT0iRUxBUFNFRCIgdmFsdWU9IiVtIE1pbnV0aSAlcyBTZWNvbmRpIHJpbWFuZW50aSIvPg0KCQk8dWl0ZXh0IG5hbWU9Ik5PVEZPVU5EIiB2YWx1ZT0iTmVzc3VuIGVsZW1lbnRvIHRyb3ZhdG8iLz4NCgkJPHVpdGV4dCBuYW1lPSJBVFRBQ0hNRU5UUyIgdmFsdWU9IkFsbGVnYXRpIi8+DQoJCTwhLS0gc3Vic3RpdHV0aW9uOiAlcCA9PSBjdXJyZW50IHNwZWFrZXIncyB0aXRsZSAtLT4NCgkJPHVpdGV4dCBuYW1lPSJCSU9XSU5fVElUTEUiIHZhbHVlPSJCaW86ICVwIi8+DQoJCTx1aXRleHQgbmFtZT0iQklPQlROX1RJVExFIiB2YWx1ZT0iQmlvIi8+DQoJCTx1aXRleHQgbmFtZT0iRElWSURFUkJUTl9USVRMRSIgdmFsdWU9InwiLz4NCgkJPHVpdGV4dCBuYW1lPSJDT05UQUNUQlROX1RJVExFIiB2YWx1ZT0iQ29udC4iLz4NCgkJPHVpdGV4dCBuYW1lPSJUQUJfUVVJWiIgdmFsdWU9IlF1aXoiLz4NCgkJPHVpdGV4dCBuYW1lPSJUQUJfT1VUTElORSIgdmFsdWU9IlN0cnV0dHVyYSIvPg0KCQk8dWl0ZXh0IG5hbWU9IlRBQl9USFVNQiIgdmFsdWU9Ik1pbmlhdHVyZSIvPg0KCQk8dWl0ZXh0IG5hbWU9IlRBQl9OT1RFUyIgdmFsdWU9Ik5vdGUiLz4NCgkJPHVpdGV4dCBuYW1lPSJUQUJfU0VBUkNIIiB2YWx1ZT0iQ2VyY2EiLz4NCgkJPHVpdGV4dCBuYW1lPSJTTElERV9IRUFESU5HIiB2YWx1ZT0iVGl0b2xvIGRpYXBvc2l0aXZhIi8+DQoJCTx1aXRleHQgbmFtZT0iRFVSQVRJT05fSEVBRElORyIgdmFsdWU9IkR1cmF0YSIvPg0KCQk8dWl0ZXh0IG5hbWU9IlNFQVJDSF9IRUFESU5HIiB2YWx1ZT0iQ2VyY2EgdGVzdG86Ii8+DQoJCTx1aXRleHQgbmFtZT0iVEhVTUJfSEVBRElORyIgdmFsdWU9IkRpYXBvc2l0aXZhIi8+DQoJCTx1aXRleHQgbmFtZT0iVEhVTUJfSU5GTyIgdmFsdWU9IlRpdG9sby9UZW1wbyIvPg0KCQk8dWl0ZXh0IG5hbWU9IkFUVEFDSE5BTUVfSEVBRElORyIgdmFsdWU9Ik5vbWUgZmlsZSIvPg0KCQk8dWl0ZXh0IG5hbWU9IkFUVEFDSFNJWkVfSEVBRElORyIgdmFsdWU9IkRpbWVuc2lvbmUiLz4NCgkJPHVpdGV4dCBuYW1lPSJTTElERV9OT1RFUyIgdmFsdWU9Ik5vdGUgZGlhcG9zaXRpdmEiLz4NCgkJPCEtLXF1aXogcG9kIGFuZCBtZXNzYWdlIGJveCB0ZXh0cy0tPg0KCQk8dWl0ZXh0IG5hbWU9IlFVSVpQT0RfUVVJWl9BVFRFTVBUIiB2YWx1ZT0iVGVudGF0aXZvIHF1aXo6Ii8+DQoJCTx1aXRleHQgbmFtZT0iUVVJWlBPRF9RVUlaX0FUVEVNUFRfVkFMVUUiIHZhbHVlPSIlbiBkaSAldCIvPg0KCQk8dWl0ZXh0IG5hbWU9IlFVSVpQT0RfUVVJWl9TQ09SRSIgdmFsdWU9IlB1bnRlZ2dpbzoiLz4NCgkJPHVpdGV4dCBuYW1lPSJRVUlaUE9EX1FVSVpfUEFTU1NDT1JFIiB2YWx1ZT0iUHVudGVnZ2lvIG1pbmltbzoiLz4NCgkJPHVpdGV4dCBuYW1lPSJRVUlaUE9EX1FVSVpfTUFYU0NPUkUiIHZhbHVlPSJQdW50ZWdnaW8gbWFzc2ltbzoiLz4NCgkJPHVpdGV4dCBuYW1lPSJRVUlaUE9EX1FVRVNBVE1QVF9TVFIiIHZhbHVlPSJUZW50YXRpdm86ICVuIGRpICV0Ii8+DQoJCTx1aXRleHQgbmFtZT0iUVVJWlBPRF9RVUVTVFlQRV9TVFIiIHZhbHVlPSJUaXBvOiAlcyIvPg0KCQk8dWl0ZXh0IG5hbWU9IlFVSVpQT0RfUVVFU1RZUEVfR1JEIiB2YWx1ZT0iQ29uIHZhbHV0YXppb25lIi8+DQoJCTx1aXRleHQgbmFtZT0iUVVJWlBPRF9RVUVTVFlQRV9TVlkiIHZhbHVlPSJJbmRhZ2luZSIvPg0KCQk8dWl0ZXh0IG5hbWU9IlFVSVpQT0RfUVVJWkFUTVBUX0lORiIgdmFsdWU9IkluZmluaXRpIi8+DQoJCTx1aXRleHQgbmFtZT0iUVVJWlBPRF9RVUVTQVRNUFRfSU5GIiB2YWx1ZT0iSW5maW5pdGkiLz4NCgkJPHVpdGV4dCBuYW1lPSJXQVJOSU5HTVNHX1lFU1NUUklORyIgdmFsdWU9IlPDrCIvPg0KCQk8dWl0ZXh0IG5hbWU9IldBUk5JTkdNU0dfTk9TVFJJTkciIHZhbHVlPSJObyIvPg0KCQk8dWl0ZXh0IG5hbWU9IldBUk5JTkdNU0dfVElUTEVTVFJJTkciIHZhbHVlPSJBdnZlcnRlbnphIG5hdmlnYXppb25lIHF1aXoiLz4NCgkJPHVpdGV4dCBuYW1lPSJXQVJOSU5HTVNHX01TR1NUUklORyIgdmFsdWU9Ik9jY29ycmUgYW5jb3JhIHJpc3BvbmRlcmUgYWQgYWxjdW5lIGRvbWFuZGUgZGVsIHF1aXouDQoNClNlIGZhdGUgY2xpYyBzdSBTw6wsIHVzY2lyZXRlIGRhbCBxdWl6LiBGYXRlIGNsaWMgc3UgTm8gcGVyIGNvbnRpbnVhcmUgaWwgcXVpei4iLz4NCgkJPHVpdGV4dCBuYW1lPSJJTkZPUk1BVElPTl9IMjY0X0ZMQVNIUExBWUVSIiB2YWx1ZT0iTGEgdmVyc2lvbmUgZGkgRmxhc2ggUGxheWVyIGF0dHVhbG1lbnRlIGluc3RhbGxhdGEgbm9uIHN1cHBvcnRhIHF1ZXN0byB2aWRlby4gRmF0ZSBjbGljIHN1bGwnYXJlYSBkZWwgdmlkZW8gcGVyIHNjYXJpY2FyZSBsJ3VsdGltYSB2ZXJzaW9uZSBkaSBGbGFzaCBQbGF5ZXI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1vc3RyYSBiYXJyYSBsYXRlcmFsZSBhaSBwYXJ0ZWNpcGFudGkiLz4NCgkJPHVpdGV4dCBuYW1lPSJNVVRFIiB2YWx1ZT0iRGlzYXR0aXZhIGF1ZGlvIi8+DQoJCTx1aXRleHQgbmFtZT0iRE9DV1JBUF9USVRMRSIgdmFsdWU9IkFsbGVnYXRvIGZpbGUgUHJlc2VudGVyIi8+DQoJCTx1aXRleHQgbmFtZT0iRE9DV1JBUF9NU0ciIHZhbHVlPSJTYWx2YSBpbiBSaXNvcnNlIGRlbCBjb21wdXRlciIvPg0KCQk8dWl0ZXh0IG5hbWU9IkRPQ1dSQVBfUFJPTVBUIiB2YWx1ZT0iQ2xpYyBwZXIgc2NhcmljYXJlIi8+DQoJPC9sYW5ndWFnZT4NCgk8bGFuZ3VhZ2UgaWQ9Im5s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kRpYSAlbiIvPg0KCQk8IS0tIHN1YnN0aXR1dGlvbjogJW4gPT0gc2xpZGUgbnVtYmVyIC0tPg0KCQk8IS0tIHN1YnN0aXR1dGlvbjogJXQgPT0gdG90YWwgc2xpZGUgY291bnQgLS0+DQoJCTx1aXRleHQgbmFtZT0iU0NSVUJCQVJTVEFUVVNfU0xJREVJTkZPIiB2YWx1ZT0iRGlhICVuIC8gJXQgfCAiLz4NCgkJPHVpdGV4dCBuYW1lPSJTQ1JVQkJBUlNUQVRVU19TVE9QUEVEIiB2YWx1ZT0iR2VzdG9wdCIvPg0KCQk8dWl0ZXh0IG5hbWU9IlNDUlVCQkFSU1RBVFVTX1BMQVlJTkciIHZhbHVlPSJBZnNwZWxlbiIvPg0KCQk8dWl0ZXh0IG5hbWU9IlNDUlVCQkFSU1RBVFVTX05PQVVESU8iIHZhbHVlPSJHZWVuIGF1ZGlvIi8+DQoJCTx1aXRleHQgbmFtZT0iU0NSVUJCQVJTVEFUVVNfVklEUExBWUlORyIgdmFsdWU9IlZpZGVvIGFmc3BlbGVuIi8+DQoJCTx1aXRleHQgbmFtZT0iU0NSVUJCQVJTVEFUVVNfTE9BRElORyIgdmFsdWU9IkxhZGVuIi8+DQoJCTx1aXRleHQgbmFtZT0iU0NSVUJCQVJTVEFUVVNfQlVGRkVSSU5HIiB2YWx1ZT0iQnVmZmVyZW4iLz4NCgkJPHVpdGV4dCBuYW1lPSJTQ1JVQkJBUlNUQVRVU19RVUVTVElPTiIgdmFsdWU9IlZyYWFnIG1ldCBhbnR3b29yZCIvPg0KCQk8dWl0ZXh0IG5hbWU9IlNDUlVCQkFSU1RBVFVTX1JFVklFV1FVSVoiIHZhbHVlPSJRdWl6IGNvbnRyb2xlcmVuIi8+DQoJCTwhLS0gc3Vic3RpdHV0aW9uOiAlbSA9PSBtaW51dGVzIHJlbWFpbmluZyAtLT4NCgkJPCEtLSBzdWJzdGl0dXRpb246ICVzID09IHNlY29uZHMgcmVtYWluaW5nIC0tPg0KCQk8dWl0ZXh0IG5hbWU9IkVMQVBTRUQiIHZhbHVlPSJFciByZXN0ZXJlbiAlbSBtaW51dGVuICVzIHNlY29uZGVuIi8+DQoJCTx1aXRleHQgbmFtZT0iTk9URk9VTkQiIHZhbHVlPSJOaWV0cyBnZXZvbmRlbiIvPg0KCQk8dWl0ZXh0IG5hbWU9IkFUVEFDSE1FTlRTIiB2YWx1ZT0iQmlqbGFnZW4iLz4NCgkJPCEtLSBzdWJzdGl0dXRpb246ICVwID09IGN1cnJlbnQgc3BlYWtlcidzIHRpdGxlIC0tPg0KCQk8dWl0ZXh0IG5hbWU9IkJJT1dJTl9USVRMRSIgdmFsdWU9IkJpb2dyYWZpZTogJXAiLz4NCgkJPHVpdGV4dCBuYW1lPSJCSU9CVE5fVElUTEUiIHZhbHVlPSJCaW9ncmFmaWUiLz4NCgkJPHVpdGV4dCBuYW1lPSJESVZJREVSQlROX1RJVExFIiB2YWx1ZT0ifCIvPg0KCQk8dWl0ZXh0IG5hbWU9IkNPTlRBQ1RCVE5fVElUTEUiIHZhbHVlPSJDb250YWN0Ii8+DQoJCTx1aXRleHQgbmFtZT0iVEFCX1FVSVoiIHZhbHVlPSJRdWl6Ii8+DQoJCTx1aXRleHQgbmFtZT0iVEFCX09VVExJTkUiIHZhbHVlPSJPdmVyemljaHQiLz4NCgkJPHVpdGV4dCBuYW1lPSJUQUJfVEhVTUIiIHZhbHVlPSJNaW5pYXR1dXIiLz4NCgkJPHVpdGV4dCBuYW1lPSJUQUJfTk9URVMiIHZhbHVlPSJOb3RpdGllcyIvPg0KCQk8dWl0ZXh0IG5hbWU9IlRBQl9TRUFSQ0giIHZhbHVlPSJab2VrZW4iLz4NCgkJPHVpdGV4dCBuYW1lPSJTTElERV9IRUFESU5HIiB2YWx1ZT0iVGl0ZWwgdmFuIGRpYSIvPg0KCQk8dWl0ZXh0IG5hbWU9IkRVUkFUSU9OX0hFQURJTkciIHZhbHVlPSJEdXVyIi8+DQoJCTx1aXRleHQgbmFtZT0iU0VBUkNIX0hFQURJTkciIHZhbHVlPSJab2VrZW4gbmFhciB0ZWtzdDoiLz4NCgkJPHVpdGV4dCBuYW1lPSJUSFVNQl9IRUFESU5HIiB2YWx1ZT0iRGlhIi8+DQoJCTx1aXRleHQgbmFtZT0iVEhVTUJfSU5GTyIgdmFsdWU9IlRpdGVsL2R1dXIgdmFuIGRpYSIvPg0KCQk8dWl0ZXh0IG5hbWU9IkFUVEFDSE5BTUVfSEVBRElORyIgdmFsdWU9IkJlc3RhbmRzbmFhbSIvPg0KCQk8dWl0ZXh0IG5hbWU9IkFUVEFDSFNJWkVfSEVBRElORyIgdmFsdWU9Ikdyb290dGUiLz4NCgkJPHVpdGV4dCBuYW1lPSJTTElERV9OT1RFUyIgdmFsdWU9IkRpYW5vdGl0aWVzIi8+DQoJCTwhLS1xdWl6IHBvZCBhbmQgbWVzc2FnZSBib3ggdGV4dHMtLT4NCgkJPHVpdGV4dCBuYW1lPSJRVUlaUE9EX1FVSVpfQVRURU1QVCIgdmFsdWU9IlF1aXpwb2dpbmc6Ii8+DQoJCTx1aXRleHQgbmFtZT0iUVVJWlBPRF9RVUlaX0FUVEVNUFRfVkFMVUUiIHZhbHVlPSIlbiB2YW4gJXQiLz4NCgkJPHVpdGV4dCBuYW1lPSJRVUlaUE9EX1FVSVpfU0NPUkUiIHZhbHVlPSJCZWhhYWxkZSBzY29yZToiLz4NCgkJPHVpdGV4dCBuYW1lPSJRVUlaUE9EX1FVSVpfUEFTU1NDT1JFIiB2YWx1ZT0iVm9sZG9lbmRlIHNjb3JlOiIvPg0KCQk8dWl0ZXh0IG5hbWU9IlFVSVpQT0RfUVVJWl9NQVhTQ09SRSIgdmFsdWU9Ik1heGltYWFsIGhhYWxiYXJlIHNjb3JlOiIvPg0KCQk8dWl0ZXh0IG5hbWU9IlFVSVpQT0RfUVVFU0FUTVBUX1NUUiIgdmFsdWU9IlBvZ2luZzogJW4gdmFuICV0Ii8+DQoJCTx1aXRleHQgbmFtZT0iUVVJWlBPRF9RVUVTVFlQRV9TVFIiIHZhbHVlPSJUeXBlOiAlcyIvPg0KCQk8dWl0ZXh0IG5hbWU9IlFVSVpQT0RfUVVFU1RZUEVfR1JEIiB2YWx1ZT0iVGVsdCB2b29yIHNjb3JlIi8+DQoJCTx1aXRleHQgbmFtZT0iUVVJWlBPRF9RVUVTVFlQRV9TVlkiIHZhbHVlPSJFbnF1w6p0ZSIvPg0KCQk8dWl0ZXh0IG5hbWU9IlFVSVpQT0RfUVVJWkFUTVBUX0lORiIgdmFsdWU9Ik9uYmVwZXJrdCIvPg0KCQk8dWl0ZXh0IG5hbWU9IlFVSVpQT0RfUVVFU0FUTVBUX0lORiIgdmFsdWU9Ik9uYmVwZXJrdCIvPg0KCQk8dWl0ZXh0IG5hbWU9IldBUk5JTkdNU0dfWUVTU1RSSU5HIiB2YWx1ZT0iSmEiLz4NCgkJPHVpdGV4dCBuYW1lPSJXQVJOSU5HTVNHX05PU1RSSU5HIiB2YWx1ZT0iTmVlIi8+DQoJCTx1aXRleHQgbmFtZT0iV0FSTklOR01TR19USVRMRVNUUklORyIgdmFsdWU9IldhYXJzY2h1d2luZyBtZXQgYmV0cmVra2luZyB0b3QgcXVpem5hdmlnYXRpZSIvPg0KCQk8dWl0ZXh0IG5hbWU9IldBUk5JTkdNU0dfTVNHU1RSSU5HIiB2YWx1ZT0iVSBoZWJ0IG5pZXQgYWxsZSB2cmFnZW4gaW4gZGV6ZSBxdWl6IGJlYW50d29vcmQuDQoNCktsaWsgb3AgSmEgb20gZGUgcXVpeiBhZiB0ZSBzbHVpdGVuLiBLbGlrIG9wIE5lZSBvbSBkZSBxdWl6IHZvb3J0IHRlIHpldHRlbi4iLz4NCgkJPHVpdGV4dCBuYW1lPSJJTkZPUk1BVElPTl9IMjY0X0ZMQVNIUExBWUVSIiB2YWx1ZT0iRGV6ZSB2aWRlbyB3b3JkdCBuaWV0IG9uZGVyc3RldW5kIGRvb3IgZGUgdmVyc2llIHZhbiBGbGFzaCBQbGF5ZXIgZGllIG1vbWVudGVlbCBvcCB1dyBjb21wdXRlciBpcyBnZcOvbnN0YWxsZWVyZC4gS2xpayBpbiBkZSB2aWRlbyBvbSBkZSBuaWV1d3N0ZSBGbGFzaCBQbGF5ZXIgdGUgZG93bmxvYWRlb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WmlqcGFuZWVsIGFhbiBkZWVsbmVtZXJzIHdlZXJnZXZlbiIvPg0KCQk8dWl0ZXh0IG5hbWU9Ik1VVEUiIHZhbHVlPSJEZW1wZW4iLz4NCgkJPHVpdGV4dCBuYW1lPSJET0NXUkFQX1RJVExFIiB2YWx1ZT0iUHJlc2VudGVyLWJlc3RhbmRzYmlqbGFnZSIvPg0KCQk8dWl0ZXh0IG5hbWU9IkRPQ1dSQVBfTVNHIiB2YWx1ZT0iT3BzbGFhbiBpbiBEZXplIGNvbXB1dGVyIi8+DQoJCTx1aXRleHQgbmFtZT0iRE9DV1JBUF9QUk9NUFQiIHZhbHVlPSJLbGlrIG9tIHRlIGRvd25sb2FkZW4iLz4NCgk8L2xhbmd1YWdlPg0KCTxsYW5ndWFnZSBpZD0iY24iPg0KCQk8IS0tIGZvcm1hdCBmb3IgdWlmb250IHZhbHVlIGlzICJmb250LHNpemUsaXNib2xkLGlzaXRhbGljLGlzc2hhZG93ZWQiIC0tPg0KCQk8dWlmb250IG5hbWU9IkZPTlRfUVVJWlpJTkciIHZhbHVlPSLlrovkvZMtMTgwMzAsMTAsZmFsc2UsZmFsc2UsZmFsc2UiLz4NCgkJPHVpZm9udCBuYW1lPSJGT05UX1NDUlVCU1RBVFVTIiB2YWx1ZT0i5a6L5L2TLTE4MDMwLDEwLHRydWUsZmFsc2UsdHJ1ZSIvPg0KCQk8dWlmb250IG5hbWU9IkZPTlRfU0NSVUJUSU1FIiB2YWx1ZT0i5a6L5L2TLTE4MDMwLDEwLGZhbHNlLGZhbHNlLHRydWUiLz4NCgkJPHVpZm9udCBuYW1lPSJGT05UX0VMQVBTRURUSU1FIiB2YWx1ZT0i5a6L5L2TLTE4MDMwLDEwLHRydWUsZmFsc2UsdHJ1ZSIvPg0KCQk8dWlmb250IG5hbWU9IkZPTlRfVVRJTFNNRU5VIiB2YWx1ZT0i5a6L5L2TLTE4MDMwLDEwLHRydWUsZmFsc2UsZmFsc2UiLz4NCgkJPHVpZm9udCBuYW1lPSJGT05UX1RBQlMiIHZhbHVlPSLlrovkvZMtMTgwMzAsMTQsdHJ1ZSxmYWxzZSx0cnVlIi8+DQoJCTx1aWZvbnQgbmFtZT0iRk9OVF9QUkVTRU5UQVRJT05OQU1FIiB2YWx1ZT0i5a6L5L2TLTE4MDMwLDE0LGZhbHNlLGZhbHNlLHRydWUiLz4NCgkJPHVpZm9udCBuYW1lPSJGT05UX1BSRVNFTlRFUk5BTUUiIHZhbHVlPSLlrovkvZMtMTgwMzAsMTQsdHJ1ZSxmYWxzZSx0cnVlIi8+DQoJCTx1aWZvbnQgbmFtZT0iRk9OVF9QUkVTRU5URVJUSVRMRSIgdmFsdWU9IuWui+S9ky0xODAzMCwxMyxmYWxzZSxmYWxzZSx0cnVlIi8+DQoJCTx1aWZvbnQgbmFtZT0iRk9OVF9CSU9CVE4iIHZhbHVlPSLlrovkvZMtMTgwMzAsMTAsZmFsc2UsZmFsc2UsdHJ1ZSIvPg0KCQk8dWlmb250IG5hbWU9IkZPTlRfTk9URVMiIHZhbHVlPSLlrovkvZMtMTgwMzAsMTIsZmFsc2UsZmFsc2UsZmFsc2UiLz4NCgkJPHVpZm9udCBuYW1lPSJGT05UX09VVExJTkUiIHZhbHVlPSLlrovkvZMtMTgwMzAsMTIsZmFsc2UsZmFsc2UsdHJ1ZSIvPg0KCQk8dWlmb250IG5hbWU9IkZPTlRfU0VBUkNIIiB2YWx1ZT0i5a6L5L2TLTE4MDMwLDEyLGZhbHNlLGZhbHNlLHRydWUiLz4NCgkJPHVpZm9udCBuYW1lPSJGT05UX1RIVU1CIiB2YWx1ZT0i5a6L5L2TLTE4MDMwLDEwLGZhbHNlLGZhbHNlLHRydWUiLz4NCgkJPHVpZm9udCBuYW1lPSJGT05UX0JJT1dJTiIgdmFsdWU9IuWui+S9ky0xODAzMCwxMixmYWxzZSxmYWxzZSxmYWxzZSIvPg0KCQk8dWlmb250IG5hbWU9IkZPTlRfTElTVEhFQURJTkciIHZhbHVlPSLlrovkvZMtMTgwMzAsMTAsZmFsc2UsZmFsc2UsZmFsc2UiLz4NCgkJPHVpZm9udCBuYW1lPSJGT05UX1dJTlRJVExFIiB2YWx1ZT0i5a6L5L2TLTE4MDMwLDEwLGZhbHNlLGZhbHNlLHRydWUiLz4NCgkJPHVpZm9udCBuYW1lPSJGT05UX0FUVEFDSE1FTlRTIiB2YWx1ZT0i5a6L5L2TLTE4MDMwLDEyLGZhbHNlLGZhbHNlLHRydWUiLz4NCgkJPCEtLXF1aXogcG9kIGFuZCBtZXNzYWdlIGJveCB0ZXh0IGZvbnRzLS0+DQoJCTx1aWZvbnQgbmFtZT0iRk9OVF9NU0dCT1hfV0lOVElUTEUiIHZhbHVlPSLlrovkvZMtMTgwMzAsMTIsdHJ1ZSxmYWxzZSx0cnVlIi8+DQoJCTx1aWZvbnQgbmFtZT0iRk9OVF9NU0dCT1hfTVNHIiB2YWx1ZT0i5a6L5L2TLTE4MDMwLDEyLGZhbHNlLGZhbHNlLHRydWUiLz4NCgkJPHVpZm9udCBuYW1lPSJGT05UX01TR0JPWF9PUFRJT05TIiB2YWx1ZT0i5a6L5L2TLTE4MDMwLDEwLHRydWUsZmFsc2UsdHJ1ZSIvPg0KCQk8dWlmb250IG5hbWU9IkZPTlRfUVVJWlBPRF9RVUlaX1RJVExFIiB2YWx1ZT0i5a6L5L2TLTE4MDMwLDEyLHRydWUsZmFsc2UsdHJ1ZSIvPg0KCQk8dWlmb250IG5hbWU9IkZPTlRfUVVJWlBPRF9RVUlaX0FUVEVNUFQiIHZhbHVlPSLlrovkvZMtMTgwMzAsMTAsZmFsc2UsZmFsc2UsdHJ1ZSIvPg0KCQk8dWlmb250IG5hbWU9IkZPTlRfUVVJWlBPRF9RVUlaX0FUVEVNUFRfVkFMVUUiIHZhbHVlPSLlrovkvZMtMTgwMzAsMTAsdHJ1ZSxmYWxzZSx0cnVlIi8+DQoJCTx1aWZvbnQgbmFtZT0iRk9OVF9RVUlaUE9EX1FVRVNUSU9OX1NDT1JFIiB2YWx1ZT0i5a6L5L2TLTE4MDMwLDEwLGZhbHNlLGZhbHNlLHRydWUiLz4NCgkJPHVpZm9udCBuYW1lPSJGT05UX1FVSVpQT0RfUVVFU1RJT05fU0NPUkVfVkFMVUUiIHZhbHVlPSLlrovkvZMtMTgwMzAsMTAsdHJ1ZSxmYWxzZSx0cnVlIi8+DQoJCTx1aWZvbnQgbmFtZT0iRk9OVF9RVUlaUE9EX1FVRVNUSU9OX0FUVEVNUFQiIHZhbHVlPSLlrovkvZMtMTgwMzAsMTAsZmFsc2UsZmFsc2UsdHJ1ZSIvPg0KCQk8dWlmb250IG5hbWU9IkZPTlRfUVVJWlBPRF9RVUVTVElPTl9BVFRFTVBUX1ZBTFVFIiB2YWx1ZT0i5a6L5L2TLTE4MDMwLDEwLHRydWUsZmFsc2UsdHJ1ZSIvPg0KCQk8dWlmb250IG5hbWU9IkZPTlRfUVVJWlBPRF9RVUVTVElPTl9UQUciIHZhbHVlPSLlrovkvZMtMTgwMzAsMTIsdHJ1ZSxmYWxzZSx0cnVlIi8+DQoJCTx1aWZvbnQgbmFtZT0iRk9OVF9RVUlaUE9EX1FVSVpfUVVFU1RJT05fQ09VTlQiIHZhbHVlPSLlrovkvZMtMTgwMzAsMTAsZmFsc2UsZmFsc2UsdHJ1ZSIvPg0KCQk8dWlmb250IG5hbWU9IkZPTlRfUVVJWlBPRF9RVUlaX1FVRVNUSU9OX0NPVU5UX1ZBTFVFIiB2YWx1ZT0i5a6L5L2TLTE4MDMwLDEwLHRydWUsZmFsc2UsdHJ1ZSIvPg0KCQk8dWlmb250IG5hbWU9IkZPTlRfUVVJWlBPRF9RVUlaX1FVRVNUSU9OX0FUVEVNUFRFRCIgdmFsdWU9IuWui+S9ky0xODAzMCwxMCxmYWxzZSxmYWxzZSx0cnVlIi8+DQoJCTx1aWZvbnQgbmFtZT0iRk9OVF9RVUlaUE9EX1FVSVpfUVVFU1RJT05fQVRURU1QVEVEX1ZBTFVFIiB2YWx1ZT0i5a6L5L2TLTE4MDMwLDEwLHRydWUsZmFsc2UsdHJ1ZSIvPg0KCQk8dWlmb250IG5hbWU9IkZPTlRfUVVJWlBPRF9RVUlaX1NDT1JFX1RBRyIgdmFsdWU9IuWui+S9ky0xODAzMCwxMix0cnVlLGZhbHNlLHRydWUiLz4NCgkJPHVpZm9udCBuYW1lPSJGT05UX1FVSVpQT0RfUVVJWl9TQ09SRSIgdmFsdWU9IuWui+S9ky0xODAzMCwxMCxmYWxzZSxmYWxzZSx0cnVlIi8+DQoJCTx1aWZvbnQgbmFtZT0iRk9OVF9RVUlaUE9EX1FVSVpfU0NPUkVfVkFMVUUiIHZhbHVlPSLlrovkvZMtMTgwMzAsMTAsdHJ1ZSxmYWxzZSx0cnVlIi8+DQoJCTx1aWZvbnQgbmFtZT0iRk9OVF9RVUlaUE9EX1FVSVpfTUFYU0NPUkUiIHZhbHVlPSLlrovkvZMtMTgwMzAsMTAsZmFsc2UsZmFsc2UsdHJ1ZSIvPg0KCQk8dWlmb250IG5hbWU9IkZPTlRfUVVJWlBPRF9RVUlaX01BWFNDT1JFX1ZBTFVFIiB2YWx1ZT0i5a6L5L2TLTE4MDMwLDEwLHRydWUsZmFsc2UsdHJ1ZSIvPg0KCQk8dWlmb250IG5hbWU9IkZPTlRfUVVJWlBPRF9RVUlaX1BBU1NTQ09SRSIgdmFsdWU9IuWui+S9ky0xODAzMCwxMCxmYWxzZSxmYWxzZSx0cnVlIi8+DQoJCTx1aWZvbnQgbmFtZT0iRk9OVF9RVUlaUE9EX1FVSVpfUEFTU1NDT1JFX1ZBTFVFIiB2YWx1ZT0i5a6L5L2TLTE4MDMwLDEwLHRydWUsZmFsc2UsdHJ1ZSIvPg0KCQk8IS0tIHVpdGV4dCAtLT4NCgkJPCEtLSBzdWJzdGl0dXRpb246ICVuID09IHNsaWRlIG51bWJlciAtLT4NCgkJPHVpdGV4dCBuYW1lPSJVTk5BTUVEU0xJREVUSVRMRSIgdmFsdWU9IuW5u+eBr+eJhyAlbiIvPg0KCQk8IS0tIHN1YnN0aXR1dGlvbjogJW4gPT0gc2xpZGUgbnVtYmVyIC0tPg0KCQk8IS0tIHN1YnN0aXR1dGlvbjogJXQgPT0gdG90YWwgc2xpZGUgY291bnQgLS0+DQoJCTx1aXRleHQgbmFtZT0iU0NSVUJCQVJTVEFUVVNfU0xJREVJTkZPIiB2YWx1ZT0i5bm754Gv54mHICVuIC8gJXQgfCAiLz4NCgkJPHVpdGV4dCBuYW1lPSJTQ1JVQkJBUlNUQVRVU19TVE9QUEVEIiB2YWx1ZT0i5bey5YGc5q2iIi8+DQoJCTx1aXRleHQgbmFtZT0iU0NSVUJCQVJTVEFUVVNfUExBWUlORyIgdmFsdWU9Iuato+WcqOaSreaUviIvPg0KCQk8dWl0ZXh0IG5hbWU9IlNDUlVCQkFSU1RBVFVTX05PQVVESU8iIHZhbHVlPSLml6Dpn7PpopEiLz4NCgkJPHVpdGV4dCBuYW1lPSJTQ1JVQkJBUlNUQVRVU19WSURQTEFZSU5HIiB2YWx1ZT0i6KeG6aKR5pKt5pS+Ii8+DQoJCTx1aXRleHQgbmFtZT0iU0NSVUJCQVJTVEFUVVNfTE9BRElORyIgdmFsdWU9Iuato+WcqOi9veWFpSIvPg0KCQk8dWl0ZXh0IG5hbWU9IlNDUlVCQkFSU1RBVFVTX0JVRkZFUklORyIgdmFsdWU9Iuato+WcqOi/m+ihjOe8k+WGsuWkhOeQhiIvPg0KCQk8dWl0ZXh0IG5hbWU9IlNDUlVCQkFSU1RBVFVTX1FVRVNUSU9OIiB2YWx1ZT0i5Zue562U6Zeu6aKYIi8+DQoJCTx1aXRleHQgbmFtZT0iU0NSVUJCQVJTVEFUVVNfUkVWSUVXUVVJWiIgdmFsdWU9Iuato+WcqOWuoemYhea1i+mqjCIvPg0KCQk8IS0tIHN1YnN0aXR1dGlvbjogJW0gPT0gbWludXRlcyByZW1haW5pbmcgLS0+DQoJCTwhLS0gc3Vic3RpdHV0aW9uOiAlcyA9PSBzZWNvbmRzIHJlbWFpbmluZyAtLT4NCgkJPHVpdGV4dCBuYW1lPSJFTEFQU0VEIiB2YWx1ZT0i5Ymp5L2ZICVtIOWIhumSnyAlcyDnp5IiLz4NCgkJPHVpdGV4dCBuYW1lPSJOT1RGT1VORCIgdmFsdWU9IuacquaJvuWIsOS7u+S9leWGheWuuSIvPg0KCQk8dWl0ZXh0IG5hbWU9IkFUVEFDSE1FTlRTIiB2YWx1ZT0i6ZmE5Lu2Ii8+DQoJCTwhLS0gc3Vic3RpdHV0aW9uOiAlcCA9PSBjdXJyZW50IHNwZWFrZXIncyB0aXRsZSAtLT4NCgkJPHVpdGV4dCBuYW1lPSJCSU9XSU5fVElUTEUiIHZhbHVlPSLkuKrkurrnroDku4s6ICVwIi8+DQoJCTx1aXRleHQgbmFtZT0iQklPQlROX1RJVExFIiB2YWx1ZT0i5Liq5Lq6566A5LuLIi8+DQoJCTx1aXRleHQgbmFtZT0iRElWSURFUkJUTl9USVRMRSIgdmFsdWU9InwiLz4NCgkJPHVpdGV4dCBuYW1lPSJDT05UQUNUQlROX1RJVExFIiB2YWx1ZT0i6IGU57O75pa55byPIi8+DQoJCTx1aXRleHQgbmFtZT0iVEFCX1FVSVoiIHZhbHVlPSLmtYvpqowiLz4NCgkJPHVpdGV4dCBuYW1lPSJUQUJfT1VUTElORSIgdmFsdWU9IuWkp+e6siIvPg0KCQk8dWl0ZXh0IG5hbWU9IlRBQl9USFVNQiIgdmFsdWU9Iue8qeeVpeWbviIvPg0KCQk8dWl0ZXh0IG5hbWU9IlRBQl9OT1RFUyIgdmFsdWU9IuWkh+azqCIvPg0KCQk8dWl0ZXh0IG5hbWU9IlRBQl9TRUFSQ0giIHZhbHVlPSLmkJzntKIiLz4NCgkJPHVpdGV4dCBuYW1lPSJTTElERV9IRUFESU5HIiB2YWx1ZT0i5bm754Gv54mH5qCH6aKYIi8+DQoJCTx1aXRleHQgbmFtZT0iRFVSQVRJT05fSEVBRElORyIgdmFsdWU9IuaMgee7reaXtumXtCIvPg0KCQk8dWl0ZXh0IG5hbWU9IlNFQVJDSF9IRUFESU5HIiB2YWx1ZT0i5pCc57Si5paH5pysOiIvPg0KCQk8dWl0ZXh0IG5hbWU9IlRIVU1CX0hFQURJTkciIHZhbHVlPSLlubvnga/niYciLz4NCgkJPHVpdGV4dCBuYW1lPSJUSFVNQl9JTkZPIiB2YWx1ZT0i5bm754Gv54mH5qCH6aKYL+aMgee7reaXtumXtCIvPg0KCQk8dWl0ZXh0IG5hbWU9IkFUVEFDSE5BTUVfSEVBRElORyIgdmFsdWU9IuaWh+S7tuWQjSIvPg0KCQk8dWl0ZXh0IG5hbWU9IkFUVEFDSFNJWkVfSEVBRElORyIgdmFsdWU9IuWkp+WwjyIvPg0KCQk8dWl0ZXh0IG5hbWU9IlNMSURFX05PVEVTIiB2YWx1ZT0i5bm754Gv54mH5aSH5rOoIi8+DQoJCTwhLS1xdWl6IHBvZCBhbmQgbWVzc2FnZSBib3ggdGV4dHMtLT4NCgkJPHVpdGV4dCBuYW1lPSJRVUlaUE9EX1FVSVpfQVRURU1QVCIgdmFsdWU9Iua1i+mqjOWwneivleasoeaVsDoiLz4NCgkJPHVpdGV4dCBuYW1lPSJRVUlaUE9EX1FVSVpfQVRURU1QVF9WQUxVRSIgdmFsdWU9IuesrCAlbiDmrKHvvIzlhbEgJXQg5qyhIi8+DQoJCTx1aXRleHQgbmFtZT0iUVVJWlBPRF9RVUlaX1NDT1JFIiB2YWx1ZT0i5b6X5YiGOiIvPg0KCQk8dWl0ZXh0IG5hbWU9IlFVSVpQT0RfUVVJWl9QQVNTU0NPUkUiIHZhbHVlPSLlj4rmoLzliIbmlbA6Ii8+DQoJCTx1aXRleHQgbmFtZT0iUVVJWlBPRF9RVUlaX01BWFNDT1JFIiB2YWx1ZT0i5pyA6auY5YiG5pWwOiIvPg0KCQk8dWl0ZXh0IG5hbWU9IlFVSVpQT0RfUVVFU0FUTVBUX1NUUiIgdmFsdWU9IuWwneivleasoeaVsDog56ysICVuIOasoe+8jOWFsSAldCDmrKEiLz4NCgkJPHVpdGV4dCBuYW1lPSJRVUlaUE9EX1FVRVNUWVBFX1NUUiIgdmFsdWU9Iuexu+WeizogJXMiLz4NCgkJPHVpdGV4dCBuYW1lPSJRVUlaUE9EX1FVRVNUWVBFX0dSRCIgdmFsdWU9IuivhOe6pyIvPg0KCQk8dWl0ZXh0IG5hbWU9IlFVSVpQT0RfUVVFU1RZUEVfU1ZZIiB2YWx1ZT0i6LCD5p+lIi8+DQoJCTx1aXRleHQgbmFtZT0iUVVJWlBPRF9RVUlaQVRNUFRfSU5GIiB2YWx1ZT0i5peg6ZmQIi8+DQoJCTx1aXRleHQgbmFtZT0iUVVJWlBPRF9RVUVTQVRNUFRfSU5GIiB2YWx1ZT0i5peg6ZmQIi8+DQoJCTx1aXRleHQgbmFtZT0iV0FSTklOR01TR19ZRVNTVFJJTkciIHZhbHVlPSLmmK8iLz4NCgkJPHVpdGV4dCBuYW1lPSJXQVJOSU5HTVNHX05PU1RSSU5HIiB2YWx1ZT0i5ZCmIi8+DQoJCTx1aXRleHQgbmFtZT0iV0FSTklOR01TR19USVRMRVNUUklORyIgdmFsdWU9Iua1i+mqjOWvvOiIquitpuWRiiIvPg0KCQk8dWl0ZXh0IG5hbWU9IldBUk5JTkdNU0dfTVNHU1RSSU5HIiB2YWx1ZT0i5q2k5rWL6aqM5Lit5pyJ5pyq5bCd6K+V5L2c562U55qE6Zeu6aKY44CCDQoNCuWNleWHu+KAnOaYr+KAnemAgOWHuuatpOa1i+mqjOOAguWNleWHu+KAnOWQpuKAnee7p+e7rea1i+mqjOOAgiIvPg0KCQk8dWl0ZXh0IG5hbWU9IklORk9STUFUSU9OX0gyNjRfRkxBU0hQTEFZRVIiIHZhbHVlPSLlvZPliY3lronoo4XlnKjmgqjnmoTorqHnrpfmnLrkuIrnmoQgRmxhc2ggUGxheWVyIOeJiOacrOS4jeaUr+aMgeivpeinhumikeOAguWNleWHu+inhumikeWMuuWfn+S4i+i9veacgOaWsOeJiOacrOeahCBGbGFzaCBQbGF5ZXLjgII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5ZCR5Y+C5Yqg6ICF5pi+56S65o+Q6KaB5qCPIi8+DQoJCTx1aXRleHQgbmFtZT0iTVVURSIgdmFsdWU9IumdmemfsyIvPg0KCQk8dWl0ZXh0IG5hbWU9IkRPQ1dSQVBfVElUTEUiIHZhbHVlPSJQcmVzZW50ZXIg5paH5Lu26ZmE5Lu2Ii8+DQoJCTx1aXRleHQgbmFtZT0iRE9DV1JBUF9NU0ciIHZhbHVlPSLkv53lrZjliLDmiJHnmoTorqHnrpfmnLoiLz4NCgkJPHVpdGV4dCBuYW1lPSJET0NXUkFQX1BST01QVCIgdmFsdWU9IuWNleWHu+S7peS4i+i9vSIvPg0KCTwvbGFuZ3VhZ2U+DQoJPGxhbmd1YWdlIGlkPSJ0ciI+DQoJCTwhLS0gZm9ybWF0IGZvciB1aWZvbnQgdmFsdWUgaXMgImZvbnQsc2l6ZSxpc2JvbGQsaXNpdGFsaWMsaXNzaGFkb3dlZCIgLS0+DQoJCTx1aWZvbnQgbmFtZT0iRk9OVF9RVUlaWklORyIgdmFsdWU9IlZlcmRhbmEsOSxmYWxzZSxmYWxzZSxmYWxzZSIvPg0KCQk8dWlmb250IG5hbWU9IkZPTlRfU0NSVUJTVEFUVVMiIHZhbHVlPSJWZXJkYW5hLDksdHJ1ZSxmYWxzZSx0cnVlIi8+DQoJCTx1aWZvbnQgbmFtZT0iRk9OVF9TQ1JVQlRJTUUiIHZhbHVlPSJWZXJkYW5hLDksZmFsc2UsZmFsc2UsdHJ1ZSIvPg0KCQk8dWlmb250IG5hbWU9IkZPTlRfRUxBUFNFRFRJTUUiIHZhbHVlPSJWZXJkYW5hLDksdHJ1ZSxmYWxzZSx0cnVlIi8+DQoJCTx1aWZvbnQgbmFtZT0iRk9OVF9VVElMU01FTlUiIHZhbHVlPSJWZXJkYW5hLDksdHJ1ZSxmYWxzZSxmYWxzZSIvPg0KCQk8dWlmb250IG5hbWU9IkZPTlRfVEFCUyIgdmFsdWU9IlZlcmRhbmEsOSx0cnVlLGZhbHNlLHRydWUiLz4NCgkJPHVpZm9udCBuYW1lPSJGT05UX1BSRVNFTlRBVElPTk5BTUUiIHZhbHVlPSJWZXJkYW5hLDE0LGZhbHNlLGZhbHNlLHRydWUiLz4NCgkJPHVpZm9udCBuYW1lPSJGT05UX1BSRVNFTlRFUk5BTUUiIHZhbHVlPSJWZXJkYW5hLDEwLHRydWUsZmFsc2UsdHJ1ZSIvPg0KCQk8dWlmb250IG5hbWU9IkZPTlRfUFJFU0VOVEVSVElUTEUiIHZhbHVlPSJWZXJkYW5hLDEwLGZhbHNlLGZhbHNlLHRydWUiLz4NCgkJPHVpZm9udCBuYW1lPSJGT05UX0JJT0JUTiIgdmFsdWU9IlZlcmRhbmEsMTAsZmFsc2UsZmFsc2UsdHJ1ZSIvPg0KCQk8dWlmb250IG5hbWU9IkZPTlRfTk9URVMiIHZhbHVlPSJWZXJkYW5hLDExLGZhbHNlLGZhbHNlLGZhbHNlIi8+DQoJCTx1aWZvbnQgbmFtZT0iRk9OVF9PVVRMSU5FIiB2YWx1ZT0iVmVyZGFuYSwxMSxmYWxzZSxmYWxzZSx0cnVlIi8+DQoJCTx1aWZvbnQgbmFtZT0iRk9OVF9TRUFSQ0giIHZhbHVlPSJWZXJkYW5hLDExLGZhbHNlLGZhbHNlLHRydWUiLz4NCgkJPHVpZm9udCBuYW1lPSJGT05UX1RIVU1CIiB2YWx1ZT0iVmVyZGFuYSw5LGZhbHNlLGZhbHNlLHRydWUiLz4NCgkJPHVpZm9udCBuYW1lPSJGT05UX0JJT1dJTiIgdmFsdWU9IlZlcmRhbmEsMTEsZmFsc2UsZmFsc2UsZmFsc2UiLz4NCgkJPHVpZm9udCBuYW1lPSJGT05UX0xJU1RIRUFESU5HIiB2YWx1ZT0iVmVyZGFuYSw5LGZhbHNlLGZhbHNlLGZhbHNlIi8+DQoJCTx1aWZvbnQgbmFtZT0iRk9OVF9XSU5USVRMRSIgdmFsdWU9IlZlcmRhbmEsOSxmYWxzZSxmYWxzZSx0cnVlIi8+DQoJCTx1aWZvbnQgbmFtZT0iRk9OVF9BVFRBQ0hNRU5UUyIgdmFsdWU9IlZlcmRhbmEsMTEsZmFsc2UsZmFsc2UsdHJ1ZSIvPg0KCQk8IS0tcXVpeiBwb2QgYW5kIG1lc3NhZ2UgYm94IHRleHQgZm9udHMtLT4NCgkJPHVpZm9udCBuYW1lPSJGT05UX01TR0JPWF9XSU5USVRMRSIgdmFsdWU9IlZlcmRhbmEsMTEsdHJ1ZSxmYWxzZSx0cnVlIi8+DQoJCTx1aWZvbnQgbmFtZT0iRk9OVF9NU0dCT1hfTVNHIiB2YWx1ZT0iVmVyZGFuYSwxMSxmYWxzZSxmYWxzZSx0cnVlIi8+DQoJCTx1aWZvbnQgbmFtZT0iRk9OVF9NU0dCT1hfT1BUSU9OUyIgdmFsdWU9IlZlcmRhbmEsOSx0cnVlLGZhbHNlLHRydWUiLz4NCgkJPHVpZm9udCBuYW1lPSJGT05UX1FVSVpQT0RfUVVJWl9USVRMRSIgdmFsdWU9IlZlcmRhbmEsMTEsdHJ1ZSxmYWxzZSx0cnVlIi8+DQoJCTx1aWZvbnQgbmFtZT0iRk9OVF9RVUlaUE9EX1FVSVpfQVRURU1QVCIgdmFsdWU9IlZlcmRhbmEsOSxmYWxzZSxmYWxzZSx0cnVlIi8+DQoJCTx1aWZvbnQgbmFtZT0iRk9OVF9RVUlaUE9EX1FVSVpfQVRURU1QVF9WQUxVRSIgdmFsdWU9IlZlcmRhbmEsOSx0cnVlLGZhbHNlLHRydWUiLz4NCgkJPHVpZm9udCBuYW1lPSJGT05UX1FVSVpQT0RfUVVFU1RJT05fU0NPUkUiIHZhbHVlPSJWZXJkYW5hLDksZmFsc2UsZmFsc2UsdHJ1ZSIvPg0KCQk8dWlmb250IG5hbWU9IkZPTlRfUVVJWlBPRF9RVUVTVElPTl9TQ09SRV9WQUxVRSIgdmFsdWU9IlZlcmRhbmEsOSx0cnVlLGZhbHNlLHRydWUiLz4NCgkJPHVpZm9udCBuYW1lPSJGT05UX1FVSVpQT0RfUVVFU1RJT05fQVRURU1QVCIgdmFsdWU9IlZlcmRhbmEsOSxmYWxzZSxmYWxzZSx0cnVlIi8+DQoJCTx1aWZvbnQgbmFtZT0iRk9OVF9RVUlaUE9EX1FVRVNUSU9OX0FUVEVNUFRfVkFMVUUiIHZhbHVlPSJWZXJkYW5hLDksdHJ1ZSxmYWxzZSx0cnVlIi8+DQoJCTx1aWZvbnQgbmFtZT0iRk9OVF9RVUlaUE9EX1FVRVNUSU9OX1RBRyIgdmFsdWU9IlZlcmRhbmEsMTEsdHJ1ZSxmYWxzZSx0cnVlIi8+DQoJCTx1aWZvbnQgbmFtZT0iRk9OVF9RVUlaUE9EX1FVSVpfUVVFU1RJT05fQ09VTlQiIHZhbHVlPSJWZXJkYW5hLDksZmFsc2UsZmFsc2UsdHJ1ZSIvPg0KCQk8dWlmb250IG5hbWU9IkZPTlRfUVVJWlBPRF9RVUlaX1FVRVNUSU9OX0NPVU5UX1ZBTFVFIiB2YWx1ZT0iVmVyZGFuYSw5LHRydWUsZmFsc2UsdHJ1ZSIvPg0KCQk8dWlmb250IG5hbWU9IkZPTlRfUVVJWlBPRF9RVUlaX1FVRVNUSU9OX0FUVEVNUFRFRCIgdmFsdWU9IlZlcmRhbmEsOSxmYWxzZSxmYWxzZSx0cnVlIi8+DQoJCTx1aWZvbnQgbmFtZT0iRk9OVF9RVUlaUE9EX1FVSVpfUVVFU1RJT05fQVRURU1QVEVEX1ZBTFVFIiB2YWx1ZT0iVmVyZGFuYSw5LHRydWUsZmFsc2UsdHJ1ZSIvPg0KCQk8dWlmb250IG5hbWU9IkZPTlRfUVVJWlBPRF9RVUlaX1NDT1JFX1RBRyIgdmFsdWU9IlZlcmRhbmEsMTEsdHJ1ZSxmYWxzZSx0cnVlIi8+DQoJCTx1aWZvbnQgbmFtZT0iRk9OVF9RVUlaUE9EX1FVSVpfU0NPUkUiIHZhbHVlPSJWZXJkYW5hLDksZmFsc2UsZmFsc2UsdHJ1ZSIvPg0KCQk8dWlmb250IG5hbWU9IkZPTlRfUVVJWlBPRF9RVUlaX1NDT1JFX1ZBTFVFIiB2YWx1ZT0iVmVyZGFuYSw5LHRydWUsZmFsc2UsdHJ1ZSIvPg0KCQk8dWlmb250IG5hbWU9IkZPTlRfUVVJWlBPRF9RVUlaX01BWFNDT1JFIiB2YWx1ZT0iVmVyZGFuYSw5LGZhbHNlLGZhbHNlLHRydWUiLz4NCgkJPHVpZm9udCBuYW1lPSJGT05UX1FVSVpQT0RfUVVJWl9NQVhTQ09SRV9WQUxVRSIgdmFsdWU9IlZlcmRhbmEsOSx0cnVlLGZhbHNlLHRydWUiLz4NCgkJPHVpZm9udCBuYW1lPSJGT05UX1FVSVpQT0RfUVVJWl9QQVNTU0NPUkUiIHZhbHVlPSJWZXJkYW5hLDksZmFsc2UsZmFsc2UsdHJ1ZSIvPg0KCQk8dWlmb250IG5hbWU9IkZPTlRfUVVJWlBPRF9RVUlaX1BBU1NTQ09SRV9WQUxVRSIgdmFsdWU9IlZlcmRhbmEsOSx0cnVlLGZhbHNlLHRydWUiLz4NCgkJPCEtLSB1aXRleHQgLS0+DQoJCTwhLS0gc3Vic3RpdHV0aW9uOiAlbiA9PSBzbGlkZSBudW1iZXIgLS0+DQoJCTx1aXRleHQgbmFtZT0iVU5OQU1FRFNMSURFVElUTEUiIHZhbHVlPSJTbGF5dCAlbiIvPg0KCQk8IS0tIHN1YnN0aXR1dGlvbjogJW4gPT0gc2xpZGUgbnVtYmVyIC0tPg0KCQk8IS0tIHN1YnN0aXR1dGlvbjogJXQgPT0gdG90YWwgc2xpZGUgY291bnQgLS0+DQoJCTx1aXRleHQgbmFtZT0iU0NSVUJCQVJTVEFUVVNfU0xJREVJTkZPIiB2YWx1ZT0iU2xheXQgJW4gLyAldCB8ICIvPg0KCQk8dWl0ZXh0IG5hbWU9IlNDUlVCQkFSU1RBVFVTX1NUT1BQRUQiIHZhbHVlPSJEdXJkdXJ1bGR1Ii8+DQoJCTx1aXRleHQgbmFtZT0iU0NSVUJCQVJTVEFUVVNfUExBWUlORyIgdmFsdWU9Ik95bmF0xLFsxLF5b3IiLz4NCgkJPHVpdGV4dCBuYW1lPSJTQ1JVQkJBUlNUQVRVU19OT0FVRElPIiB2YWx1ZT0iU2VzIFlvayIvPg0KCQk8dWl0ZXh0IG5hbWU9IlNDUlVCQkFSU1RBVFVTX1ZJRFBMQVlJTkciIHZhbHVlPSJWaWRlbyBPeW5hdMSxbMSxeW9yIi8+DQoJCTx1aXRleHQgbmFtZT0iU0NSVUJCQVJTVEFUVVNfTE9BRElORyIgdmFsdWU9IlnDvGtsZW5peW9yIi8+DQoJCTx1aXRleHQgbmFtZT0iU0NSVUJCQVJTVEFUVVNfQlVGRkVSSU5HIiB2YWx1ZT0iQXJhYmVsbGXEn2UgQWzEsW7EsXlvciIvPg0KCQk8dWl0ZXh0IG5hbWU9IlNDUlVCQkFSU1RBVFVTX1FVRVNUSU9OIiB2YWx1ZT0iU29ydXl1IFlhbsSxdGxhIi8+DQoJCTx1aXRleHQgbmFtZT0iU0NSVUJCQVJTVEFUVVNfUkVWSUVXUVVJWiIgdmFsdWU9IlPEsW5hdiDEsG5jZWxlbml5b3IiLz4NCgkJPCEtLSBzdWJzdGl0dXRpb246ICVtID09IG1pbnV0ZXMgcmVtYWluaW5nIC0tPg0KCQk8IS0tIHN1YnN0aXR1dGlvbjogJXMgPT0gc2Vjb25kcyByZW1haW5pbmcgLS0+DQoJCTx1aXRleHQgbmFtZT0iRUxBUFNFRCIgdmFsdWU9IiVtIERha2lrYSAlcyBTYW5peWUgS2FsZMSxIi8+DQoJCTx1aXRleHQgbmFtZT0iTk9URk9VTkQiIHZhbHVlPSJIZXJoYW5naSBCaXIgxZ5leSBCdWx1bm1hZMSxIi8+DQoJCTx1aXRleHQgbmFtZT0iQVRUQUNITUVOVFMiIHZhbHVlPSJFa2xlciIvPg0KCQk8IS0tIHN1YnN0aXR1dGlvbjogJXAgPT0gY3VycmVudCBzcGVha2VyJ3MgdGl0bGUgLS0+DQoJCTx1aXRleHQgbmFtZT0iQklPV0lOX1RJVExFIiB2YWx1ZT0iQmlvOiAlcCIvPg0KCQk8dWl0ZXh0IG5hbWU9IkJJT0JUTl9USVRMRSIgdmFsdWU9IkJpbyIvPg0KCQk8dWl0ZXh0IG5hbWU9IkRJVklERVJCVE5fVElUTEUiIHZhbHVlPSJ8Ii8+DQoJCTx1aXRleHQgbmFtZT0iQ09OVEFDVEJUTl9USVRMRSIgdmFsdWU9IsSwcnRpYmF0Ii8+DQoJCTx1aXRleHQgbmFtZT0iVEFCX1FVSVoiIHZhbHVlPSJTxLFuYXYiLz4NCgkJPHVpdGV4dCBuYW1lPSJUQUJfT1VUTElORSIgdmFsdWU9IkFuYSBIYXQiLz4NCgkJPHVpdGV4dCBuYW1lPSJUQUJfVEhVTUIiIHZhbHVlPSJSZXNpbSIvPg0KCQk8dWl0ZXh0IG5hbWU9IlRBQl9OT1RFUyIgdmFsdWU9Ik5vdGxhciIvPg0KCQk8dWl0ZXh0IG5hbWU9IlRBQl9TRUFSQ0giIHZhbHVlPSJBcmEiLz4NCgkJPHVpdGV4dCBuYW1lPSJTTElERV9IRUFESU5HIiB2YWx1ZT0iU2xheXQgQmHFn2zEscSfxLEiLz4NCgkJPHVpdGV4dCBuYW1lPSJEVVJBVElPTl9IRUFESU5HIiB2YWx1ZT0iU8O8cmUiLz4NCgkJPHVpdGV4dCBuYW1lPSJTRUFSQ0hfSEVBRElORyIgdmFsdWU9Ik1ldG5pIGFyYToiLz4NCgkJPHVpdGV4dCBuYW1lPSJUSFVNQl9IRUFESU5HIiB2YWx1ZT0iU2xheXQiLz4NCgkJPHVpdGV4dCBuYW1lPSJUSFVNQl9JTkZPIiB2YWx1ZT0iU2xheXQgQmHFn2zEscSfxLEvU8O8cmVzaSIvPg0KCQk8dWl0ZXh0IG5hbWU9IkFUVEFDSE5BTUVfSEVBRElORyIgdmFsdWU9IkRvc3lhIEFkxLEiLz4NCgkJPHVpdGV4dCBuYW1lPSJBVFRBQ0hTSVpFX0hFQURJTkciIHZhbHVlPSJCb3l1dCIvPg0KCQk8dWl0ZXh0IG5hbWU9IlNMSURFX05PVEVTIiB2YWx1ZT0iU2xheXQgTm90bGFyxLEiLz4NCgkJPCEtLXF1aXogcG9kIGFuZCBtZXNzYWdlIGJveCB0ZXh0cy0tPg0KCQk8dWl0ZXh0IG5hbWU9IlFVSVpQT0RfUVVJWl9BVFRFTVBUIiB2YWx1ZT0iU8SxbmF2IERlbmVtZXNpOiIvPg0KCQk8dWl0ZXh0IG5hbWU9IlFVSVpQT0RfUVVJWl9BVFRFTVBUX1ZBTFVFIiB2YWx1ZT0iJW4vJXQiLz4NCgkJPHVpdGV4dCBuYW1lPSJRVUlaUE9EX1FVSVpfU0NPUkUiIHZhbHVlPSJQdWFuOiIvPg0KCQk8dWl0ZXh0IG5hbWU9IlFVSVpQT0RfUVVJWl9QQVNTU0NPUkUiIHZhbHVlPSJHZcOnbWUgUHVhbsSxOiIvPg0KCQk8dWl0ZXh0IG5hbWU9IlFVSVpQT0RfUVVJWl9NQVhTQ09SRSIgdmFsdWU9Ik1ha3NpbXVtIFB1YW46Ii8+DQoJCTx1aXRleHQgbmFtZT0iUVVJWlBPRF9RVUVTQVRNUFRfU1RSIiB2YWx1ZT0iRGVuZW1lOiAlbi8ldCIvPg0KCQk8dWl0ZXh0IG5hbWU9IlFVSVpQT0RfUVVFU1RZUEVfU1RSIiB2YWx1ZT0iVMO8cjogJXMiLz4NCgkJPHVpdGV4dCBuYW1lPSJRVUlaUE9EX1FVRVNUWVBFX0dSRCIgdmFsdWU9IkJhc2FtYWtsxLEiLz4NCgkJPHVpdGV4dCBuYW1lPSJRVUlaUE9EX1FVRVNUWVBFX1NWWSIgdmFsdWU9IkFua2V0Ii8+DQoJCTx1aXRleHQgbmFtZT0iUVVJWlBPRF9RVUlaQVRNUFRfSU5GIiB2YWx1ZT0iU8SxbsSxcnPEsXoiLz4NCgkJPHVpdGV4dCBuYW1lPSJRVUlaUE9EX1FVRVNBVE1QVF9JTkYiIHZhbHVlPSJTxLFuxLFyc8SxeiIvPg0KCQk8dWl0ZXh0IG5hbWU9IldBUk5JTkdNU0dfWUVTU1RSSU5HIiB2YWx1ZT0iRXZldCIvPg0KCQk8dWl0ZXh0IG5hbWU9IldBUk5JTkdNU0dfTk9TVFJJTkciIHZhbHVlPSJIYXnEsXIiLz4NCgkJPHVpdGV4dCBuYW1lPSJXQVJOSU5HTVNHX1RJVExFU1RSSU5HIiB2YWx1ZT0iU8SxbmF2IEdlemlubWUgVXlhcsSxc8SxIi8+DQoJCTx1aXRleHQgbmFtZT0iV0FSTklOR01TR19NU0dTVFJJTkciIHZhbHVlPSJCdSBTxLFuYXZkYSBkZW5lbm1lbWnFnyBzb3J1bGFyIHZhci4NCg0KRXZldCBzZcOnZW5lxJ9pbmkgdMSxa2xhdMSxcnNhbsSxeiBTxLFuYXZkYW4gw6fEsWthY2Frc8SxbsSxei4gU8SxbmF2YSBkZXZhbSBldG1layBpw6dpbiBIYXnEsXIgc2XDp2VuZcSfaW5pIHTEsWtsYXTEsW4uIi8+DQoJCTx1aXRleHQgbmFtZT0iSU5GT1JNQVRJT05fSDI2NF9GTEFTSFBMQVlFUiIgdmFsdWU9IkJpbGdpc2F5YXLEsW7EsXphIHnDvGtsw7wgb2xhbiBnZcOnZXJsaSBGbGFzaCBQbGF5ZXIgc8O8csO8bcO8IGJ1IHZpZGVveXUgZGVzdGVrbGVtaXlvci4gRW4gc29uIEZsYXNoIFBsYXllciBzw7xyw7xtw7xuw7wgaW5kaXJtZWsgacOnaW4gdmlkZW8gYWxhbsSxbsSxIHTEsWtsYXTEsW4uIi8+DQoJCTwhLS0gc3Vic3RpdHV0aW9uOiAlcCA9PSBwcmVzZW50YXRpb24gdGl0bGUgLS0+DQoJCTwhLS0gc3Vic3RpdHV0aW9uOiAlcyA9PSBzbGlkZSB0aXRsZSAtLT4NCgkJPCEtLSBzdWJzdGl0dXRpb246ICVuID09IHNsaWRlIG51bWJlciAtLT4NCgkJPHVpdGV4dCBuYW1lPSJCT09LTUFSSyIgdmFsdWU9IkFkb2JlIFByZXNlbnRlciAtICVwIi8+DQoJCTwhLS0gc3Vic3RpdHV0aW9uOiAlcCA9PSBwcmVzZW50YXRpb24gdGl0bGUgLS0+DQoJCTwhLS0gc3Vic3RpdHV0aW9uOiAlcyA9PSBzbGlkZSB0aXRsZSAtLT4NCgkJPCEtLSBzdWJzdGl0dXRpb246ICVuID09IHNsaWRlIG51bWJlciAtLT4NCgkJPHVpdGV4dCBuYW1lPSJCT09LTUFSS1NMSURFIiB2YWx1ZT0iQWRvYmUgUHJlc2VudGVyIC0gJXAgJXMiLz4NCgkJPHVpdGV4dCBuYW1lPSJTSE9XU0lERUJBUiIgdmFsdWU9IkthdMSxbMSxbWPEsWxhcmEga2VuYXIgw6d1YnXEn3VudSBnw7ZzdGVyIi8+DQoJCTx1aXRleHQgbmFtZT0iTVVURSIgdmFsdWU9IlNlc3NpeiIvPg0KCQk8dWl0ZXh0IG5hbWU9IkRPQ1dSQVBfVElUTEUiIHZhbHVlPSJQcmVzZW50ZXIgRG9zeWEgRWtpIi8+DQoJCTx1aXRleHQgbmFtZT0iRE9DV1JBUF9NU0ciIHZhbHVlPSJCaWxnaXNheWFyxLFtYSBLYXlkZXQiLz4NCgkJPHVpdGV4dCBuYW1lPSJET0NXUkFQX1BST01QVCIgdmFsdWU9IsSwbmRpcm1layBpw6dpbiBUxLFrbGF0xLFuIi8+DQoJPC9sYW5ndWFnZT4NCgk8bGFuZ3VhZ2UgaWQ9InJ1Ij4NCgkJPCEtLSBmb3JtYXQgZm9yIHVpZm9udCB2YWx1ZSBpcyAiZm9udCxzaXplLGlzYm9sZCxpc2l0YWxpYyxpc3NoYWRvd2VkIiAtLT4NCgkJPHVpZm9udCBuYW1lPSJGT05UX1FVSVpaSU5HIiB2YWx1ZT0iVmVyZGFuYSw5LGZhbHNlLGZhbHNlLGZhbHNlIi8+DQoJCTx1aWZvbnQgbmFtZT0iRk9OVF9TQ1JVQlNUQVRVUyIgdmFsdWU9IlZlcmRhbmEsOSx0cnVlLGZhbHNlLHRydWUiLz4NCgkJPHVpZm9udCBuYW1lPSJGT05UX1NDUlVCVElNRSIgdmFsdWU9IlZlcmRhbmEsOSxmYWxzZSxmYWxzZSx0cnVlIi8+DQoJCTx1aWZvbnQgbmFtZT0iRk9OVF9FTEFQU0VEVElNRSIgdmFsdWU9IlZlcmRhbmEsOSx0cnVlLGZhbHNlLHRydWUiLz4NCgkJPHVpZm9udCBuYW1lPSJGT05UX1VUSUxTTUVOVSIgdmFsdWU9IlZlcmRhbmEsOSx0cnVlLGZhbHNlLGZhbHNlIi8+DQoJCTx1aWZvbnQgbmFtZT0iRk9OVF9UQUJTIiB2YWx1ZT0iVmVyZGFuYSw5LHRydWUsZmFsc2UsdHJ1ZSIvPg0KCQk8dWlmb250IG5hbWU9IkZPTlRfUFJFU0VOVEFUSU9OTkFNRSIgdmFsdWU9IlZlcmRhbmEsMTQsZmFsc2UsZmFsc2UsdHJ1ZSIvPg0KCQk8dWlmb250IG5hbWU9IkZPTlRfUFJFU0VOVEVSTkFNRSIgdmFsdWU9IlZlcmRhbmEsMTAsdHJ1ZSxmYWxzZSx0cnVlIi8+DQoJCTx1aWZvbnQgbmFtZT0iRk9OVF9QUkVTRU5URVJUSVRMRSIgdmFsdWU9IlZlcmRhbmEsMTAsZmFsc2UsZmFsc2UsdHJ1ZSIvPg0KCQk8dWlmb250IG5hbWU9IkZPTlRfQklPQlROIiB2YWx1ZT0iVmVyZGFuYSwxMCxmYWxzZSxmYWxzZSx0cnVlIi8+DQoJCTx1aWZvbnQgbmFtZT0iRk9OVF9OT1RFUyIgdmFsdWU9IlZlcmRhbmEsMTEsZmFsc2UsZmFsc2UsZmFsc2UiLz4NCgkJPHVpZm9udCBuYW1lPSJGT05UX09VVExJTkUiIHZhbHVlPSJWZXJkYW5hLDExLGZhbHNlLGZhbHNlLHRydWUiLz4NCgkJPHVpZm9udCBuYW1lPSJGT05UX1NFQVJDSCIgdmFsdWU9IlZlcmRhbmEsMTEsZmFsc2UsZmFsc2UsdHJ1ZSIvPg0KCQk8dWlmb250IG5hbWU9IkZPTlRfVEhVTUIiIHZhbHVlPSJWZXJkYW5hLDksZmFsc2UsZmFsc2UsdHJ1ZSIvPg0KCQk8dWlmb250IG5hbWU9IkZPTlRfQklPV0lOIiB2YWx1ZT0iVmVyZGFuYSwxMSxmYWxzZSxmYWxzZSxmYWxzZSIvPg0KCQk8dWlmb250IG5hbWU9IkZPTlRfTElTVEhFQURJTkciIHZhbHVlPSJWZXJkYW5hLDksZmFsc2UsZmFsc2UsZmFsc2UiLz4NCgkJPHVpZm9udCBuYW1lPSJGT05UX1dJTlRJVExFIiB2YWx1ZT0iVmVyZGFuYSw5LGZhbHNlLGZhbHNlLHRydWUiLz4NCgkJPHVpZm9udCBuYW1lPSJGT05UX0FUVEFDSE1FTlRTIiB2YWx1ZT0iVmVyZGFuYSwxMSxmYWxzZSxmYWxzZSx0cnVlIi8+DQoJCTwhLS1xdWl6IHBvZCBhbmQgbWVzc2FnZSBib3ggdGV4dCBmb250cy0tPg0KCQk8dWlmb250IG5hbWU9IkZPTlRfTVNHQk9YX1dJTlRJVExFIiB2YWx1ZT0iVmVyZGFuYSwxMSx0cnVlLGZhbHNlLHRydWUiLz4NCgkJPHVpZm9udCBuYW1lPSJGT05UX01TR0JPWF9NU0ciIHZhbHVlPSJWZXJkYW5hLDExLGZhbHNlLGZhbHNlLHRydWUiLz4NCgkJPHVpZm9udCBuYW1lPSJGT05UX01TR0JPWF9PUFRJT05TIiB2YWx1ZT0iVmVyZGFuYSw5LHRydWUsZmFsc2UsdHJ1ZSIvPg0KCQk8dWlmb250IG5hbWU9IkZPTlRfUVVJWlBPRF9RVUlaX1RJVExFIiB2YWx1ZT0iVmVyZGFuYSwxMSx0cnVlLGZhbHNlLHRydWUiLz4NCgkJPHVpZm9udCBuYW1lPSJGT05UX1FVSVpQT0RfUVVJWl9BVFRFTVBUIiB2YWx1ZT0iVmVyZGFuYSw5LGZhbHNlLGZhbHNlLHRydWUiLz4NCgkJPHVpZm9udCBuYW1lPSJGT05UX1FVSVpQT0RfUVVJWl9BVFRFTVBUX1ZBTFVFIiB2YWx1ZT0iVmVyZGFuYSw5LHRydWUsZmFsc2UsdHJ1ZSIvPg0KCQk8dWlmb250IG5hbWU9IkZPTlRfUVVJWlBPRF9RVUVTVElPTl9TQ09SRSIgdmFsdWU9IlZlcmRhbmEsOSxmYWxzZSxmYWxzZSx0cnVlIi8+DQoJCTx1aWZvbnQgbmFtZT0iRk9OVF9RVUlaUE9EX1FVRVNUSU9OX1NDT1JFX1ZBTFVFIiB2YWx1ZT0iVmVyZGFuYSw5LHRydWUsZmFsc2UsdHJ1ZSIvPg0KCQk8dWlmb250IG5hbWU9IkZPTlRfUVVJWlBPRF9RVUVTVElPTl9BVFRFTVBUIiB2YWx1ZT0iVmVyZGFuYSw5LGZhbHNlLGZhbHNlLHRydWUiLz4NCgkJPHVpZm9udCBuYW1lPSJGT05UX1FVSVpQT0RfUVVFU1RJT05fQVRURU1QVF9WQUxVRSIgdmFsdWU9IlZlcmRhbmEsOSx0cnVlLGZhbHNlLHRydWUiLz4NCgkJPHVpZm9udCBuYW1lPSJGT05UX1FVSVpQT0RfUVVFU1RJT05fVEFHIiB2YWx1ZT0iVmVyZGFuYSwxMSx0cnVlLGZhbHNlLHRydWUiLz4NCgkJPHVpZm9udCBuYW1lPSJGT05UX1FVSVpQT0RfUVVJWl9RVUVTVElPTl9DT1VOVCIgdmFsdWU9IlZlcmRhbmEsOSxmYWxzZSxmYWxzZSx0cnVlIi8+DQoJCTx1aWZvbnQgbmFtZT0iRk9OVF9RVUlaUE9EX1FVSVpfUVVFU1RJT05fQ09VTlRfVkFMVUUiIHZhbHVlPSJWZXJkYW5hLDksdHJ1ZSxmYWxzZSx0cnVlIi8+DQoJCTx1aWZvbnQgbmFtZT0iRk9OVF9RVUlaUE9EX1FVSVpfUVVFU1RJT05fQVRURU1QVEVEIiB2YWx1ZT0iVmVyZGFuYSw5LGZhbHNlLGZhbHNlLHRydWUiLz4NCgkJPHVpZm9udCBuYW1lPSJGT05UX1FVSVpQT0RfUVVJWl9RVUVTVElPTl9BVFRFTVBURURfVkFMVUUiIHZhbHVlPSJWZXJkYW5hLDksdHJ1ZSxmYWxzZSx0cnVlIi8+DQoJCTx1aWZvbnQgbmFtZT0iRk9OVF9RVUlaUE9EX1FVSVpfU0NPUkVfVEFHIiB2YWx1ZT0iVmVyZGFuYSwxMSx0cnVlLGZhbHNlLHRydWUiLz4NCgkJPHVpZm9udCBuYW1lPSJGT05UX1FVSVpQT0RfUVVJWl9TQ09SRSIgdmFsdWU9IlZlcmRhbmEsOSxmYWxzZSxmYWxzZSx0cnVlIi8+DQoJCTx1aWZvbnQgbmFtZT0iRk9OVF9RVUlaUE9EX1FVSVpfU0NPUkVfVkFMVUUiIHZhbHVlPSJWZXJkYW5hLDksdHJ1ZSxmYWxzZSx0cnVlIi8+DQoJCTx1aWZvbnQgbmFtZT0iRk9OVF9RVUlaUE9EX1FVSVpfTUFYU0NPUkUiIHZhbHVlPSJWZXJkYW5hLDksZmFsc2UsZmFsc2UsdHJ1ZSIvPg0KCQk8dWlmb250IG5hbWU9IkZPTlRfUVVJWlBPRF9RVUlaX01BWFNDT1JFX1ZBTFVFIiB2YWx1ZT0iVmVyZGFuYSw5LHRydWUsZmFsc2UsdHJ1ZSIvPg0KCQk8dWlmb250IG5hbWU9IkZPTlRfUVVJWlBPRF9RVUlaX1BBU1NTQ09SRSIgdmFsdWU9IlZlcmRhbmEsOSxmYWxzZSxmYWxzZSx0cnVlIi8+DQoJCTx1aWZvbnQgbmFtZT0iRk9OVF9RVUlaUE9EX1FVSVpfUEFTU1NDT1JFX1ZBTFVFIiB2YWx1ZT0iVmVyZGFuYSw5LHRydWUsZmFsc2UsdHJ1ZSIvPg0KCQk8IS0tIHVpdGV4dCAtLT4NCgkJPCEtLSBzdWJzdGl0dXRpb246ICVuID09IHNsaWRlIG51bWJlciAtLT4NCgkJPHVpdGV4dCBuYW1lPSJVTk5BTUVEU0xJREVUSVRMRSIgdmFsdWU9ItCh0LvQsNC50LQgJW4iLz4NCgkJPCEtLSBzdWJzdGl0dXRpb246ICVuID09IHNsaWRlIG51bWJlciAtLT4NCgkJPCEtLSBzdWJzdGl0dXRpb246ICV0ID09IHRvdGFsIHNsaWRlIGNvdW50IC0tPg0KCQk8dWl0ZXh0IG5hbWU9IlNDUlVCQkFSU1RBVFVTX1NMSURFSU5GTyIgdmFsdWU9ItCh0LvQsNC50LQgJW4gLyAldCB8ICIvPg0KCQk8dWl0ZXh0IG5hbWU9IlNDUlVCQkFSU1RBVFVTX1NUT1BQRUQiIHZhbHVlPSLQntGB0YLQsNC90L7QstC70LXQvdC+Ii8+DQoJCTx1aXRleHQgbmFtZT0iU0NSVUJCQVJTVEFUVVNfUExBWUlORyIgdmFsdWU9ItCS0L7RgdC/0YDQvtC40LfQstC10LTQtdC90LjQtSIvPg0KCQk8dWl0ZXh0IG5hbWU9IlNDUlVCQkFSU1RBVFVTX05PQVVESU8iIHZhbHVlPSLQndC10YIg0LDRg9C00LjQviIvPg0KCQk8dWl0ZXh0IG5hbWU9IlNDUlVCQkFSU1RBVFVTX1ZJRFBMQVlJTkciIHZhbHVlPSLQktC+0YHQv9GA0L7QuNC30LLQtdC00LXQvdC40LUg0LLQuNC00LXQviIvPg0KCQk8dWl0ZXh0IG5hbWU9IlNDUlVCQkFSU1RBVFVTX0xPQURJTkciIHZhbHVlPSLQl9Cw0LPRgNGD0LfQutCwIi8+DQoJCTx1aXRleHQgbmFtZT0iU0NSVUJCQVJTVEFUVVNfQlVGRkVSSU5HIiB2YWx1ZT0i0JHRg9GE0LXRgNC40LfQsNGG0LjRjyIvPg0KCQk8dWl0ZXh0IG5hbWU9IlNDUlVCQkFSU1RBVFVTX1FVRVNUSU9OIiB2YWx1ZT0i0J7RgtCy0LXRgiDQvdCwINCy0L7Qv9GA0L7RgSIvPg0KCQk8dWl0ZXh0IG5hbWU9IlNDUlVCQkFSU1RBVFVTX1JFVklFV1FVSVoiIHZhbHVlPSLQntCx0LfQvtGAINC+0L/RgNC+0YHQsCIvPg0KCQk8IS0tIHN1YnN0aXR1dGlvbjogJW0gPT0gbWludXRlcyByZW1haW5pbmcgLS0+DQoJCTwhLS0gc3Vic3RpdHV0aW9uOiAlcyA9PSBzZWNvbmRzIHJlbWFpbmluZyAtLT4NCgkJPHVpdGV4dCBuYW1lPSJFTEFQU0VEIiB2YWx1ZT0i0J7RgdGC0LDQu9C+0YHRjCAlbSDQvNC40L0uICVzINGBIi8+DQoJCTx1aXRleHQgbmFtZT0iTk9URk9VTkQiIHZhbHVlPSLQndC40YfQtdCz0L4g0L3QtSDQvdCw0LnQtNC10L3QviIvPg0KCQk8dWl0ZXh0IG5hbWU9IkFUVEFDSE1FTlRTIiB2YWx1ZT0i0JLQu9C+0LbQtdC90LjRjyIvPg0KCQk8IS0tIHN1YnN0aXR1dGlvbjogJXAgPT0gY3VycmVudCBzcGVha2VyJ3MgdGl0bGUgLS0+DQoJCTx1aXRleHQgbmFtZT0iQklPV0lOX1RJVExFIiB2YWx1ZT0i0JHQuNC+0LPRgNCw0YTQuNGPOiAlcCIvPg0KCQk8dWl0ZXh0IG5hbWU9IkJJT0JUTl9USVRMRSIgdmFsdWU9ItCR0LjQvtCz0YDQsNGE0LjRjyIvPg0KCQk8dWl0ZXh0IG5hbWU9IkRJVklERVJCVE5fVElUTEUiIHZhbHVlPSJ8Ii8+DQoJCTx1aXRleHQgbmFtZT0iQ09OVEFDVEJUTl9USVRMRSIgdmFsdWU9ItCa0L7QvdGC0LDQutGCIi8+DQoJCTx1aXRleHQgbmFtZT0iVEFCX1FVSVoiIHZhbHVlPSLQntC/0YDQvtGBIi8+DQoJCTx1aXRleHQgbmFtZT0iVEFCX09VVExJTkUiIHZhbHVlPSLQodGF0LXQvNCwIi8+DQoJCTx1aXRleHQgbmFtZT0iVEFCX1RIVU1CIiB2YWx1ZT0i0JHQtdCz0YPQvdC+0LoiLz4NCgkJPHVpdGV4dCBuYW1lPSJUQUJfTk9URVMiIHZhbHVlPSLQl9Cw0LzQtdGC0LrQuCIvPg0KCQk8dWl0ZXh0IG5hbWU9IlRBQl9TRUFSQ0giIHZhbHVlPSLQn9C+0LjRgdC6Ii8+DQoJCTx1aXRleHQgbmFtZT0iU0xJREVfSEVBRElORyIgdmFsdWU9ItCX0LDQs9C+0LvQvtCy0L7QuiDRgdC70LDQudC00LAiLz4NCgkJPHVpdGV4dCBuYW1lPSJEVVJBVElPTl9IRUFESU5HIiB2YWx1ZT0i0JTQu9C40YIt0YHRgtGMIi8+DQoJCTx1aXRleHQgbmFtZT0iU0VBUkNIX0hFQURJTkciIHZhbHVlPSLQn9C+0LjRgdC6INGC0LXQutGB0YLQsDoiLz4NCgkJPHVpdGV4dCBuYW1lPSJUSFVNQl9IRUFESU5HIiB2YWx1ZT0i0KHQu9Cw0LnQtCIvPg0KCQk8dWl0ZXh0IG5hbWU9IlRIVU1CX0lORk8iIHZhbHVlPSLQndCw0LfQstCw0L3QuNC1L9C00LvQuNGCLdC90L7RgdGC0YwiLz4NCgkJPHVpdGV4dCBuYW1lPSJBVFRBQ0hOQU1FX0hFQURJTkciIHZhbHVlPSLQmNC80Y8g0YTQsNC50LvQsCIvPg0KCQk8dWl0ZXh0IG5hbWU9IkFUVEFDSFNJWkVfSEVBRElORyIgdmFsdWU9ItCg0LDQt9C80LXRgCIvPg0KCQk8dWl0ZXh0IG5hbWU9IlNMSURFX05PVEVTIiB2YWx1ZT0i0JfQsNC80LXRgtC60Lgg0Log0YHQu9Cw0LnQtNGDIi8+DQoJCTwhLS1xdWl6IHBvZCBhbmQgbWVzc2FnZSBib3ggdGV4dHMtLT4NCgkJPHVpdGV4dCBuYW1lPSJRVUlaUE9EX1FVSVpfQVRURU1QVCIgdmFsdWU9ItCf0L7Qv9GL0YLQutCwINC/0YDQvtC50YLQuCDQvtC/0YDQvtGBOiIvPg0KCQk8dWl0ZXh0IG5hbWU9IlFVSVpQT0RfUVVJWl9BVFRFTVBUX1ZBTFVFIiB2YWx1ZT0iJW4g0LjQtyAldCIvPg0KCQk8dWl0ZXh0IG5hbWU9IlFVSVpQT0RfUVVJWl9TQ09SRSIgdmFsdWU9ItCd0LDQsdGA0LDQvdC+INCx0LDQu9C70L7QsjoiLz4NCgkJPHVpdGV4dCBuYW1lPSJRVUlaUE9EX1FVSVpfUEFTU1NDT1JFIiB2YWx1ZT0i0J/RgNC+0YXQvtC00L3QvtC5INGA0LXQt9GD0LvRjNGC0LDRgjoiLz4NCgkJPHVpdGV4dCBuYW1lPSJRVUlaUE9EX1FVSVpfTUFYU0NPUkUiIHZhbHVlPSLQnNCw0LrRgdC40LzQsNC70YzQvdGL0Lkg0YDQtdC30YPQu9GM0YLQsNGCOiIvPg0KCQk8dWl0ZXh0IG5hbWU9IlFVSVpQT0RfUVVFU0FUTVBUX1NUUiIgdmFsdWU9ItCf0L7Qv9GL0YLQutCwOiAlbiDQuNC3ICV0Ii8+DQoJCTx1aXRleHQgbmFtZT0iUVVJWlBPRF9RVUVTVFlQRV9TVFIiIHZhbHVlPSLQotC40L86ICVzIi8+DQoJCTx1aXRleHQgbmFtZT0iUVVJWlBPRF9RVUVTVFlQRV9HUkQiIHZhbHVlPSLQoSDQvtGG0LXQvdC60L7QuSIvPg0KCQk8dWl0ZXh0IG5hbWU9IlFVSVpQT0RfUVVFU1RZUEVfU1ZZIiB2YWx1ZT0i0J7QsdC30L7RgCIvPg0KCQk8dWl0ZXh0IG5hbWU9IlFVSVpQT0RfUVVJWkFUTVBUX0lORiIgdmFsdWU9ItCR0L7Qu9GM0YjQvtC1INGH0LjRgdC70L4iLz4NCgkJPHVpdGV4dCBuYW1lPSJRVUlaUE9EX1FVRVNBVE1QVF9JTkYiIHZhbHVlPSLQkdC+0LvRjNGI0L7QtSDRh9C40YHQu9C+Ii8+DQoJCTx1aXRleHQgbmFtZT0iV0FSTklOR01TR19ZRVNTVFJJTkciIHZhbHVlPSLQlNCwIi8+DQoJCTx1aXRleHQgbmFtZT0iV0FSTklOR01TR19OT1NUUklORyIgdmFsdWU9ItCd0LXRgiIvPg0KCQk8dWl0ZXh0IG5hbWU9IldBUk5JTkdNU0dfVElUTEVTVFJJTkciIHZhbHVlPSLQn9GA0LXQtNGD0L/RgNC10LbQtNC10L3QuNC1INC+INC90LDQstC40LPQsNGG0LjQuCDQsiDQvtC/0YDQvtGB0LUiLz4NCgkJPHVpdGV4dCBuYW1lPSJXQVJOSU5HTVNHX01TR1NUUklORyIgdmFsdWU9ItCSINC+0L/RgNC+0YHQtSDQvtGB0YLQsNC70LjRgdGMINC90LXQvtGC0LLQtdGH0LXQvdC90YvQtSDQstC+0L/RgNC+0YHRiy7QndCw0LbQsNGC0LjQtSDQutC90L7Qv9C60LggJnF1b3Q70JTQsCZxdW90OyDQv9GA0LjQstC10LTQtdGCINC6INC30LDQutGA0YvRgtC40Y4g0L7Qv9GA0L7RgdCwLiDQndCw0LbQsNGC0LjQtSDQutC90L7Qv9C60LggJnF1b3Q70J3QtdGCJnF1b3Q7INC/0YDQvtC00L7Qu9C20LjRgiDQvtC/0YDQvtGBLiIvPg0KCQk8dWl0ZXh0IG5hbWU9IklORk9STUFUSU9OX0gyNjRfRkxBU0hQTEFZRVIiIHZhbHVlPSLQotC10LrRg9GJ0LDRjyDQstC10YDRgdC40Y8g0L/RgNC+0LjQs9GA0YvQstCw0YLQtdC70Y8gRmxhc2ggUGxheWVyLCDRg9GB0YLQsNC90L7QstC70LXQvdC90LDRjyDQvdCwINGN0YLQvtC8INC60L7QvNC/0YzRjtGC0LXRgNC1LCDQvdC1INC/0L7QtNC00LXRgNC20LjQstCw0LXRgiDRjdGC0L4g0LLQuNC00LXQvi4g0KnQtdC70LrQvdC40YLQtSDQsiDQvtCx0LvQsNGB0YLQuCDQstC40LTQtdC+LCDRh9GC0L7QsdGLINC30LDQs9GA0YPQt9C40YLRjCDQv9C+0YHQu9C10LTQvdGO0Y4g0LLQtdGA0YHQuNGOINC/0YDQvtC40LPRgNGL0LLQsNGC0LXQu9GPIEZsYXNoIFBsYXllci4iLz4NCgkJPCEtLSBzdWJzdGl0dXRpb246ICVwID09IHByZXNlbnRhdGlvbiB0aXRsZSAtLT4NCgkJPCEtLSBzdWJzdGl0dXRpb246ICVzID09IHNsaWRlIHRpdGxlIC0tPg0KCQk8IS0tIHN1YnN0aXR1dGlvbjogJW4gPT0gc2xpZGUgbnVtYmVyIC0tPg0KCQk8dWl0ZXh0IG5hbWU9IkJPT0tNQVJLIiB2YWx1ZT0iQWRvYmUgUHJlc2VudGVyIC0gJXAiLz4NCgkJPCEtLSBzdWJzdGl0dXRpb246ICVwID09IHByZXNlbnRhdGlvbiB0aXRsZSAtLT4NCgkJPCEtLSBzdWJzdGl0dXRpb246ICVzID09IHNsaWRlIHRpdGxlIC0tPg0KCQk8IS0tIHN1YnN0aXR1dGlvbjogJW4gPT0gc2xpZGUgbnVtYmVyIC0tPg0KCQk8dWl0ZXh0IG5hbWU9IkJPT0tNQVJLU0xJREUiIHZhbHVlPSJBZG9iZSBQcmVzZW50ZXIgLSAlcCAlcyIvPg0KCQk8dWl0ZXh0IG5hbWU9IlNIT1dTSURFQkFSIiB2YWx1ZT0i0J/QvtC60LDQt9GL0LLQsNGC0Ywg0LLRgNC10LfQutGDINGD0YfQsNGB0YLQvdC40LrQsNC8Ii8+DQoJCTx1aXRleHQgbmFtZT0iTVVURSIgdmFsdWU9ItCe0YLQutC70Y7Rh9C40YLRjCDQt9Cy0YPQuiIvPg0KCQk8dWl0ZXh0IG5hbWU9IkRPQ1dSQVBfVElUTEUiIHZhbHVlPSLQktC70L7QttC10L3QuNC1INCyINGE0LDQudC7IEFkb2JlIFByZXNlbnRlciIvPg0KCQk8dWl0ZXh0IG5hbWU9IkRPQ1dSQVBfTVNHIiB2YWx1ZT0i0KHQvtGF0YDQsNC90LjRgtGMINCyINC/0LDQv9C60YMgJnF1b3Q70JzQvtC5INC60L7QvNC/0YzRjtGC0LXRgCZxdW90OyIvPg0KCQk8dWl0ZXh0IG5hbWU9IkRPQ1dSQVBfUFJPTVBUIiB2YWx1ZT0i0KnQtdC70LrQvdGD0YLRjCDQtNC70Y8g0LfQsNCz0YDRg9C30LrQuCIvPg0KCTwvbGFuZ3VhZ2U+DQo8L2NvbmZpZ3VyYXRpb24+DQog"/>
  <p:tag name="MMPROD_UIDATA" val="&lt;database version=&quot;11.0&quot;&gt;&lt;object type=&quot;1&quot; unique_id=&quot;10001&quot;&gt;&lt;property id=&quot;20141&quot; value=&quot;JAN's Interactive Process Module&quot;/&gt;&lt;property id=&quot;20142&quot; value=&quot;This session provides you with a process to effectively manage workplace accommodations. Learn the practical aspects you need to know about workplace accommodations and how to make sound job accommodation decisions. &quot;/&gt;&lt;property id=&quot;20144&quot; value=&quot;1&quot;/&gt;&lt;property id=&quot;20146&quot; value=&quot;0&quot;/&gt;&lt;property id=&quot;20147&quot; value=&quot;0&quot;/&gt;&lt;property id=&quot;20148&quot; value=&quot;5&quot;/&gt;&lt;property id=&quot;20180&quot; value=&quot;0&quot;/&gt;&lt;property id=&quot;20181&quot; value=&quot;0&quot;/&gt;&lt;property id=&quot;20182&quot; value=&quot;0&quot;/&gt;&lt;property id=&quot;20183&quot; value=&quot;1&quot;/&gt;&lt;property id=&quot;20184&quot; value=&quot;7&quot;/&gt;&lt;property id=&quot;20191&quot; value=&quot;JAN's Adobe Connect Pro&quot;/&gt;&lt;property id=&quot;20192&quot; value=&quot;http://webcast.askjan.org&quot;/&gt;&lt;property id=&quot;20193&quot; value=&quot;0&quot;/&gt;&lt;property id=&quot;20221&quot; value=&quot;C:\Users\Loy\Desktop\JAN Logos\&quot;/&gt;&lt;property id=&quot;20225&quot; value=&quot;I:\LIBRARY\HTTPDNEW\modules\interactiveprocess\&quot;/&gt;&lt;property id=&quot;20226&quot; value=&quot;H:\Private\Working\__For Others\Melanie\AskJANMHI.pptx&quot;/&gt;&lt;property id=&quot;20250&quot; value=&quot;6&quot;/&gt;&lt;property id=&quot;20251&quot; value=&quot;0&quot;/&gt;&lt;property id=&quot;20259&quot; value=&quot;0&quot;/&gt;&lt;property id=&quot;20262&quot; value=&quot;284200&quot;/&gt;&lt;object type=&quot;8&quot; unique_id=&quot;10002&quot;&gt;&lt;/object&gt;&lt;object type=&quot;2&quot; unique_id=&quot;10003&quot;&gt;&lt;object type=&quot;3&quot; unique_id=&quot;48654&quot;&gt;&lt;property id=&quot;20148&quot; value=&quot;5&quot;/&gt;&lt;property id=&quot;20300&quot; value=&quot;Slide 1 - &amp;quot;Accommodation Solutions for Sleep Disorders   &amp;quot;&quot;/&gt;&lt;property id=&quot;20307&quot; value=&quot;736&quot;/&gt;&lt;/object&gt;&lt;object type=&quot;3&quot; unique_id=&quot;48655&quot;&gt;&lt;property id=&quot;20148&quot; value=&quot;5&quot;/&gt;&lt;property id=&quot;20300&quot; value=&quot;Slide 2 - &amp;quot;Accommodation Solutions for Sleep Disorders &amp;quot;&quot;/&gt;&lt;property id=&quot;20307&quot; value=&quot;841&quot;/&gt;&lt;/object&gt;&lt;object type=&quot;3&quot; unique_id=&quot;48660&quot;&gt;&lt;property id=&quot;20148&quot; value=&quot;5&quot;/&gt;&lt;property id=&quot;20300&quot; value=&quot;Slide 11 - &amp;quot;Telework  and Commuting  &amp;quot;&quot;/&gt;&lt;property id=&quot;20307&quot; value=&quot;842&quot;/&gt;&lt;/object&gt;&lt;object type=&quot;3&quot; unique_id=&quot;48661&quot;&gt;&lt;property id=&quot;20148&quot; value=&quot;5&quot;/&gt;&lt;property id=&quot;20300&quot; value=&quot;Slide 16 - &amp;quot;Telework and Commuting Situation - 3&amp;quot;&quot;/&gt;&lt;property id=&quot;20307&quot; value=&quot;838&quot;/&gt;&lt;/object&gt;&lt;object type=&quot;3&quot; unique_id=&quot;48662&quot;&gt;&lt;property id=&quot;20148&quot; value=&quot;5&quot;/&gt;&lt;property id=&quot;20300&quot; value=&quot;Slide 17 - &amp;quot;Telework and commuting Best Practices - 3&amp;quot;&quot;/&gt;&lt;property id=&quot;20307&quot; value=&quot;839&quot;/&gt;&lt;/object&gt;&lt;object type=&quot;3&quot; unique_id=&quot;48663&quot;&gt;&lt;property id=&quot;20148&quot; value=&quot;5&quot;/&gt;&lt;property id=&quot;20300&quot; value=&quot;Slide 19 - &amp;quot;Job Restructuring and Reassignment situation - 1&amp;quot;&quot;/&gt;&lt;property id=&quot;20307&quot; value=&quot;795&quot;/&gt;&lt;/object&gt;&lt;object type=&quot;3&quot; unique_id=&quot;48664&quot;&gt;&lt;property id=&quot;20148&quot; value=&quot;5&quot;/&gt;&lt;property id=&quot;20300&quot; value=&quot;Slide 20 - &amp;quot;Job Restructuring/Reassignment Best Practices - 1&amp;quot;&quot;/&gt;&lt;property id=&quot;20307&quot; value=&quot;799&quot;/&gt;&lt;/object&gt;&lt;object type=&quot;3&quot; unique_id=&quot;48672&quot;&gt;&lt;property id=&quot;20148&quot; value=&quot;5&quot;/&gt;&lt;property id=&quot;20300&quot; value=&quot;Slide 25 - &amp;quot;Travel &amp;quot;&quot;/&gt;&lt;property id=&quot;20307&quot; value=&quot;844&quot;/&gt;&lt;/object&gt;&lt;object type=&quot;3&quot; unique_id=&quot;48683&quot;&gt;&lt;property id=&quot;20148&quot; value=&quot;5&quot;/&gt;&lt;property id=&quot;20300&quot; value=&quot;Slide 14 - &amp;quot;Telework and Commuting situation - 2&amp;quot;&quot;/&gt;&lt;property id=&quot;20307&quot; value=&quot;833&quot;/&gt;&lt;/object&gt;&lt;object type=&quot;3&quot; unique_id=&quot;48684&quot;&gt;&lt;property id=&quot;20148&quot; value=&quot;5&quot;/&gt;&lt;property id=&quot;20300&quot; value=&quot;Slide 15 - &amp;quot;Telework and Commuting Best Practices - 2&amp;quot;&quot;/&gt;&lt;property id=&quot;20307&quot; value=&quot;820&quot;/&gt;&lt;/object&gt;&lt;object type=&quot;3&quot; unique_id=&quot;48690&quot;&gt;&lt;property id=&quot;20148&quot; value=&quot;5&quot;/&gt;&lt;property id=&quot;20300&quot; value=&quot;Slide 30 - &amp;quot;&amp;#x0D;&amp;#x0D;&amp;#x0D;Medical  Documentation &amp;#x0D;&amp;quot;&quot;/&gt;&lt;property id=&quot;20307&quot; value=&quot;847&quot;/&gt;&lt;/object&gt;&lt;object type=&quot;3&quot; unique_id=&quot;48691&quot;&gt;&lt;property id=&quot;20148&quot; value=&quot;5&quot;/&gt;&lt;property id=&quot;20300&quot; value=&quot;Slide 31 - &amp;quot;Medical Documentation Situation -1 &amp;quot;&quot;/&gt;&lt;property id=&quot;20307&quot; value=&quot;821&quot;/&gt;&lt;/object&gt;&lt;object type=&quot;3&quot; unique_id=&quot;48712&quot;&gt;&lt;property id=&quot;20148&quot; value=&quot;5&quot;/&gt;&lt;property id=&quot;20300&quot; value=&quot;Slide 3 - &amp;quot;JAN Resources &amp;quot;&quot;/&gt;&lt;property id=&quot;20307&quot; value=&quot;854&quot;/&gt;&lt;/object&gt;&lt;object type=&quot;3&quot; unique_id=&quot;48713&quot;&gt;&lt;property id=&quot;20148&quot; value=&quot;5&quot;/&gt;&lt;property id=&quot;20300&quot; value=&quot;Slide 4 - &amp;quot;PERFORMANCE  and Conduct &amp;#x0D;&amp;quot;&quot;/&gt;&lt;property id=&quot;20307&quot; value=&quot;867&quot;/&gt;&lt;/object&gt;&lt;object type=&quot;3&quot; unique_id=&quot;48714&quot;&gt;&lt;property id=&quot;20148&quot; value=&quot;5&quot;/&gt;&lt;property id=&quot;20300&quot; value=&quot;Slide 5 - &amp;quot;Performance and conduct Situation - 1&amp;quot;&quot;/&gt;&lt;property id=&quot;20307&quot; value=&quot;869&quot;/&gt;&lt;/object&gt;&lt;object type=&quot;3&quot; unique_id=&quot;48715&quot;&gt;&lt;property id=&quot;20148&quot; value=&quot;5&quot;/&gt;&lt;property id=&quot;20300&quot; value=&quot;Slide 6 - &amp;quot;Performance and Conduct Best Practices - 1&amp;quot;&quot;/&gt;&lt;property id=&quot;20307&quot; value=&quot;900&quot;/&gt;&lt;/object&gt;&lt;object type=&quot;3&quot; unique_id=&quot;48716&quot;&gt;&lt;property id=&quot;20148&quot; value=&quot;5&quot;/&gt;&lt;property id=&quot;20300&quot; value=&quot;Slide 7 - &amp;quot;Performance and conduct Situation - 2&amp;quot;&quot;/&gt;&lt;property id=&quot;20307&quot; value=&quot;884&quot;/&gt;&lt;/object&gt;&lt;object type=&quot;3&quot; unique_id=&quot;48717&quot;&gt;&lt;property id=&quot;20148&quot; value=&quot;5&quot;/&gt;&lt;property id=&quot;20300&quot; value=&quot;Slide 8 - &amp;quot;Performance and Conduct Best Practices - 2&amp;quot;&quot;/&gt;&lt;property id=&quot;20307&quot; value=&quot;885&quot;/&gt;&lt;/object&gt;&lt;object type=&quot;3&quot; unique_id=&quot;48718&quot;&gt;&lt;property id=&quot;20148&quot; value=&quot;5&quot;/&gt;&lt;property id=&quot;20300&quot; value=&quot;Slide 9 - &amp;quot;Performance and conduct Situation - 3&amp;quot;&quot;/&gt;&lt;property id=&quot;20307&quot; value=&quot;871&quot;/&gt;&lt;/object&gt;&lt;object type=&quot;3&quot; unique_id=&quot;48719&quot;&gt;&lt;property id=&quot;20148&quot; value=&quot;5&quot;/&gt;&lt;property id=&quot;20300&quot; value=&quot;Slide 10 - &amp;quot;Performance and Conduct Best Practices - 3&amp;quot;&quot;/&gt;&lt;property id=&quot;20307&quot; value=&quot;872&quot;/&gt;&lt;/object&gt;&lt;object type=&quot;3&quot; unique_id=&quot;48720&quot;&gt;&lt;property id=&quot;20148&quot; value=&quot;5&quot;/&gt;&lt;property id=&quot;20300&quot; value=&quot;Slide 12 - &amp;quot;Telework and Commuting situation - 1&amp;quot;&quot;/&gt;&lt;property id=&quot;20307&quot; value=&quot;875&quot;/&gt;&lt;/object&gt;&lt;object type=&quot;3&quot; unique_id=&quot;48721&quot;&gt;&lt;property id=&quot;20148&quot; value=&quot;5&quot;/&gt;&lt;property id=&quot;20300&quot; value=&quot;Slide 13 - &amp;quot;Telework and commuting Best Practices - 1&amp;quot;&quot;/&gt;&lt;property id=&quot;20307&quot; value=&quot;876&quot;/&gt;&lt;/object&gt;&lt;object type=&quot;3&quot; unique_id=&quot;48723&quot;&gt;&lt;property id=&quot;20148&quot; value=&quot;5&quot;/&gt;&lt;property id=&quot;20300&quot; value=&quot;Slide 21 - &amp;quot;Job Restructuring and Reassignment situation - 2&amp;quot;&quot;/&gt;&lt;property id=&quot;20307&quot; value=&quot;886&quot;/&gt;&lt;/object&gt;&lt;object type=&quot;3&quot; unique_id=&quot;48724&quot;&gt;&lt;property id=&quot;20148&quot; value=&quot;5&quot;/&gt;&lt;property id=&quot;20300&quot; value=&quot;Slide 22 - &amp;quot;Job Restructuring/Reassignment Best Practices - 2&amp;quot;&quot;/&gt;&lt;property id=&quot;20307&quot; value=&quot;887&quot;/&gt;&lt;/object&gt;&lt;object type=&quot;3&quot; unique_id=&quot;48725&quot;&gt;&lt;property id=&quot;20148&quot; value=&quot;5&quot;/&gt;&lt;property id=&quot;20300&quot; value=&quot;Slide 23 - &amp;quot;Job Restructuring and Reassignment Situation - 3&amp;quot;&quot;/&gt;&lt;property id=&quot;20307&quot; value=&quot;888&quot;/&gt;&lt;/object&gt;&lt;object type=&quot;3&quot; unique_id=&quot;48726&quot;&gt;&lt;property id=&quot;20148&quot; value=&quot;5&quot;/&gt;&lt;property id=&quot;20300&quot; value=&quot;Slide 24 - &amp;quot;Job Restructuring / Reassignment Best Practices - 3&amp;quot;&quot;/&gt;&lt;property id=&quot;20307&quot; value=&quot;889&quot;/&gt;&lt;/object&gt;&lt;object type=&quot;3&quot; unique_id=&quot;48727&quot;&gt;&lt;property id=&quot;20148&quot; value=&quot;5&quot;/&gt;&lt;property id=&quot;20300&quot; value=&quot;Slide 26 - &amp;quot;Travel situation - 1&amp;quot;&quot;/&gt;&lt;property id=&quot;20307&quot; value=&quot;893&quot;/&gt;&lt;/object&gt;&lt;object type=&quot;3&quot; unique_id=&quot;48728&quot;&gt;&lt;property id=&quot;20148&quot; value=&quot;5&quot;/&gt;&lt;property id=&quot;20300&quot; value=&quot;Slide 27 - &amp;quot;Travel Best Practices - 1&amp;quot;&quot;/&gt;&lt;property id=&quot;20307&quot; value=&quot;892&quot;/&gt;&lt;/object&gt;&lt;object type=&quot;3&quot; unique_id=&quot;48729&quot;&gt;&lt;property id=&quot;20148&quot; value=&quot;5&quot;/&gt;&lt;property id=&quot;20300&quot; value=&quot;Slide 28 - &amp;quot;Travel situation - 2&amp;quot;&quot;/&gt;&lt;property id=&quot;20307&quot; value=&quot;873&quot;/&gt;&lt;/object&gt;&lt;object type=&quot;3&quot; unique_id=&quot;48730&quot;&gt;&lt;property id=&quot;20148&quot; value=&quot;5&quot;/&gt;&lt;property id=&quot;20300&quot; value=&quot;Slide 29 - &amp;quot;Travel Best Practices - 2&amp;quot;&quot;/&gt;&lt;property id=&quot;20307&quot; value=&quot;874&quot;/&gt;&lt;/object&gt;&lt;object type=&quot;3&quot; unique_id=&quot;48731&quot;&gt;&lt;property id=&quot;20148&quot; value=&quot;5&quot;/&gt;&lt;property id=&quot;20300&quot; value=&quot;Slide 32 - &amp;quot;Medical Documentation Best Practices - 1&amp;quot;&quot;/&gt;&lt;property id=&quot;20307&quot; value=&quot;898&quot;/&gt;&lt;/object&gt;&lt;object type=&quot;3&quot; unique_id=&quot;48732&quot;&gt;&lt;property id=&quot;20148&quot; value=&quot;5&quot;/&gt;&lt;property id=&quot;20300&quot; value=&quot;Slide 33 - &amp;quot;Medical Documentation Situation -2 &amp;quot;&quot;/&gt;&lt;property id=&quot;20307&quot; value=&quot;895&quot;/&gt;&lt;/object&gt;&lt;object type=&quot;3&quot; unique_id=&quot;48733&quot;&gt;&lt;property id=&quot;20148&quot; value=&quot;5&quot;/&gt;&lt;property id=&quot;20300&quot; value=&quot;Slide 34 - &amp;quot;Medical Documentation Best Practices - 2&amp;quot;&quot;/&gt;&lt;property id=&quot;20307&quot; value=&quot;899&quot;/&gt;&lt;/object&gt;&lt;object type=&quot;3&quot; unique_id=&quot;48734&quot;&gt;&lt;property id=&quot;20148&quot; value=&quot;5&quot;/&gt;&lt;property id=&quot;20300&quot; value=&quot;Slide 35 - &amp;quot;Questions&amp;quot;&quot;/&gt;&lt;property id=&quot;20307&quot; value=&quot;883&quot;/&gt;&lt;/object&gt;&lt;object type=&quot;3&quot; unique_id=&quot;48735&quot;&gt;&lt;property id=&quot;20148&quot; value=&quot;5&quot;/&gt;&lt;property id=&quot;20300&quot; value=&quot;Slide 36 - &amp;quot;Questions? Contact JAN for More Information&amp;quot;&quot;/&gt;&lt;property id=&quot;20307&quot; value=&quot;296&quot;/&gt;&lt;/object&gt;&lt;object type=&quot;3&quot; unique_id=&quot;48905&quot;&gt;&lt;property id=&quot;20148&quot; value=&quot;5&quot;/&gt;&lt;property id=&quot;20300&quot; value=&quot;Slide 18 - &amp;quot;Job Restructuring  and     Reassignment &amp;quot;&quot;/&gt;&lt;property id=&quot;20307&quot; value=&quot;901&quot;/&gt;&lt;/object&gt;&lt;/object&gt;&lt;object type=&quot;4&quot; unique_id=&quot;29438&quot;&gt;&lt;/object&gt;&lt;object type=&quot;10&quot; unique_id=&quot;29473&quot;&gt;&lt;object type=&quot;11&quot; unique_id=&quot;29474&quot;&gt;&lt;property id=&quot;20180&quot; value=&quot;0&quot;/&gt;&lt;property id=&quot;20181&quot; value=&quot;0&quot;/&gt;&lt;property id=&quot;20182&quot; value=&quot;0&quot;/&gt;&lt;property id=&quot;20183&quot; value=&quot;1&quot;/&gt;&lt;/object&gt;&lt;object type=&quot;12&quot; unique_id=&quot;29475&quot;&gt;&lt;property id=&quot;20180&quot; value=&quot;0&quot;/&gt;&lt;property id=&quot;20181&quot; value=&quot;0&quot;/&gt;&lt;property id=&quot;20182&quot; value=&quot;0&quot;/&gt;&lt;property id=&quot;20183&quot; value=&quot;1&quot;/&gt;&lt;/object&gt;&lt;/object&gt;&lt;/object&gt;&lt;/database&gt;"/>
  <p:tag name="SECTOMILLISECCONVERTED" val="1"/>
</p:tagLst>
</file>

<file path=ppt/theme/theme1.xml><?xml version="1.0" encoding="utf-8"?>
<a:theme xmlns:a="http://schemas.openxmlformats.org/drawingml/2006/main" name="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2.xml><?xml version="1.0" encoding="utf-8"?>
<a:theme xmlns:a="http://schemas.openxmlformats.org/drawingml/2006/main" name="1_Dividend">
  <a:themeElements>
    <a:clrScheme name="Custom 1">
      <a:dk1>
        <a:sysClr val="windowText" lastClr="000000"/>
      </a:dk1>
      <a:lt1>
        <a:sysClr val="window" lastClr="FFFFFF"/>
      </a:lt1>
      <a:dk2>
        <a:srgbClr val="3D3D3D"/>
      </a:dk2>
      <a:lt2>
        <a:srgbClr val="EBEBEB"/>
      </a:lt2>
      <a:accent1>
        <a:srgbClr val="1A3260"/>
      </a:accent1>
      <a:accent2>
        <a:srgbClr val="4590B8"/>
      </a:accent2>
      <a:accent3>
        <a:srgbClr val="45CBE8"/>
      </a:accent3>
      <a:accent4>
        <a:srgbClr val="969FA7"/>
      </a:accent4>
      <a:accent5>
        <a:srgbClr val="A2C777"/>
      </a:accent5>
      <a:accent6>
        <a:srgbClr val="42955F"/>
      </a:accent6>
      <a:hlink>
        <a:srgbClr val="4590B8"/>
      </a:hlink>
      <a:folHlink>
        <a:srgbClr val="A5A5A5"/>
      </a:folHlink>
    </a:clrScheme>
    <a:fontScheme name="Dividend">
      <a:maj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Gill Sans MT" panose="020B0502020104020203"/>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Dividend">
      <a:fillStyleLst>
        <a:solidFill>
          <a:schemeClr val="phClr"/>
        </a:solidFill>
        <a:gradFill rotWithShape="1">
          <a:gsLst>
            <a:gs pos="0">
              <a:schemeClr val="phClr">
                <a:tint val="68000"/>
                <a:alpha val="90000"/>
                <a:lumMod val="100000"/>
              </a:schemeClr>
            </a:gs>
            <a:gs pos="100000">
              <a:schemeClr val="phClr">
                <a:tint val="90000"/>
                <a:lumMod val="95000"/>
              </a:schemeClr>
            </a:gs>
          </a:gsLst>
          <a:lin ang="5400000" scaled="1"/>
        </a:gradFill>
        <a:gradFill rotWithShape="1">
          <a:gsLst>
            <a:gs pos="0">
              <a:schemeClr val="phClr">
                <a:tint val="98000"/>
                <a:lumMod val="110000"/>
              </a:schemeClr>
            </a:gs>
            <a:gs pos="84000">
              <a:schemeClr val="phClr">
                <a:shade val="90000"/>
                <a:lumMod val="88000"/>
              </a:schemeClr>
            </a:gs>
          </a:gsLst>
          <a:lin ang="5400000" scaled="0"/>
        </a:gradFill>
      </a:fillStyleLst>
      <a:lnStyleLst>
        <a:ln w="12700" cap="rnd" cmpd="sng" algn="ctr">
          <a:solidFill>
            <a:schemeClr val="phClr">
              <a:lumMod val="90000"/>
            </a:schemeClr>
          </a:solidFill>
          <a:prstDash val="solid"/>
        </a:ln>
        <a:ln w="22225"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55000"/>
              </a:srgbClr>
            </a:outerShdw>
          </a:effectLst>
        </a:effectStyle>
        <a:effectStyle>
          <a:effectLst>
            <a:outerShdw blurRad="88900" dist="38100" dir="5040000" rotWithShape="0">
              <a:srgbClr val="000000">
                <a:alpha val="60000"/>
              </a:srgbClr>
            </a:outerShdw>
          </a:effectLst>
          <a:scene3d>
            <a:camera prst="orthographicFront">
              <a:rot lat="0" lon="0" rev="0"/>
            </a:camera>
            <a:lightRig rig="threePt" dir="tl">
              <a:rot lat="0" lon="0" rev="1200000"/>
            </a:lightRig>
          </a:scene3d>
          <a:sp3d>
            <a:bevelT w="38100" h="50800"/>
          </a:sp3d>
        </a:effectStyle>
      </a:effectStyleLst>
      <a:bgFillStyleLst>
        <a:solidFill>
          <a:schemeClr val="phClr"/>
        </a:solidFill>
        <a:gradFill rotWithShape="1">
          <a:gsLst>
            <a:gs pos="0">
              <a:schemeClr val="phClr">
                <a:tint val="90000"/>
                <a:lumMod val="110000"/>
              </a:schemeClr>
            </a:gs>
            <a:gs pos="88000">
              <a:schemeClr val="phClr">
                <a:shade val="94000"/>
                <a:satMod val="110000"/>
                <a:lumMod val="88000"/>
              </a:schemeClr>
            </a:gs>
          </a:gsLst>
          <a:lin ang="5400000" scaled="0"/>
        </a:gradFill>
        <a:gradFill rotWithShape="1">
          <a:gsLst>
            <a:gs pos="0">
              <a:schemeClr val="phClr">
                <a:tint val="90000"/>
                <a:lumMod val="110000"/>
              </a:schemeClr>
            </a:gs>
            <a:gs pos="100000">
              <a:schemeClr val="phClr">
                <a:shade val="98000"/>
                <a:satMod val="110000"/>
                <a:lumMod val="8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Dividend" id="{9697A71B-4AB7-4A1A-BD5B-BB2D22835B57}" vid="{66F1C100-1D2B-4BEA-AD01-C4F230B3B965}"/>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2169</Words>
  <Application>Microsoft Office PowerPoint</Application>
  <PresentationFormat>Widescreen</PresentationFormat>
  <Paragraphs>298</Paragraphs>
  <Slides>44</Slides>
  <Notes>40</Notes>
  <HiddenSlides>0</HiddenSlides>
  <MMClips>0</MMClips>
  <ScaleCrop>false</ScaleCrop>
  <HeadingPairs>
    <vt:vector size="6" baseType="variant">
      <vt:variant>
        <vt:lpstr>Fonts Used</vt:lpstr>
      </vt:variant>
      <vt:variant>
        <vt:i4>6</vt:i4>
      </vt:variant>
      <vt:variant>
        <vt:lpstr>Theme</vt:lpstr>
      </vt:variant>
      <vt:variant>
        <vt:i4>2</vt:i4>
      </vt:variant>
      <vt:variant>
        <vt:lpstr>Slide Titles</vt:lpstr>
      </vt:variant>
      <vt:variant>
        <vt:i4>44</vt:i4>
      </vt:variant>
    </vt:vector>
  </HeadingPairs>
  <TitlesOfParts>
    <vt:vector size="52" baseType="lpstr">
      <vt:lpstr>Arial</vt:lpstr>
      <vt:lpstr>Arial Nova</vt:lpstr>
      <vt:lpstr>Calibri</vt:lpstr>
      <vt:lpstr>Gill Sans MT</vt:lpstr>
      <vt:lpstr>Wingdings</vt:lpstr>
      <vt:lpstr>Wingdings 2</vt:lpstr>
      <vt:lpstr>Dividend</vt:lpstr>
      <vt:lpstr>1_Dividend</vt:lpstr>
      <vt:lpstr>Accommodation Solutions for Sleep Disorders  </vt:lpstr>
      <vt:lpstr>Housekeeping</vt:lpstr>
      <vt:lpstr>Housekeeping 2</vt:lpstr>
      <vt:lpstr>Accommodation Solutions for Sleep Disorders </vt:lpstr>
      <vt:lpstr>Types of Sleep Disorders</vt:lpstr>
      <vt:lpstr>Common Limitations associated with Sleep disorders</vt:lpstr>
      <vt:lpstr>JAN Resources </vt:lpstr>
      <vt:lpstr>PERFORMANCE AND CONDUCT</vt:lpstr>
      <vt:lpstr>Performance and conduct Situation (1)</vt:lpstr>
      <vt:lpstr>Performance and Conduct Best Practices (1)</vt:lpstr>
      <vt:lpstr>Performance and conduct Situation (2)</vt:lpstr>
      <vt:lpstr>Performance and Conduct Best Practices (2)</vt:lpstr>
      <vt:lpstr>Performance and conduct Situation (3)</vt:lpstr>
      <vt:lpstr>Performance and Conduct Best Practices (3)</vt:lpstr>
      <vt:lpstr>TELEWORK AND COMMUTING</vt:lpstr>
      <vt:lpstr>Telework and Commuting situation (1)</vt:lpstr>
      <vt:lpstr>Telework and commuting Best Practices (1)</vt:lpstr>
      <vt:lpstr>Telework and Commuting situation (2)</vt:lpstr>
      <vt:lpstr>Telework and Commuting Best Practices (2)</vt:lpstr>
      <vt:lpstr>Telework and Commuting Situation (3)</vt:lpstr>
      <vt:lpstr>Telework and commuting Best Practices (3)</vt:lpstr>
      <vt:lpstr>JOB RESTRUCTURING AND REASSIGNMENT</vt:lpstr>
      <vt:lpstr>Job Restructuring and Reassignment situation (1)</vt:lpstr>
      <vt:lpstr>Job Restructuring/Reassignment Best Practices (1)</vt:lpstr>
      <vt:lpstr>Job Restructuring and Reassignment situation (2)</vt:lpstr>
      <vt:lpstr>Job Restructuring/Reassignment Best Practices (2)</vt:lpstr>
      <vt:lpstr>Job Restructuring and Reassignment Situation (3)</vt:lpstr>
      <vt:lpstr>Job Restructuring / Reassignment Best Practices (3)</vt:lpstr>
      <vt:lpstr>TRAVEL</vt:lpstr>
      <vt:lpstr>Travel situation (1)</vt:lpstr>
      <vt:lpstr>Travel Best Practices (1)</vt:lpstr>
      <vt:lpstr>Travel situation (2)</vt:lpstr>
      <vt:lpstr>Travel Best Practices (2)</vt:lpstr>
      <vt:lpstr>MEDICAL DOCUMENTATION</vt:lpstr>
      <vt:lpstr>Medical Documentation Situation (1) </vt:lpstr>
      <vt:lpstr>Medical Documentation Best Practices (1)</vt:lpstr>
      <vt:lpstr>Medical Documentation Situation (2) </vt:lpstr>
      <vt:lpstr>Medical Documentation Best Practices (2)</vt:lpstr>
      <vt:lpstr>Sleeping/stay Awake Products</vt:lpstr>
      <vt:lpstr>Sleeping/Stay Awake Services and Apps </vt:lpstr>
      <vt:lpstr>Questions</vt:lpstr>
      <vt:lpstr>JAN Accommodation and Compliance Webcast Series</vt:lpstr>
      <vt:lpstr>How do I claim the HR CEU?</vt:lpstr>
      <vt:lpstr>Questions? Contact JAN for More Information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creator/>
  <cp:lastModifiedBy/>
  <cp:revision>1</cp:revision>
  <dcterms:created xsi:type="dcterms:W3CDTF">2012-01-30T14:43:00Z</dcterms:created>
  <dcterms:modified xsi:type="dcterms:W3CDTF">2022-08-29T13:47:03Z</dcterms:modified>
</cp:coreProperties>
</file>