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8.xml" ContentType="application/vnd.openxmlformats-officedocument.theme+xml"/>
  <Override PartName="/ppt/slideLayouts/slideLayout32.xml" ContentType="application/vnd.openxmlformats-officedocument.presentationml.slideLayout+xml"/>
  <Override PartName="/ppt/theme/theme9.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0.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1.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8.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739" r:id="rId1"/>
    <p:sldMasterId id="2147483662" r:id="rId2"/>
    <p:sldMasterId id="2147483668" r:id="rId3"/>
    <p:sldMasterId id="2147483674" r:id="rId4"/>
    <p:sldMasterId id="2147483680" r:id="rId5"/>
    <p:sldMasterId id="2147483685" r:id="rId6"/>
    <p:sldMasterId id="2147483689" r:id="rId7"/>
    <p:sldMasterId id="2147483693" r:id="rId8"/>
    <p:sldMasterId id="2147483697" r:id="rId9"/>
    <p:sldMasterId id="2147483701" r:id="rId10"/>
    <p:sldMasterId id="2147484079" r:id="rId11"/>
    <p:sldMasterId id="2147484628" r:id="rId12"/>
    <p:sldMasterId id="2147484633" r:id="rId13"/>
    <p:sldMasterId id="2147484846" r:id="rId14"/>
    <p:sldMasterId id="2147489744" r:id="rId15"/>
    <p:sldMasterId id="2147489749" r:id="rId16"/>
    <p:sldMasterId id="2147489757" r:id="rId17"/>
    <p:sldMasterId id="2147489762" r:id="rId18"/>
    <p:sldMasterId id="2147489769" r:id="rId19"/>
  </p:sldMasterIdLst>
  <p:notesMasterIdLst>
    <p:notesMasterId r:id="rId44"/>
  </p:notesMasterIdLst>
  <p:handoutMasterIdLst>
    <p:handoutMasterId r:id="rId45"/>
  </p:handoutMasterIdLst>
  <p:sldIdLst>
    <p:sldId id="477" r:id="rId20"/>
    <p:sldId id="1082" r:id="rId21"/>
    <p:sldId id="752" r:id="rId22"/>
    <p:sldId id="358" r:id="rId23"/>
    <p:sldId id="764" r:id="rId24"/>
    <p:sldId id="1080" r:id="rId25"/>
    <p:sldId id="1070" r:id="rId26"/>
    <p:sldId id="1071" r:id="rId27"/>
    <p:sldId id="1074" r:id="rId28"/>
    <p:sldId id="1075" r:id="rId29"/>
    <p:sldId id="1073" r:id="rId30"/>
    <p:sldId id="1072" r:id="rId31"/>
    <p:sldId id="774" r:id="rId32"/>
    <p:sldId id="1076" r:id="rId33"/>
    <p:sldId id="1077" r:id="rId34"/>
    <p:sldId id="777" r:id="rId35"/>
    <p:sldId id="1079" r:id="rId36"/>
    <p:sldId id="773" r:id="rId37"/>
    <p:sldId id="419" r:id="rId38"/>
    <p:sldId id="1068" r:id="rId39"/>
    <p:sldId id="1081" r:id="rId40"/>
    <p:sldId id="755" r:id="rId41"/>
    <p:sldId id="1069" r:id="rId42"/>
    <p:sldId id="756" r:id="rId43"/>
  </p:sldIdLst>
  <p:sldSz cx="9144000" cy="6858000" type="screen4x3"/>
  <p:notesSz cx="6950075" cy="9236075"/>
  <p:custDataLst>
    <p:tags r:id="rId46"/>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cie DeFreitas" initials="TD" lastIdx="1" clrIdx="0">
    <p:extLst>
      <p:ext uri="{19B8F6BF-5375-455C-9EA6-DF929625EA0E}">
        <p15:presenceInfo xmlns:p15="http://schemas.microsoft.com/office/powerpoint/2012/main" userId="S::tsaab@mail.wvu.edu::873c3b00-a367-4e90-8b3b-0481440f5e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50" autoAdjust="0"/>
    <p:restoredTop sz="86406" autoAdjust="0"/>
  </p:normalViewPr>
  <p:slideViewPr>
    <p:cSldViewPr snapToGrid="0">
      <p:cViewPr varScale="1">
        <p:scale>
          <a:sx n="98" d="100"/>
          <a:sy n="98" d="100"/>
        </p:scale>
        <p:origin x="1968" y="90"/>
      </p:cViewPr>
      <p:guideLst>
        <p:guide orient="horz" pos="2160"/>
        <p:guide pos="2880"/>
      </p:guideLst>
    </p:cSldViewPr>
  </p:slideViewPr>
  <p:outlineViewPr>
    <p:cViewPr>
      <p:scale>
        <a:sx n="33" d="100"/>
        <a:sy n="33" d="100"/>
      </p:scale>
      <p:origin x="0" y="-18438"/>
    </p:cViewPr>
  </p:outlineViewPr>
  <p:notesTextViewPr>
    <p:cViewPr>
      <p:scale>
        <a:sx n="1" d="1"/>
        <a:sy n="1" d="1"/>
      </p:scale>
      <p:origin x="0" y="0"/>
    </p:cViewPr>
  </p:notesTextViewPr>
  <p:sorterViewPr>
    <p:cViewPr>
      <p:scale>
        <a:sx n="100" d="100"/>
        <a:sy n="100" d="100"/>
      </p:scale>
      <p:origin x="0" y="-570"/>
    </p:cViewPr>
  </p:sorterViewPr>
  <p:notesViewPr>
    <p:cSldViewPr snapToGrid="0">
      <p:cViewPr varScale="1">
        <p:scale>
          <a:sx n="86" d="100"/>
          <a:sy n="86"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tags" Target="tags/tag1.xml"/><Relationship Id="rId20" Type="http://schemas.openxmlformats.org/officeDocument/2006/relationships/slide" Target="slides/slide1.xml"/><Relationship Id="rId41"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D35280-2D6E-4956-BD99-6BDCAE4BFB98}"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23C5F87B-D85E-4C75-A275-27470C408BB9}">
      <dgm:prSet custT="1"/>
      <dgm:spPr/>
      <dgm:t>
        <a:bodyPr/>
        <a:lstStyle/>
        <a:p>
          <a:r>
            <a:rPr lang="en-US" sz="3200" b="1" dirty="0">
              <a:latin typeface="Arial" panose="020B0604020202020204" pitchFamily="34" charset="0"/>
              <a:cs typeface="Arial" panose="020B0604020202020204" pitchFamily="34" charset="0"/>
            </a:rPr>
            <a:t>Back to the Basics</a:t>
          </a:r>
        </a:p>
      </dgm:t>
    </dgm:pt>
    <dgm:pt modelId="{C92726CE-622F-42B2-B901-22679A8903D7}" type="parTrans" cxnId="{58632F61-2E90-46D7-A743-7450464337B2}">
      <dgm:prSet/>
      <dgm:spPr/>
      <dgm:t>
        <a:bodyPr/>
        <a:lstStyle/>
        <a:p>
          <a:endParaRPr lang="en-US"/>
        </a:p>
      </dgm:t>
    </dgm:pt>
    <dgm:pt modelId="{9BE3E8A7-A701-463A-9C3B-B6717DCE9F0B}" type="sibTrans" cxnId="{58632F61-2E90-46D7-A743-7450464337B2}">
      <dgm:prSet/>
      <dgm:spPr/>
      <dgm:t>
        <a:bodyPr/>
        <a:lstStyle/>
        <a:p>
          <a:endParaRPr lang="en-US"/>
        </a:p>
      </dgm:t>
    </dgm:pt>
    <dgm:pt modelId="{DCA5048E-CC26-4513-B469-EE2165DDF13E}">
      <dgm:prSet custT="1"/>
      <dgm:spPr/>
      <dgm:t>
        <a:bodyPr/>
        <a:lstStyle/>
        <a:p>
          <a:r>
            <a:rPr lang="en-US" sz="3200" b="1">
              <a:latin typeface="Arial" panose="020B0604020202020204" pitchFamily="34" charset="0"/>
              <a:cs typeface="Arial" panose="020B0604020202020204" pitchFamily="34" charset="0"/>
            </a:rPr>
            <a:t>Return-to-Work</a:t>
          </a:r>
          <a:endParaRPr lang="en-US" sz="3200" b="1" dirty="0">
            <a:latin typeface="Arial" panose="020B0604020202020204" pitchFamily="34" charset="0"/>
            <a:cs typeface="Arial" panose="020B0604020202020204" pitchFamily="34" charset="0"/>
          </a:endParaRPr>
        </a:p>
      </dgm:t>
    </dgm:pt>
    <dgm:pt modelId="{8721F3B3-5A1C-4D14-8C38-518E4C696932}" type="parTrans" cxnId="{3D859D76-13E6-43BB-B471-8A99DE2CD2A7}">
      <dgm:prSet/>
      <dgm:spPr/>
      <dgm:t>
        <a:bodyPr/>
        <a:lstStyle/>
        <a:p>
          <a:endParaRPr lang="en-US"/>
        </a:p>
      </dgm:t>
    </dgm:pt>
    <dgm:pt modelId="{B773F4BD-53EA-42AA-A7C5-9FED03253CA7}" type="sibTrans" cxnId="{3D859D76-13E6-43BB-B471-8A99DE2CD2A7}">
      <dgm:prSet/>
      <dgm:spPr/>
      <dgm:t>
        <a:bodyPr/>
        <a:lstStyle/>
        <a:p>
          <a:endParaRPr lang="en-US"/>
        </a:p>
      </dgm:t>
    </dgm:pt>
    <dgm:pt modelId="{1C1025FC-CCB2-402C-837F-05C5AEEF9091}">
      <dgm:prSet custT="1"/>
      <dgm:spPr/>
      <dgm:t>
        <a:bodyPr/>
        <a:lstStyle/>
        <a:p>
          <a:r>
            <a:rPr lang="en-US" sz="3200" b="1">
              <a:latin typeface="Arial" panose="020B0604020202020204" pitchFamily="34" charset="0"/>
              <a:cs typeface="Arial" panose="020B0604020202020204" pitchFamily="34" charset="0"/>
            </a:rPr>
            <a:t>Future of Work</a:t>
          </a:r>
          <a:endParaRPr lang="en-US" sz="3200" b="1" dirty="0">
            <a:latin typeface="Arial" panose="020B0604020202020204" pitchFamily="34" charset="0"/>
            <a:cs typeface="Arial" panose="020B0604020202020204" pitchFamily="34" charset="0"/>
          </a:endParaRPr>
        </a:p>
      </dgm:t>
    </dgm:pt>
    <dgm:pt modelId="{B7B2D313-0FBC-446F-8FE7-711E6D5E85DC}" type="parTrans" cxnId="{B4954651-906D-4E4F-A153-4380A4A84236}">
      <dgm:prSet/>
      <dgm:spPr/>
      <dgm:t>
        <a:bodyPr/>
        <a:lstStyle/>
        <a:p>
          <a:endParaRPr lang="en-US"/>
        </a:p>
      </dgm:t>
    </dgm:pt>
    <dgm:pt modelId="{A41A905F-537D-4B4E-AE76-57A6C947D46E}" type="sibTrans" cxnId="{B4954651-906D-4E4F-A153-4380A4A84236}">
      <dgm:prSet/>
      <dgm:spPr/>
      <dgm:t>
        <a:bodyPr/>
        <a:lstStyle/>
        <a:p>
          <a:endParaRPr lang="en-US"/>
        </a:p>
      </dgm:t>
    </dgm:pt>
    <dgm:pt modelId="{2714ECE5-8993-4BDE-AF57-19634B929614}" type="pres">
      <dgm:prSet presAssocID="{A8D35280-2D6E-4956-BD99-6BDCAE4BFB98}" presName="linear" presStyleCnt="0">
        <dgm:presLayoutVars>
          <dgm:dir/>
          <dgm:animLvl val="lvl"/>
          <dgm:resizeHandles val="exact"/>
        </dgm:presLayoutVars>
      </dgm:prSet>
      <dgm:spPr/>
    </dgm:pt>
    <dgm:pt modelId="{E2F492BC-1A2C-442F-B28F-0E17B75BA0F4}" type="pres">
      <dgm:prSet presAssocID="{23C5F87B-D85E-4C75-A275-27470C408BB9}" presName="parentLin" presStyleCnt="0"/>
      <dgm:spPr/>
    </dgm:pt>
    <dgm:pt modelId="{87FCD047-B97A-4AEA-A2DF-2188466EEB65}" type="pres">
      <dgm:prSet presAssocID="{23C5F87B-D85E-4C75-A275-27470C408BB9}" presName="parentLeftMargin" presStyleLbl="node1" presStyleIdx="0" presStyleCnt="3"/>
      <dgm:spPr/>
    </dgm:pt>
    <dgm:pt modelId="{60E5665A-8CE4-41B7-942A-AF6B611FD95A}" type="pres">
      <dgm:prSet presAssocID="{23C5F87B-D85E-4C75-A275-27470C408BB9}" presName="parentText" presStyleLbl="node1" presStyleIdx="0" presStyleCnt="3">
        <dgm:presLayoutVars>
          <dgm:chMax val="0"/>
          <dgm:bulletEnabled val="1"/>
        </dgm:presLayoutVars>
      </dgm:prSet>
      <dgm:spPr/>
    </dgm:pt>
    <dgm:pt modelId="{4A6BA4BB-746B-4BEA-8E46-B9787F1EF93F}" type="pres">
      <dgm:prSet presAssocID="{23C5F87B-D85E-4C75-A275-27470C408BB9}" presName="negativeSpace" presStyleCnt="0"/>
      <dgm:spPr/>
    </dgm:pt>
    <dgm:pt modelId="{01C1C10E-DD4C-43B8-A691-183296056808}" type="pres">
      <dgm:prSet presAssocID="{23C5F87B-D85E-4C75-A275-27470C408BB9}" presName="childText" presStyleLbl="conFgAcc1" presStyleIdx="0" presStyleCnt="3">
        <dgm:presLayoutVars>
          <dgm:bulletEnabled val="1"/>
        </dgm:presLayoutVars>
      </dgm:prSet>
      <dgm:spPr/>
    </dgm:pt>
    <dgm:pt modelId="{3EB43923-8049-49E3-BFA1-17A88253FFC3}" type="pres">
      <dgm:prSet presAssocID="{9BE3E8A7-A701-463A-9C3B-B6717DCE9F0B}" presName="spaceBetweenRectangles" presStyleCnt="0"/>
      <dgm:spPr/>
    </dgm:pt>
    <dgm:pt modelId="{B300C46B-9246-4653-8EEA-BA5DAE78634A}" type="pres">
      <dgm:prSet presAssocID="{DCA5048E-CC26-4513-B469-EE2165DDF13E}" presName="parentLin" presStyleCnt="0"/>
      <dgm:spPr/>
    </dgm:pt>
    <dgm:pt modelId="{89EEB481-1517-42D1-825C-B680AB021D10}" type="pres">
      <dgm:prSet presAssocID="{DCA5048E-CC26-4513-B469-EE2165DDF13E}" presName="parentLeftMargin" presStyleLbl="node1" presStyleIdx="0" presStyleCnt="3"/>
      <dgm:spPr/>
    </dgm:pt>
    <dgm:pt modelId="{7678C063-118B-423B-9588-F1DC3C252F5F}" type="pres">
      <dgm:prSet presAssocID="{DCA5048E-CC26-4513-B469-EE2165DDF13E}" presName="parentText" presStyleLbl="node1" presStyleIdx="1" presStyleCnt="3">
        <dgm:presLayoutVars>
          <dgm:chMax val="0"/>
          <dgm:bulletEnabled val="1"/>
        </dgm:presLayoutVars>
      </dgm:prSet>
      <dgm:spPr/>
    </dgm:pt>
    <dgm:pt modelId="{BF71717A-0F4B-4194-8AE2-5577CE708BC0}" type="pres">
      <dgm:prSet presAssocID="{DCA5048E-CC26-4513-B469-EE2165DDF13E}" presName="negativeSpace" presStyleCnt="0"/>
      <dgm:spPr/>
    </dgm:pt>
    <dgm:pt modelId="{E5E93D4A-0E1D-413B-A976-AC68C26B1138}" type="pres">
      <dgm:prSet presAssocID="{DCA5048E-CC26-4513-B469-EE2165DDF13E}" presName="childText" presStyleLbl="conFgAcc1" presStyleIdx="1" presStyleCnt="3">
        <dgm:presLayoutVars>
          <dgm:bulletEnabled val="1"/>
        </dgm:presLayoutVars>
      </dgm:prSet>
      <dgm:spPr/>
    </dgm:pt>
    <dgm:pt modelId="{943098F1-CE65-47D5-986F-B45B74CA85FF}" type="pres">
      <dgm:prSet presAssocID="{B773F4BD-53EA-42AA-A7C5-9FED03253CA7}" presName="spaceBetweenRectangles" presStyleCnt="0"/>
      <dgm:spPr/>
    </dgm:pt>
    <dgm:pt modelId="{39015875-B0BE-4014-A311-3A4AADB8882D}" type="pres">
      <dgm:prSet presAssocID="{1C1025FC-CCB2-402C-837F-05C5AEEF9091}" presName="parentLin" presStyleCnt="0"/>
      <dgm:spPr/>
    </dgm:pt>
    <dgm:pt modelId="{AFA505AC-A511-49CA-A0AD-A97389019731}" type="pres">
      <dgm:prSet presAssocID="{1C1025FC-CCB2-402C-837F-05C5AEEF9091}" presName="parentLeftMargin" presStyleLbl="node1" presStyleIdx="1" presStyleCnt="3"/>
      <dgm:spPr/>
    </dgm:pt>
    <dgm:pt modelId="{438E2505-F9EB-4BE7-97E5-30071B41D3E1}" type="pres">
      <dgm:prSet presAssocID="{1C1025FC-CCB2-402C-837F-05C5AEEF9091}" presName="parentText" presStyleLbl="node1" presStyleIdx="2" presStyleCnt="3">
        <dgm:presLayoutVars>
          <dgm:chMax val="0"/>
          <dgm:bulletEnabled val="1"/>
        </dgm:presLayoutVars>
      </dgm:prSet>
      <dgm:spPr/>
    </dgm:pt>
    <dgm:pt modelId="{23D17518-7F07-42E4-8B73-A74CE7678B8C}" type="pres">
      <dgm:prSet presAssocID="{1C1025FC-CCB2-402C-837F-05C5AEEF9091}" presName="negativeSpace" presStyleCnt="0"/>
      <dgm:spPr/>
    </dgm:pt>
    <dgm:pt modelId="{CF26CB1F-D46D-452F-891C-7021381EF8D1}" type="pres">
      <dgm:prSet presAssocID="{1C1025FC-CCB2-402C-837F-05C5AEEF9091}" presName="childText" presStyleLbl="conFgAcc1" presStyleIdx="2" presStyleCnt="3">
        <dgm:presLayoutVars>
          <dgm:bulletEnabled val="1"/>
        </dgm:presLayoutVars>
      </dgm:prSet>
      <dgm:spPr/>
    </dgm:pt>
  </dgm:ptLst>
  <dgm:cxnLst>
    <dgm:cxn modelId="{0CDF3913-B3D5-498B-A387-CEF60A90981D}" type="presOf" srcId="{1C1025FC-CCB2-402C-837F-05C5AEEF9091}" destId="{438E2505-F9EB-4BE7-97E5-30071B41D3E1}" srcOrd="1" destOrd="0" presId="urn:microsoft.com/office/officeart/2005/8/layout/list1"/>
    <dgm:cxn modelId="{663BBC3C-01EE-40FA-8412-FEF3E17545BE}" type="presOf" srcId="{23C5F87B-D85E-4C75-A275-27470C408BB9}" destId="{87FCD047-B97A-4AEA-A2DF-2188466EEB65}" srcOrd="0" destOrd="0" presId="urn:microsoft.com/office/officeart/2005/8/layout/list1"/>
    <dgm:cxn modelId="{58632F61-2E90-46D7-A743-7450464337B2}" srcId="{A8D35280-2D6E-4956-BD99-6BDCAE4BFB98}" destId="{23C5F87B-D85E-4C75-A275-27470C408BB9}" srcOrd="0" destOrd="0" parTransId="{C92726CE-622F-42B2-B901-22679A8903D7}" sibTransId="{9BE3E8A7-A701-463A-9C3B-B6717DCE9F0B}"/>
    <dgm:cxn modelId="{B4954651-906D-4E4F-A153-4380A4A84236}" srcId="{A8D35280-2D6E-4956-BD99-6BDCAE4BFB98}" destId="{1C1025FC-CCB2-402C-837F-05C5AEEF9091}" srcOrd="2" destOrd="0" parTransId="{B7B2D313-0FBC-446F-8FE7-711E6D5E85DC}" sibTransId="{A41A905F-537D-4B4E-AE76-57A6C947D46E}"/>
    <dgm:cxn modelId="{3D859D76-13E6-43BB-B471-8A99DE2CD2A7}" srcId="{A8D35280-2D6E-4956-BD99-6BDCAE4BFB98}" destId="{DCA5048E-CC26-4513-B469-EE2165DDF13E}" srcOrd="1" destOrd="0" parTransId="{8721F3B3-5A1C-4D14-8C38-518E4C696932}" sibTransId="{B773F4BD-53EA-42AA-A7C5-9FED03253CA7}"/>
    <dgm:cxn modelId="{35C5AB7B-2991-46AC-B3CC-F9E7A910FED9}" type="presOf" srcId="{A8D35280-2D6E-4956-BD99-6BDCAE4BFB98}" destId="{2714ECE5-8993-4BDE-AF57-19634B929614}" srcOrd="0" destOrd="0" presId="urn:microsoft.com/office/officeart/2005/8/layout/list1"/>
    <dgm:cxn modelId="{22F67487-BBE3-41A0-902D-259321FF9ABC}" type="presOf" srcId="{DCA5048E-CC26-4513-B469-EE2165DDF13E}" destId="{7678C063-118B-423B-9588-F1DC3C252F5F}" srcOrd="1" destOrd="0" presId="urn:microsoft.com/office/officeart/2005/8/layout/list1"/>
    <dgm:cxn modelId="{22CC81A5-1DEA-42DF-8A87-9AEF70AA2F6F}" type="presOf" srcId="{DCA5048E-CC26-4513-B469-EE2165DDF13E}" destId="{89EEB481-1517-42D1-825C-B680AB021D10}" srcOrd="0" destOrd="0" presId="urn:microsoft.com/office/officeart/2005/8/layout/list1"/>
    <dgm:cxn modelId="{BE3054C2-89C2-4FFE-ABFB-5B7E98044141}" type="presOf" srcId="{23C5F87B-D85E-4C75-A275-27470C408BB9}" destId="{60E5665A-8CE4-41B7-942A-AF6B611FD95A}" srcOrd="1" destOrd="0" presId="urn:microsoft.com/office/officeart/2005/8/layout/list1"/>
    <dgm:cxn modelId="{C39551F9-9F36-43FD-9E58-432B3432AE2B}" type="presOf" srcId="{1C1025FC-CCB2-402C-837F-05C5AEEF9091}" destId="{AFA505AC-A511-49CA-A0AD-A97389019731}" srcOrd="0" destOrd="0" presId="urn:microsoft.com/office/officeart/2005/8/layout/list1"/>
    <dgm:cxn modelId="{78839B4B-1840-496F-9BCE-F91C8254B1C2}" type="presParOf" srcId="{2714ECE5-8993-4BDE-AF57-19634B929614}" destId="{E2F492BC-1A2C-442F-B28F-0E17B75BA0F4}" srcOrd="0" destOrd="0" presId="urn:microsoft.com/office/officeart/2005/8/layout/list1"/>
    <dgm:cxn modelId="{366B6DFB-C051-4AAB-96AC-0589616A1EB4}" type="presParOf" srcId="{E2F492BC-1A2C-442F-B28F-0E17B75BA0F4}" destId="{87FCD047-B97A-4AEA-A2DF-2188466EEB65}" srcOrd="0" destOrd="0" presId="urn:microsoft.com/office/officeart/2005/8/layout/list1"/>
    <dgm:cxn modelId="{79866269-64B0-4471-A741-57DD67D44DA9}" type="presParOf" srcId="{E2F492BC-1A2C-442F-B28F-0E17B75BA0F4}" destId="{60E5665A-8CE4-41B7-942A-AF6B611FD95A}" srcOrd="1" destOrd="0" presId="urn:microsoft.com/office/officeart/2005/8/layout/list1"/>
    <dgm:cxn modelId="{79120720-79F1-459D-B1AF-091434ED849A}" type="presParOf" srcId="{2714ECE5-8993-4BDE-AF57-19634B929614}" destId="{4A6BA4BB-746B-4BEA-8E46-B9787F1EF93F}" srcOrd="1" destOrd="0" presId="urn:microsoft.com/office/officeart/2005/8/layout/list1"/>
    <dgm:cxn modelId="{934BC3A1-FF3D-4C27-B8C1-21F639982C3C}" type="presParOf" srcId="{2714ECE5-8993-4BDE-AF57-19634B929614}" destId="{01C1C10E-DD4C-43B8-A691-183296056808}" srcOrd="2" destOrd="0" presId="urn:microsoft.com/office/officeart/2005/8/layout/list1"/>
    <dgm:cxn modelId="{2D815E24-7EB0-40A3-BF45-B82741F998B5}" type="presParOf" srcId="{2714ECE5-8993-4BDE-AF57-19634B929614}" destId="{3EB43923-8049-49E3-BFA1-17A88253FFC3}" srcOrd="3" destOrd="0" presId="urn:microsoft.com/office/officeart/2005/8/layout/list1"/>
    <dgm:cxn modelId="{C6D1AC80-1607-4DA5-B999-C466EA7B8F3B}" type="presParOf" srcId="{2714ECE5-8993-4BDE-AF57-19634B929614}" destId="{B300C46B-9246-4653-8EEA-BA5DAE78634A}" srcOrd="4" destOrd="0" presId="urn:microsoft.com/office/officeart/2005/8/layout/list1"/>
    <dgm:cxn modelId="{DFF0C9B5-93BD-4371-AB96-B056D3D49750}" type="presParOf" srcId="{B300C46B-9246-4653-8EEA-BA5DAE78634A}" destId="{89EEB481-1517-42D1-825C-B680AB021D10}" srcOrd="0" destOrd="0" presId="urn:microsoft.com/office/officeart/2005/8/layout/list1"/>
    <dgm:cxn modelId="{6850A021-BDA0-45A0-B813-F238F43BA0C5}" type="presParOf" srcId="{B300C46B-9246-4653-8EEA-BA5DAE78634A}" destId="{7678C063-118B-423B-9588-F1DC3C252F5F}" srcOrd="1" destOrd="0" presId="urn:microsoft.com/office/officeart/2005/8/layout/list1"/>
    <dgm:cxn modelId="{858959B8-20D3-4498-A4FA-EE0562FA09F4}" type="presParOf" srcId="{2714ECE5-8993-4BDE-AF57-19634B929614}" destId="{BF71717A-0F4B-4194-8AE2-5577CE708BC0}" srcOrd="5" destOrd="0" presId="urn:microsoft.com/office/officeart/2005/8/layout/list1"/>
    <dgm:cxn modelId="{51C91E6E-D292-456C-9D19-88B4E1B3E7CC}" type="presParOf" srcId="{2714ECE5-8993-4BDE-AF57-19634B929614}" destId="{E5E93D4A-0E1D-413B-A976-AC68C26B1138}" srcOrd="6" destOrd="0" presId="urn:microsoft.com/office/officeart/2005/8/layout/list1"/>
    <dgm:cxn modelId="{EAE765D9-FD98-408C-B0CF-17E077B53600}" type="presParOf" srcId="{2714ECE5-8993-4BDE-AF57-19634B929614}" destId="{943098F1-CE65-47D5-986F-B45B74CA85FF}" srcOrd="7" destOrd="0" presId="urn:microsoft.com/office/officeart/2005/8/layout/list1"/>
    <dgm:cxn modelId="{51D9A3C3-BEAD-4BB8-9B91-DD3904CE6E5D}" type="presParOf" srcId="{2714ECE5-8993-4BDE-AF57-19634B929614}" destId="{39015875-B0BE-4014-A311-3A4AADB8882D}" srcOrd="8" destOrd="0" presId="urn:microsoft.com/office/officeart/2005/8/layout/list1"/>
    <dgm:cxn modelId="{319241A5-14C7-4893-9567-56A780DA1430}" type="presParOf" srcId="{39015875-B0BE-4014-A311-3A4AADB8882D}" destId="{AFA505AC-A511-49CA-A0AD-A97389019731}" srcOrd="0" destOrd="0" presId="urn:microsoft.com/office/officeart/2005/8/layout/list1"/>
    <dgm:cxn modelId="{DFDA89D3-C98B-4E65-8AE7-1B735B87DF77}" type="presParOf" srcId="{39015875-B0BE-4014-A311-3A4AADB8882D}" destId="{438E2505-F9EB-4BE7-97E5-30071B41D3E1}" srcOrd="1" destOrd="0" presId="urn:microsoft.com/office/officeart/2005/8/layout/list1"/>
    <dgm:cxn modelId="{54325DAC-3A18-47B9-8888-57392D57A854}" type="presParOf" srcId="{2714ECE5-8993-4BDE-AF57-19634B929614}" destId="{23D17518-7F07-42E4-8B73-A74CE7678B8C}" srcOrd="9" destOrd="0" presId="urn:microsoft.com/office/officeart/2005/8/layout/list1"/>
    <dgm:cxn modelId="{5DF0A816-F83C-4C39-8428-29374091E78D}" type="presParOf" srcId="{2714ECE5-8993-4BDE-AF57-19634B929614}" destId="{CF26CB1F-D46D-452F-891C-7021381EF8D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1C10E-DD4C-43B8-A691-183296056808}">
      <dsp:nvSpPr>
        <dsp:cNvPr id="0" name=""/>
        <dsp:cNvSpPr/>
      </dsp:nvSpPr>
      <dsp:spPr>
        <a:xfrm>
          <a:off x="0" y="619767"/>
          <a:ext cx="7848600" cy="982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0E5665A-8CE4-41B7-942A-AF6B611FD95A}">
      <dsp:nvSpPr>
        <dsp:cNvPr id="0" name=""/>
        <dsp:cNvSpPr/>
      </dsp:nvSpPr>
      <dsp:spPr>
        <a:xfrm>
          <a:off x="392430" y="44127"/>
          <a:ext cx="5494020" cy="11512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7661" tIns="0" rIns="207661" bIns="0" numCol="1" spcCol="1270" anchor="ctr" anchorCtr="0">
          <a:noAutofit/>
        </a:bodyPr>
        <a:lstStyle/>
        <a:p>
          <a:pPr marL="0" lvl="0" indent="0" algn="l" defTabSz="1422400">
            <a:lnSpc>
              <a:spcPct val="90000"/>
            </a:lnSpc>
            <a:spcBef>
              <a:spcPct val="0"/>
            </a:spcBef>
            <a:spcAft>
              <a:spcPct val="35000"/>
            </a:spcAft>
            <a:buNone/>
          </a:pPr>
          <a:r>
            <a:rPr lang="en-US" sz="3200" b="1" kern="1200" dirty="0">
              <a:latin typeface="Arial" panose="020B0604020202020204" pitchFamily="34" charset="0"/>
              <a:cs typeface="Arial" panose="020B0604020202020204" pitchFamily="34" charset="0"/>
            </a:rPr>
            <a:t>Back to the Basics</a:t>
          </a:r>
        </a:p>
      </dsp:txBody>
      <dsp:txXfrm>
        <a:off x="448631" y="100328"/>
        <a:ext cx="5381618" cy="1038878"/>
      </dsp:txXfrm>
    </dsp:sp>
    <dsp:sp modelId="{E5E93D4A-0E1D-413B-A976-AC68C26B1138}">
      <dsp:nvSpPr>
        <dsp:cNvPr id="0" name=""/>
        <dsp:cNvSpPr/>
      </dsp:nvSpPr>
      <dsp:spPr>
        <a:xfrm>
          <a:off x="0" y="2388807"/>
          <a:ext cx="7848600" cy="982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678C063-118B-423B-9588-F1DC3C252F5F}">
      <dsp:nvSpPr>
        <dsp:cNvPr id="0" name=""/>
        <dsp:cNvSpPr/>
      </dsp:nvSpPr>
      <dsp:spPr>
        <a:xfrm>
          <a:off x="392430" y="1813167"/>
          <a:ext cx="5494020" cy="11512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7661" tIns="0" rIns="207661" bIns="0" numCol="1" spcCol="1270" anchor="ctr" anchorCtr="0">
          <a:noAutofit/>
        </a:bodyPr>
        <a:lstStyle/>
        <a:p>
          <a:pPr marL="0" lvl="0" indent="0" algn="l" defTabSz="1422400">
            <a:lnSpc>
              <a:spcPct val="90000"/>
            </a:lnSpc>
            <a:spcBef>
              <a:spcPct val="0"/>
            </a:spcBef>
            <a:spcAft>
              <a:spcPct val="35000"/>
            </a:spcAft>
            <a:buNone/>
          </a:pPr>
          <a:r>
            <a:rPr lang="en-US" sz="3200" b="1" kern="1200">
              <a:latin typeface="Arial" panose="020B0604020202020204" pitchFamily="34" charset="0"/>
              <a:cs typeface="Arial" panose="020B0604020202020204" pitchFamily="34" charset="0"/>
            </a:rPr>
            <a:t>Return-to-Work</a:t>
          </a:r>
          <a:endParaRPr lang="en-US" sz="3200" b="1" kern="1200" dirty="0">
            <a:latin typeface="Arial" panose="020B0604020202020204" pitchFamily="34" charset="0"/>
            <a:cs typeface="Arial" panose="020B0604020202020204" pitchFamily="34" charset="0"/>
          </a:endParaRPr>
        </a:p>
      </dsp:txBody>
      <dsp:txXfrm>
        <a:off x="448631" y="1869368"/>
        <a:ext cx="5381618" cy="1038878"/>
      </dsp:txXfrm>
    </dsp:sp>
    <dsp:sp modelId="{CF26CB1F-D46D-452F-891C-7021381EF8D1}">
      <dsp:nvSpPr>
        <dsp:cNvPr id="0" name=""/>
        <dsp:cNvSpPr/>
      </dsp:nvSpPr>
      <dsp:spPr>
        <a:xfrm>
          <a:off x="0" y="4157847"/>
          <a:ext cx="7848600" cy="982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38E2505-F9EB-4BE7-97E5-30071B41D3E1}">
      <dsp:nvSpPr>
        <dsp:cNvPr id="0" name=""/>
        <dsp:cNvSpPr/>
      </dsp:nvSpPr>
      <dsp:spPr>
        <a:xfrm>
          <a:off x="392430" y="3582207"/>
          <a:ext cx="5494020" cy="11512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7661" tIns="0" rIns="207661" bIns="0" numCol="1" spcCol="1270" anchor="ctr" anchorCtr="0">
          <a:noAutofit/>
        </a:bodyPr>
        <a:lstStyle/>
        <a:p>
          <a:pPr marL="0" lvl="0" indent="0" algn="l" defTabSz="1422400">
            <a:lnSpc>
              <a:spcPct val="90000"/>
            </a:lnSpc>
            <a:spcBef>
              <a:spcPct val="0"/>
            </a:spcBef>
            <a:spcAft>
              <a:spcPct val="35000"/>
            </a:spcAft>
            <a:buNone/>
          </a:pPr>
          <a:r>
            <a:rPr lang="en-US" sz="3200" b="1" kern="1200">
              <a:latin typeface="Arial" panose="020B0604020202020204" pitchFamily="34" charset="0"/>
              <a:cs typeface="Arial" panose="020B0604020202020204" pitchFamily="34" charset="0"/>
            </a:rPr>
            <a:t>Future of Work</a:t>
          </a:r>
          <a:endParaRPr lang="en-US" sz="3200" b="1" kern="1200" dirty="0">
            <a:latin typeface="Arial" panose="020B0604020202020204" pitchFamily="34" charset="0"/>
            <a:cs typeface="Arial" panose="020B0604020202020204" pitchFamily="34" charset="0"/>
          </a:endParaRPr>
        </a:p>
      </dsp:txBody>
      <dsp:txXfrm>
        <a:off x="448631" y="3638408"/>
        <a:ext cx="5381618" cy="103887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2490" tIns="46245" rIns="92490" bIns="46245" rtlCol="0"/>
          <a:lstStyle>
            <a:lvl1pPr algn="l">
              <a:defRPr sz="1200"/>
            </a:lvl1pPr>
          </a:lstStyle>
          <a:p>
            <a:pPr>
              <a:defRPr/>
            </a:pPr>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2490" tIns="46245" rIns="92490" bIns="46245" rtlCol="0"/>
          <a:lstStyle>
            <a:lvl1pPr algn="r">
              <a:defRPr sz="1200"/>
            </a:lvl1pPr>
          </a:lstStyle>
          <a:p>
            <a:pPr>
              <a:defRPr/>
            </a:pPr>
            <a:fld id="{DD657CAD-167E-4CFE-857A-1EE847F80EFB}" type="datetimeFigureOut">
              <a:rPr lang="en-US"/>
              <a:pPr>
                <a:defRPr/>
              </a:pPr>
              <a:t>10/13/2021</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2490" tIns="46245" rIns="92490" bIns="46245"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2490" tIns="46245" rIns="92490" bIns="46245" rtlCol="0" anchor="b"/>
          <a:lstStyle>
            <a:lvl1pPr algn="r">
              <a:defRPr sz="1200"/>
            </a:lvl1pPr>
          </a:lstStyle>
          <a:p>
            <a:pPr>
              <a:defRPr/>
            </a:pPr>
            <a:fld id="{41301F45-379E-4298-BD8B-8D1C2818A51A}"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2490" tIns="46245" rIns="92490" bIns="46245"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2490" tIns="46245" rIns="92490" bIns="46245" rtlCol="0"/>
          <a:lstStyle>
            <a:lvl1pPr algn="r" eaLnBrk="1" fontAlgn="auto" hangingPunct="1">
              <a:spcBef>
                <a:spcPts val="0"/>
              </a:spcBef>
              <a:spcAft>
                <a:spcPts val="0"/>
              </a:spcAft>
              <a:defRPr sz="1200">
                <a:latin typeface="+mn-lt"/>
              </a:defRPr>
            </a:lvl1pPr>
          </a:lstStyle>
          <a:p>
            <a:pPr>
              <a:defRPr/>
            </a:pPr>
            <a:fld id="{D25C5E16-AAEA-4505-8030-EA360E92AA5D}" type="datetimeFigureOut">
              <a:rPr lang="en-US"/>
              <a:pPr>
                <a:defRPr/>
              </a:pPr>
              <a:t>10/13/2021</a:t>
            </a:fld>
            <a:endParaRPr lang="en-US"/>
          </a:p>
        </p:txBody>
      </p:sp>
      <p:sp>
        <p:nvSpPr>
          <p:cNvPr id="4" name="Slide Image Placeholder 3"/>
          <p:cNvSpPr>
            <a:spLocks noGrp="1" noRot="1" noChangeAspect="1"/>
          </p:cNvSpPr>
          <p:nvPr>
            <p:ph type="sldImg" idx="2"/>
          </p:nvPr>
        </p:nvSpPr>
        <p:spPr>
          <a:xfrm>
            <a:off x="1397000" y="1155700"/>
            <a:ext cx="4156075" cy="3116263"/>
          </a:xfrm>
          <a:prstGeom prst="rect">
            <a:avLst/>
          </a:prstGeom>
          <a:noFill/>
          <a:ln w="12700">
            <a:solidFill>
              <a:prstClr val="black"/>
            </a:solidFill>
          </a:ln>
        </p:spPr>
        <p:txBody>
          <a:bodyPr vert="horz" lIns="92490" tIns="46245" rIns="92490" bIns="46245" rtlCol="0" anchor="ctr"/>
          <a:lstStyle/>
          <a:p>
            <a:pPr lvl="0"/>
            <a:endParaRPr lang="en-US" noProof="0"/>
          </a:p>
        </p:txBody>
      </p:sp>
      <p:sp>
        <p:nvSpPr>
          <p:cNvPr id="5" name="Notes Placeholder 4"/>
          <p:cNvSpPr>
            <a:spLocks noGrp="1"/>
          </p:cNvSpPr>
          <p:nvPr>
            <p:ph type="body" sz="quarter" idx="3"/>
          </p:nvPr>
        </p:nvSpPr>
        <p:spPr>
          <a:xfrm>
            <a:off x="695325" y="4445000"/>
            <a:ext cx="5559425" cy="3635375"/>
          </a:xfrm>
          <a:prstGeom prst="rect">
            <a:avLst/>
          </a:prstGeom>
        </p:spPr>
        <p:txBody>
          <a:bodyPr vert="horz" lIns="92490" tIns="46245" rIns="92490" bIns="4624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2490" tIns="46245" rIns="92490" bIns="46245"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2490" tIns="46245" rIns="92490" bIns="46245" rtlCol="0" anchor="b"/>
          <a:lstStyle>
            <a:lvl1pPr algn="r" eaLnBrk="1" fontAlgn="auto" hangingPunct="1">
              <a:spcBef>
                <a:spcPts val="0"/>
              </a:spcBef>
              <a:spcAft>
                <a:spcPts val="0"/>
              </a:spcAft>
              <a:defRPr sz="1200">
                <a:latin typeface="+mn-lt"/>
              </a:defRPr>
            </a:lvl1pPr>
          </a:lstStyle>
          <a:p>
            <a:pPr>
              <a:defRPr/>
            </a:pPr>
            <a:fld id="{FB4EA104-625A-4E94-B8B6-8B3F966601A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Tracie</a:t>
            </a:r>
          </a:p>
          <a:p>
            <a:pPr eaLnBrk="1" hangingPunct="1"/>
            <a:r>
              <a:rPr lang="en-US" altLang="en-US" dirty="0"/>
              <a:t>Welcome everyone and thank you for joining us for the JAN Accommodation and Compliance Series Webcast titled Ask JAN! Expert</a:t>
            </a:r>
            <a:r>
              <a:rPr lang="en-US" altLang="en-US" baseline="0" dirty="0"/>
              <a:t> Q&amp;A</a:t>
            </a:r>
            <a:r>
              <a:rPr lang="en-US" altLang="en-US" dirty="0"/>
              <a:t>. My name is Tracie DeFreitas. Before we begin, we have some housekeeping items to cover. Next slide.</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5F69C38-F2AE-4A56-A70E-2BABC14D21C3}"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4EA104-625A-4E94-B8B6-8B3F966601A5}" type="slidenum">
              <a:rPr lang="en-US" smtClean="0"/>
              <a:pPr>
                <a:defRPr/>
              </a:pPr>
              <a:t>10</a:t>
            </a:fld>
            <a:endParaRPr lang="en-US"/>
          </a:p>
        </p:txBody>
      </p:sp>
    </p:spTree>
    <p:extLst>
      <p:ext uri="{BB962C8B-B14F-4D97-AF65-F5344CB8AC3E}">
        <p14:creationId xmlns:p14="http://schemas.microsoft.com/office/powerpoint/2010/main" val="3602501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4EA104-625A-4E94-B8B6-8B3F966601A5}" type="slidenum">
              <a:rPr lang="en-US" smtClean="0"/>
              <a:pPr>
                <a:defRPr/>
              </a:pPr>
              <a:t>11</a:t>
            </a:fld>
            <a:endParaRPr lang="en-US"/>
          </a:p>
        </p:txBody>
      </p:sp>
    </p:spTree>
    <p:extLst>
      <p:ext uri="{BB962C8B-B14F-4D97-AF65-F5344CB8AC3E}">
        <p14:creationId xmlns:p14="http://schemas.microsoft.com/office/powerpoint/2010/main" val="3531588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FB4EA104-625A-4E94-B8B6-8B3F966601A5}" type="slidenum">
              <a:rPr lang="en-US" smtClean="0"/>
              <a:pPr>
                <a:defRPr/>
              </a:pPr>
              <a:t>12</a:t>
            </a:fld>
            <a:endParaRPr lang="en-US"/>
          </a:p>
        </p:txBody>
      </p:sp>
    </p:spTree>
    <p:extLst>
      <p:ext uri="{BB962C8B-B14F-4D97-AF65-F5344CB8AC3E}">
        <p14:creationId xmlns:p14="http://schemas.microsoft.com/office/powerpoint/2010/main" val="3594850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4EA104-625A-4E94-B8B6-8B3F966601A5}" type="slidenum">
              <a:rPr lang="en-US" smtClean="0"/>
              <a:pPr>
                <a:defRPr/>
              </a:pPr>
              <a:t>13</a:t>
            </a:fld>
            <a:endParaRPr lang="en-US"/>
          </a:p>
        </p:txBody>
      </p:sp>
    </p:spTree>
    <p:extLst>
      <p:ext uri="{BB962C8B-B14F-4D97-AF65-F5344CB8AC3E}">
        <p14:creationId xmlns:p14="http://schemas.microsoft.com/office/powerpoint/2010/main" val="737645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4EA104-625A-4E94-B8B6-8B3F966601A5}" type="slidenum">
              <a:rPr lang="en-US" smtClean="0"/>
              <a:pPr>
                <a:defRPr/>
              </a:pPr>
              <a:t>14</a:t>
            </a:fld>
            <a:endParaRPr lang="en-US"/>
          </a:p>
        </p:txBody>
      </p:sp>
    </p:spTree>
    <p:extLst>
      <p:ext uri="{BB962C8B-B14F-4D97-AF65-F5344CB8AC3E}">
        <p14:creationId xmlns:p14="http://schemas.microsoft.com/office/powerpoint/2010/main" val="3210339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4EA104-625A-4E94-B8B6-8B3F966601A5}" type="slidenum">
              <a:rPr lang="en-US" smtClean="0"/>
              <a:pPr>
                <a:defRPr/>
              </a:pPr>
              <a:t>15</a:t>
            </a:fld>
            <a:endParaRPr lang="en-US"/>
          </a:p>
        </p:txBody>
      </p:sp>
    </p:spTree>
    <p:extLst>
      <p:ext uri="{BB962C8B-B14F-4D97-AF65-F5344CB8AC3E}">
        <p14:creationId xmlns:p14="http://schemas.microsoft.com/office/powerpoint/2010/main" val="1023927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4EA104-625A-4E94-B8B6-8B3F966601A5}" type="slidenum">
              <a:rPr lang="en-US" smtClean="0"/>
              <a:pPr>
                <a:defRPr/>
              </a:pPr>
              <a:t>16</a:t>
            </a:fld>
            <a:endParaRPr lang="en-US"/>
          </a:p>
        </p:txBody>
      </p:sp>
    </p:spTree>
    <p:extLst>
      <p:ext uri="{BB962C8B-B14F-4D97-AF65-F5344CB8AC3E}">
        <p14:creationId xmlns:p14="http://schemas.microsoft.com/office/powerpoint/2010/main" val="1814491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pPr>
              <a:defRPr/>
            </a:pPr>
            <a:fld id="{FB4EA104-625A-4E94-B8B6-8B3F966601A5}" type="slidenum">
              <a:rPr lang="en-US" smtClean="0"/>
              <a:pPr>
                <a:defRPr/>
              </a:pPr>
              <a:t>17</a:t>
            </a:fld>
            <a:endParaRPr lang="en-US"/>
          </a:p>
        </p:txBody>
      </p:sp>
    </p:spTree>
    <p:extLst>
      <p:ext uri="{BB962C8B-B14F-4D97-AF65-F5344CB8AC3E}">
        <p14:creationId xmlns:p14="http://schemas.microsoft.com/office/powerpoint/2010/main" val="1455785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4EA104-625A-4E94-B8B6-8B3F966601A5}" type="slidenum">
              <a:rPr lang="en-US" smtClean="0"/>
              <a:pPr>
                <a:defRPr/>
              </a:pPr>
              <a:t>18</a:t>
            </a:fld>
            <a:endParaRPr lang="en-US"/>
          </a:p>
        </p:txBody>
      </p:sp>
    </p:spTree>
    <p:extLst>
      <p:ext uri="{BB962C8B-B14F-4D97-AF65-F5344CB8AC3E}">
        <p14:creationId xmlns:p14="http://schemas.microsoft.com/office/powerpoint/2010/main" val="3465260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spcAft>
                <a:spcPts val="1200"/>
              </a:spcAft>
              <a:defRPr/>
            </a:pPr>
            <a:endParaRPr lang="en-US" dirty="0"/>
          </a:p>
        </p:txBody>
      </p:sp>
      <p:sp>
        <p:nvSpPr>
          <p:cNvPr id="4" name="Slide Number Placeholder 3"/>
          <p:cNvSpPr>
            <a:spLocks noGrp="1"/>
          </p:cNvSpPr>
          <p:nvPr>
            <p:ph type="sldNum" sz="quarter" idx="5"/>
          </p:nvPr>
        </p:nvSpPr>
        <p:spPr/>
        <p:txBody>
          <a:bodyPr/>
          <a:lstStyle/>
          <a:p>
            <a:pPr>
              <a:defRPr/>
            </a:pPr>
            <a:fld id="{FB4EA104-625A-4E94-B8B6-8B3F966601A5}" type="slidenum">
              <a:rPr lang="en-US" smtClean="0"/>
              <a:pPr>
                <a:defRPr/>
              </a:pPr>
              <a:t>19</a:t>
            </a:fld>
            <a:endParaRPr lang="en-US"/>
          </a:p>
        </p:txBody>
      </p:sp>
    </p:spTree>
    <p:extLst>
      <p:ext uri="{BB962C8B-B14F-4D97-AF65-F5344CB8AC3E}">
        <p14:creationId xmlns:p14="http://schemas.microsoft.com/office/powerpoint/2010/main" val="3107838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FEF7BE64-3F24-4442-BE2F-A2C315A351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FC6F7B78-F10A-41D3-ACA8-0F2B5DA0EA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Arial" panose="020B0604020202020204" pitchFamily="34" charset="0"/>
            </a:endParaRPr>
          </a:p>
        </p:txBody>
      </p:sp>
      <p:sp>
        <p:nvSpPr>
          <p:cNvPr id="52228" name="Slide Number Placeholder 3">
            <a:extLst>
              <a:ext uri="{FF2B5EF4-FFF2-40B4-BE49-F238E27FC236}">
                <a16:creationId xmlns:a16="http://schemas.microsoft.com/office/drawing/2014/main" id="{0109C421-8B80-4A2E-8D2F-C3D6281B38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3170407-C1AC-4908-BC74-AD6929F7614D}"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05076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CF0DA3-A446-43B8-BB90-0B95BEC50D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8676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4EA104-625A-4E94-B8B6-8B3F966601A5}" type="slidenum">
              <a:rPr lang="en-US" smtClean="0"/>
              <a:pPr>
                <a:defRPr/>
              </a:pPr>
              <a:t>21</a:t>
            </a:fld>
            <a:endParaRPr lang="en-US"/>
          </a:p>
        </p:txBody>
      </p:sp>
    </p:spTree>
    <p:extLst>
      <p:ext uri="{BB962C8B-B14F-4D97-AF65-F5344CB8AC3E}">
        <p14:creationId xmlns:p14="http://schemas.microsoft.com/office/powerpoint/2010/main" val="684418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4EA104-625A-4E94-B8B6-8B3F966601A5}" type="slidenum">
              <a:rPr lang="en-US" smtClean="0"/>
              <a:pPr>
                <a:defRPr/>
              </a:pPr>
              <a:t>22</a:t>
            </a:fld>
            <a:endParaRPr lang="en-US"/>
          </a:p>
        </p:txBody>
      </p:sp>
    </p:spTree>
    <p:extLst>
      <p:ext uri="{BB962C8B-B14F-4D97-AF65-F5344CB8AC3E}">
        <p14:creationId xmlns:p14="http://schemas.microsoft.com/office/powerpoint/2010/main" val="53588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34D9AB33-00FC-46C1-A730-F58DF8BDBB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E81D7718-9CA5-4FED-BCCF-22AC5F6460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6324" name="Slide Number Placeholder 3">
            <a:extLst>
              <a:ext uri="{FF2B5EF4-FFF2-40B4-BE49-F238E27FC236}">
                <a16:creationId xmlns:a16="http://schemas.microsoft.com/office/drawing/2014/main" id="{85070054-F0CA-4B2D-AE82-E953DC66EF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3F3717A-2FDA-415E-BA41-0E1A1F6B13F7}"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259007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4EA104-625A-4E94-B8B6-8B3F966601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6046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FEF7BE64-3F24-4442-BE2F-A2C315A351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FC6F7B78-F10A-41D3-ACA8-0F2B5DA0EA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Arial" panose="020B0604020202020204" pitchFamily="34" charset="0"/>
            </a:endParaRPr>
          </a:p>
        </p:txBody>
      </p:sp>
      <p:sp>
        <p:nvSpPr>
          <p:cNvPr id="52228" name="Slide Number Placeholder 3">
            <a:extLst>
              <a:ext uri="{FF2B5EF4-FFF2-40B4-BE49-F238E27FC236}">
                <a16:creationId xmlns:a16="http://schemas.microsoft.com/office/drawing/2014/main" id="{0109C421-8B80-4A2E-8D2F-C3D6281B38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3170407-C1AC-4908-BC74-AD6929F7614D}"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45676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8193A5A-3F3A-40CE-B619-946E067D339D}"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8193A5A-3F3A-40CE-B619-946E067D339D}"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61821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27E513A-D5CD-49C2-A479-060BE207EFE2}" type="slidenum">
              <a:rPr lang="en-US" smtClean="0"/>
              <a:pPr>
                <a:defRPr/>
              </a:pPr>
              <a:t>6</a:t>
            </a:fld>
            <a:endParaRPr lang="en-US"/>
          </a:p>
        </p:txBody>
      </p:sp>
    </p:spTree>
    <p:extLst>
      <p:ext uri="{BB962C8B-B14F-4D97-AF65-F5344CB8AC3E}">
        <p14:creationId xmlns:p14="http://schemas.microsoft.com/office/powerpoint/2010/main" val="4260757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a:defRPr/>
            </a:pPr>
            <a:fld id="{FB4EA104-625A-4E94-B8B6-8B3F966601A5}" type="slidenum">
              <a:rPr lang="en-US" smtClean="0"/>
              <a:pPr>
                <a:defRPr/>
              </a:pPr>
              <a:t>7</a:t>
            </a:fld>
            <a:endParaRPr lang="en-US"/>
          </a:p>
        </p:txBody>
      </p:sp>
    </p:spTree>
    <p:extLst>
      <p:ext uri="{BB962C8B-B14F-4D97-AF65-F5344CB8AC3E}">
        <p14:creationId xmlns:p14="http://schemas.microsoft.com/office/powerpoint/2010/main" val="1226794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4EA104-625A-4E94-B8B6-8B3F966601A5}" type="slidenum">
              <a:rPr lang="en-US" smtClean="0"/>
              <a:pPr>
                <a:defRPr/>
              </a:pPr>
              <a:t>8</a:t>
            </a:fld>
            <a:endParaRPr lang="en-US"/>
          </a:p>
        </p:txBody>
      </p:sp>
    </p:spTree>
    <p:extLst>
      <p:ext uri="{BB962C8B-B14F-4D97-AF65-F5344CB8AC3E}">
        <p14:creationId xmlns:p14="http://schemas.microsoft.com/office/powerpoint/2010/main" val="2931043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4EA104-625A-4E94-B8B6-8B3F966601A5}" type="slidenum">
              <a:rPr lang="en-US" smtClean="0"/>
              <a:pPr>
                <a:defRPr/>
              </a:pPr>
              <a:t>9</a:t>
            </a:fld>
            <a:endParaRPr lang="en-US"/>
          </a:p>
        </p:txBody>
      </p:sp>
    </p:spTree>
    <p:extLst>
      <p:ext uri="{BB962C8B-B14F-4D97-AF65-F5344CB8AC3E}">
        <p14:creationId xmlns:p14="http://schemas.microsoft.com/office/powerpoint/2010/main" val="30902615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Rectangle 2"/>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pic>
        <p:nvPicPr>
          <p:cNvPr id="4" name="Picture 11" descr="JAN Logo&#10;&#10;Practical Solutions&#10;Workplace Succe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5" name="Slide Number Placeholder 5"/>
          <p:cNvSpPr>
            <a:spLocks noGrp="1"/>
          </p:cNvSpPr>
          <p:nvPr>
            <p:ph type="sldNum" sz="quarter" idx="10"/>
          </p:nvPr>
        </p:nvSpPr>
        <p:spPr/>
        <p:txBody>
          <a:bodyPr/>
          <a:lstStyle>
            <a:lvl1pPr>
              <a:defRPr/>
            </a:lvl1pPr>
          </a:lstStyle>
          <a:p>
            <a:pPr>
              <a:defRPr/>
            </a:pPr>
            <a:fld id="{D4C06C3F-7442-41AE-B922-2CFF05B2F010}" type="slidenum">
              <a:rPr lang="en-US"/>
              <a:pPr>
                <a:defRPr/>
              </a:pPr>
              <a:t>‹#›</a:t>
            </a:fld>
            <a:endParaRPr lang="en-US"/>
          </a:p>
        </p:txBody>
      </p:sp>
    </p:spTree>
    <p:extLst>
      <p:ext uri="{BB962C8B-B14F-4D97-AF65-F5344CB8AC3E}">
        <p14:creationId xmlns:p14="http://schemas.microsoft.com/office/powerpoint/2010/main" val="2199478854"/>
      </p:ext>
    </p:extLst>
  </p:cSld>
  <p:clrMapOvr>
    <a:masterClrMapping/>
  </p:clrMapOvr>
  <p:transition spd="slow">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84D34EC0-8000-4F34-8C3F-DC225945BF73}" type="slidenum">
              <a:rPr lang="en-US" altLang="en-US"/>
              <a:pPr>
                <a:defRPr/>
              </a:pPr>
              <a:t>‹#›</a:t>
            </a:fld>
            <a:endParaRPr lang="en-US" altLang="en-US"/>
          </a:p>
        </p:txBody>
      </p:sp>
    </p:spTree>
    <p:extLst>
      <p:ext uri="{BB962C8B-B14F-4D97-AF65-F5344CB8AC3E}">
        <p14:creationId xmlns:p14="http://schemas.microsoft.com/office/powerpoint/2010/main" val="136219670"/>
      </p:ext>
    </p:extLst>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5CC9ECF3-4D6C-451B-8135-1BA35F4333D1}" type="slidenum">
              <a:rPr lang="en-US" altLang="en-US"/>
              <a:pPr>
                <a:defRPr/>
              </a:pPr>
              <a:t>‹#›</a:t>
            </a:fld>
            <a:endParaRPr lang="en-US" altLang="en-US"/>
          </a:p>
        </p:txBody>
      </p:sp>
    </p:spTree>
    <p:extLst>
      <p:ext uri="{BB962C8B-B14F-4D97-AF65-F5344CB8AC3E}">
        <p14:creationId xmlns:p14="http://schemas.microsoft.com/office/powerpoint/2010/main" val="3363027596"/>
      </p:ext>
    </p:extLst>
  </p:cSld>
  <p:clrMapOvr>
    <a:masterClrMapping/>
  </p:clrMapOvr>
  <p:transition spd="med">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B3BEBA02-60DE-435D-9C5E-9853BA7FAE5A}" type="slidenum">
              <a:rPr lang="en-US" altLang="en-US"/>
              <a:pPr>
                <a:defRPr/>
              </a:pPr>
              <a:t>‹#›</a:t>
            </a:fld>
            <a:endParaRPr lang="en-US" altLang="en-US"/>
          </a:p>
        </p:txBody>
      </p:sp>
    </p:spTree>
    <p:extLst>
      <p:ext uri="{BB962C8B-B14F-4D97-AF65-F5344CB8AC3E}">
        <p14:creationId xmlns:p14="http://schemas.microsoft.com/office/powerpoint/2010/main" val="2074470374"/>
      </p:ext>
    </p:extLst>
  </p:cSld>
  <p:clrMapOvr>
    <a:masterClrMapping/>
  </p:clrMapOvr>
  <p:transition spd="med">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172200" cy="792162"/>
          </a:xfrm>
        </p:spPr>
        <p:txBody>
          <a:bodyPr/>
          <a:lstStyle>
            <a:lvl1pPr>
              <a:defRPr sz="2800" b="1">
                <a:solidFill>
                  <a:schemeClr val="bg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838200" y="1295400"/>
            <a:ext cx="7848600" cy="4525963"/>
          </a:xfrm>
        </p:spPr>
        <p:txBody>
          <a:bodyPr/>
          <a:lstStyle>
            <a:lvl1pPr>
              <a:buFont typeface="Wingdings" pitchFamily="2" charset="2"/>
              <a:buChar char="§"/>
              <a:defRPr>
                <a:solidFill>
                  <a:srgbClr val="002060"/>
                </a:solidFill>
                <a:latin typeface="Arial" pitchFamily="34" charset="0"/>
                <a:cs typeface="Arial" pitchFamily="34" charset="0"/>
              </a:defRPr>
            </a:lvl1pPr>
            <a:lvl2pPr>
              <a:buFont typeface="Wingdings" pitchFamily="2" charset="2"/>
              <a:buChar char="§"/>
              <a:defRPr>
                <a:solidFill>
                  <a:srgbClr val="002060"/>
                </a:solidFill>
                <a:latin typeface="Arial" pitchFamily="34" charset="0"/>
                <a:cs typeface="Arial" pitchFamily="34" charset="0"/>
              </a:defRPr>
            </a:lvl2pPr>
            <a:lvl3pPr>
              <a:buFont typeface="Wingdings" pitchFamily="2" charset="2"/>
              <a:buChar char="§"/>
              <a:defRPr>
                <a:solidFill>
                  <a:srgbClr val="002060"/>
                </a:solidFill>
                <a:latin typeface="Arial" pitchFamily="34" charset="0"/>
                <a:cs typeface="Arial" pitchFamily="34" charset="0"/>
              </a:defRPr>
            </a:lvl3pPr>
            <a:lvl4pPr>
              <a:buFont typeface="Wingdings" pitchFamily="2" charset="2"/>
              <a:buChar char="§"/>
              <a:defRPr>
                <a:solidFill>
                  <a:srgbClr val="002060"/>
                </a:solidFill>
                <a:latin typeface="Arial" pitchFamily="34" charset="0"/>
                <a:cs typeface="Arial" pitchFamily="34" charset="0"/>
              </a:defRPr>
            </a:lvl4pPr>
            <a:lvl5pPr>
              <a:buFont typeface="Wingdings" pitchFamily="2" charset="2"/>
              <a:buChar char="§"/>
              <a:defRPr>
                <a:solidFill>
                  <a:srgbClr val="002060"/>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A7469642-94FD-4A5A-801F-BEFA272A9D48}" type="datetimeFigureOut">
              <a:rPr lang="en-US"/>
              <a:pPr>
                <a:defRPr/>
              </a:pPr>
              <a:t>10/13/2021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fld id="{0E791F65-E658-43B4-93B6-C2D95D897C78}" type="slidenum">
              <a:rPr lang="en-US" altLang="en-US"/>
              <a:pPr>
                <a:defRPr/>
              </a:pPr>
              <a:t>‹#›</a:t>
            </a:fld>
            <a:endParaRPr lang="en-US" altLang="en-US"/>
          </a:p>
        </p:txBody>
      </p:sp>
    </p:spTree>
    <p:extLst>
      <p:ext uri="{BB962C8B-B14F-4D97-AF65-F5344CB8AC3E}">
        <p14:creationId xmlns:p14="http://schemas.microsoft.com/office/powerpoint/2010/main" val="453437533"/>
      </p:ext>
    </p:extLst>
  </p:cSld>
  <p:clrMapOvr>
    <a:masterClrMapping/>
  </p:clrMapOvr>
  <p:transition spd="med">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0F4DD261-D65F-4129-B882-F81B43DD0BF5}" type="datetimeFigureOut">
              <a:rPr lang="en-US"/>
              <a:pPr>
                <a:defRPr/>
              </a:pPr>
              <a:t>10/13/2021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fld id="{A3FEC5E1-0B08-43B1-97BE-E50E595B4392}" type="slidenum">
              <a:rPr lang="en-US" altLang="en-US"/>
              <a:pPr>
                <a:defRPr/>
              </a:pPr>
              <a:t>‹#›</a:t>
            </a:fld>
            <a:endParaRPr lang="en-US" altLang="en-US"/>
          </a:p>
        </p:txBody>
      </p:sp>
    </p:spTree>
    <p:extLst>
      <p:ext uri="{BB962C8B-B14F-4D97-AF65-F5344CB8AC3E}">
        <p14:creationId xmlns:p14="http://schemas.microsoft.com/office/powerpoint/2010/main" val="3207015639"/>
      </p:ext>
    </p:extLst>
  </p:cSld>
  <p:clrMapOvr>
    <a:masterClrMapping/>
  </p:clrMapOvr>
  <p:transition spd="med">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dirty="0"/>
              <a:t>Transition</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3EF6055B-489B-400F-8027-A35DAF1379BA}" type="slidenum">
              <a:rPr lang="en-US" altLang="en-US"/>
              <a:pPr>
                <a:defRPr/>
              </a:pPr>
              <a:t>‹#›</a:t>
            </a:fld>
            <a:endParaRPr lang="en-US" altLang="en-US"/>
          </a:p>
        </p:txBody>
      </p:sp>
    </p:spTree>
    <p:extLst>
      <p:ext uri="{BB962C8B-B14F-4D97-AF65-F5344CB8AC3E}">
        <p14:creationId xmlns:p14="http://schemas.microsoft.com/office/powerpoint/2010/main" val="3054316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creensho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6"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endParaRPr lang="en-US" altLang="en-US" dirty="0"/>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3EF6055B-489B-400F-8027-A35DAF1379BA}" type="slidenum">
              <a:rPr lang="en-US" altLang="en-US"/>
              <a:pPr>
                <a:defRPr/>
              </a:pPr>
              <a:t>‹#›</a:t>
            </a:fld>
            <a:endParaRPr lang="en-US" altLang="en-US"/>
          </a:p>
        </p:txBody>
      </p:sp>
      <p:sp>
        <p:nvSpPr>
          <p:cNvPr id="2" name="Rectangle 1"/>
          <p:cNvSpPr/>
          <p:nvPr userDrawn="1"/>
        </p:nvSpPr>
        <p:spPr>
          <a:xfrm>
            <a:off x="841248" y="1298448"/>
            <a:ext cx="7845552" cy="5184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0789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370D3481-BA11-4A20-A90F-2A8C2F25E033}" type="slidenum">
              <a:rPr lang="en-US" altLang="en-US"/>
              <a:pPr>
                <a:defRPr/>
              </a:pPr>
              <a:t>‹#›</a:t>
            </a:fld>
            <a:endParaRPr lang="en-US" altLang="en-US"/>
          </a:p>
        </p:txBody>
      </p:sp>
    </p:spTree>
    <p:extLst>
      <p:ext uri="{BB962C8B-B14F-4D97-AF65-F5344CB8AC3E}">
        <p14:creationId xmlns:p14="http://schemas.microsoft.com/office/powerpoint/2010/main" val="906894137"/>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ts val="1200"/>
              </a:spcBef>
              <a:defRPr/>
            </a:pPr>
            <a:endParaRPr lang="en-US" sz="3000" b="1">
              <a:solidFill>
                <a:srgbClr val="002C5F"/>
              </a:solidFill>
              <a:latin typeface="Arial" charset="0"/>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F509A7B6-151B-4A64-9B9F-A6B8850E4A99}" type="slidenum">
              <a:rPr lang="en-US" altLang="en-US"/>
              <a:pPr>
                <a:defRPr/>
              </a:pPr>
              <a:t>‹#›</a:t>
            </a:fld>
            <a:endParaRPr lang="en-US" altLang="en-US"/>
          </a:p>
        </p:txBody>
      </p:sp>
    </p:spTree>
    <p:extLst>
      <p:ext uri="{BB962C8B-B14F-4D97-AF65-F5344CB8AC3E}">
        <p14:creationId xmlns:p14="http://schemas.microsoft.com/office/powerpoint/2010/main" val="2056391685"/>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0219D3A4-75D9-4144-9781-76E24B33FA72}" type="slidenum">
              <a:rPr lang="en-US" altLang="en-US"/>
              <a:pPr>
                <a:defRPr/>
              </a:pPr>
              <a:t>‹#›</a:t>
            </a:fld>
            <a:endParaRPr lang="en-US" altLang="en-US"/>
          </a:p>
        </p:txBody>
      </p:sp>
    </p:spTree>
    <p:extLst>
      <p:ext uri="{BB962C8B-B14F-4D97-AF65-F5344CB8AC3E}">
        <p14:creationId xmlns:p14="http://schemas.microsoft.com/office/powerpoint/2010/main" val="189558457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DF11AA18-9744-426A-9D73-A50C963C3C72}" type="slidenum">
              <a:rPr lang="en-US" altLang="en-US"/>
              <a:pPr>
                <a:defRPr/>
              </a:pPr>
              <a:t>‹#›</a:t>
            </a:fld>
            <a:endParaRPr lang="en-US" altLang="en-US"/>
          </a:p>
        </p:txBody>
      </p:sp>
    </p:spTree>
    <p:extLst>
      <p:ext uri="{BB962C8B-B14F-4D97-AF65-F5344CB8AC3E}">
        <p14:creationId xmlns:p14="http://schemas.microsoft.com/office/powerpoint/2010/main" val="3478214996"/>
      </p:ext>
    </p:extLst>
  </p:cSld>
  <p:clrMapOvr>
    <a:masterClrMapping/>
  </p:clrMapOvr>
  <p:transition spd="med">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172200" cy="792162"/>
          </a:xfrm>
        </p:spPr>
        <p:txBody>
          <a:bodyPr/>
          <a:lstStyle>
            <a:lvl1pPr>
              <a:defRPr sz="2800" b="1">
                <a:solidFill>
                  <a:schemeClr val="bg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838200" y="1295400"/>
            <a:ext cx="7848600" cy="4525963"/>
          </a:xfrm>
        </p:spPr>
        <p:txBody>
          <a:bodyPr/>
          <a:lstStyle>
            <a:lvl1pPr>
              <a:buFont typeface="Wingdings" pitchFamily="2" charset="2"/>
              <a:buChar char="§"/>
              <a:defRPr>
                <a:solidFill>
                  <a:srgbClr val="002060"/>
                </a:solidFill>
                <a:latin typeface="Arial" pitchFamily="34" charset="0"/>
                <a:cs typeface="Arial" pitchFamily="34" charset="0"/>
              </a:defRPr>
            </a:lvl1pPr>
            <a:lvl2pPr>
              <a:buFont typeface="Wingdings" pitchFamily="2" charset="2"/>
              <a:buChar char="§"/>
              <a:defRPr>
                <a:solidFill>
                  <a:srgbClr val="002060"/>
                </a:solidFill>
                <a:latin typeface="Arial" pitchFamily="34" charset="0"/>
                <a:cs typeface="Arial" pitchFamily="34" charset="0"/>
              </a:defRPr>
            </a:lvl2pPr>
            <a:lvl3pPr>
              <a:buFont typeface="Wingdings" pitchFamily="2" charset="2"/>
              <a:buChar char="§"/>
              <a:defRPr>
                <a:solidFill>
                  <a:srgbClr val="002060"/>
                </a:solidFill>
                <a:latin typeface="Arial" pitchFamily="34" charset="0"/>
                <a:cs typeface="Arial" pitchFamily="34" charset="0"/>
              </a:defRPr>
            </a:lvl3pPr>
            <a:lvl4pPr>
              <a:buFont typeface="Wingdings" pitchFamily="2" charset="2"/>
              <a:buChar char="§"/>
              <a:defRPr>
                <a:solidFill>
                  <a:srgbClr val="002060"/>
                </a:solidFill>
                <a:latin typeface="Arial" pitchFamily="34" charset="0"/>
                <a:cs typeface="Arial" pitchFamily="34" charset="0"/>
              </a:defRPr>
            </a:lvl4pPr>
            <a:lvl5pPr>
              <a:buFont typeface="Wingdings" pitchFamily="2" charset="2"/>
              <a:buChar char="§"/>
              <a:defRPr>
                <a:solidFill>
                  <a:srgbClr val="002060"/>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5B111A38-DAE7-40C0-B9DC-F95A39C051A9}" type="datetimeFigureOut">
              <a:rPr lang="en-US"/>
              <a:pPr>
                <a:defRPr/>
              </a:pPr>
              <a:t>10/13/2021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fld id="{AC6643D4-9636-4C90-9524-998841BB9F8F}" type="slidenum">
              <a:rPr lang="en-US" altLang="en-US"/>
              <a:pPr>
                <a:defRPr/>
              </a:pPr>
              <a:t>‹#›</a:t>
            </a:fld>
            <a:endParaRPr lang="en-US" altLang="en-US"/>
          </a:p>
        </p:txBody>
      </p:sp>
    </p:spTree>
    <p:extLst>
      <p:ext uri="{BB962C8B-B14F-4D97-AF65-F5344CB8AC3E}">
        <p14:creationId xmlns:p14="http://schemas.microsoft.com/office/powerpoint/2010/main" val="3426229316"/>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753C3548-FC12-48BE-A94F-3FFD06E31469}" type="datetimeFigureOut">
              <a:rPr lang="en-US"/>
              <a:pPr>
                <a:defRPr/>
              </a:pPr>
              <a:t>10/13/2021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fld id="{2810DC38-0F43-4880-939A-7B289FB61B1A}" type="slidenum">
              <a:rPr lang="en-US" altLang="en-US"/>
              <a:pPr>
                <a:defRPr/>
              </a:pPr>
              <a:t>‹#›</a:t>
            </a:fld>
            <a:endParaRPr lang="en-US" altLang="en-US"/>
          </a:p>
        </p:txBody>
      </p:sp>
    </p:spTree>
    <p:extLst>
      <p:ext uri="{BB962C8B-B14F-4D97-AF65-F5344CB8AC3E}">
        <p14:creationId xmlns:p14="http://schemas.microsoft.com/office/powerpoint/2010/main" val="1958829569"/>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879C5024-4AD3-49AE-A048-D44B4E7EB6C7}" type="slidenum">
              <a:rPr lang="en-US" altLang="en-US"/>
              <a:pPr>
                <a:defRPr/>
              </a:pPr>
              <a:t>‹#›</a:t>
            </a:fld>
            <a:endParaRPr lang="en-US" altLang="en-US"/>
          </a:p>
        </p:txBody>
      </p:sp>
    </p:spTree>
    <p:extLst>
      <p:ext uri="{BB962C8B-B14F-4D97-AF65-F5344CB8AC3E}">
        <p14:creationId xmlns:p14="http://schemas.microsoft.com/office/powerpoint/2010/main" val="2453315184"/>
      </p:ext>
    </p:extLst>
  </p:cSld>
  <p:clrMapOvr>
    <a:masterClrMapping/>
  </p:clrMapOvr>
  <p:transition spd="med">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4DA1998E-8D8B-4445-A1FC-6CEE48068F52}" type="slidenum">
              <a:rPr lang="en-US" altLang="en-US"/>
              <a:pPr>
                <a:defRPr/>
              </a:pPr>
              <a:t>‹#›</a:t>
            </a:fld>
            <a:endParaRPr lang="en-US" altLang="en-US"/>
          </a:p>
        </p:txBody>
      </p:sp>
    </p:spTree>
    <p:extLst>
      <p:ext uri="{BB962C8B-B14F-4D97-AF65-F5344CB8AC3E}">
        <p14:creationId xmlns:p14="http://schemas.microsoft.com/office/powerpoint/2010/main" val="3375457607"/>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7B83E276-CD4D-4C60-9213-EBD433864703}" type="slidenum">
              <a:rPr lang="en-US" altLang="en-US"/>
              <a:pPr>
                <a:defRPr/>
              </a:pPr>
              <a:t>‹#›</a:t>
            </a:fld>
            <a:endParaRPr lang="en-US" altLang="en-US"/>
          </a:p>
        </p:txBody>
      </p:sp>
    </p:spTree>
    <p:extLst>
      <p:ext uri="{BB962C8B-B14F-4D97-AF65-F5344CB8AC3E}">
        <p14:creationId xmlns:p14="http://schemas.microsoft.com/office/powerpoint/2010/main" val="537319286"/>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AEB42B70-5F47-4CD0-A842-177704858DC3}" type="datetimeFigureOut">
              <a:rPr lang="en-US"/>
              <a:pPr>
                <a:defRPr/>
              </a:pPr>
              <a:t>10/13/2021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fld id="{788A54C7-3C68-44D5-B50B-DB79FAB84959}" type="slidenum">
              <a:rPr lang="en-US" altLang="en-US"/>
              <a:pPr>
                <a:defRPr/>
              </a:pPr>
              <a:t>‹#›</a:t>
            </a:fld>
            <a:endParaRPr lang="en-US" altLang="en-US"/>
          </a:p>
        </p:txBody>
      </p:sp>
    </p:spTree>
    <p:extLst>
      <p:ext uri="{BB962C8B-B14F-4D97-AF65-F5344CB8AC3E}">
        <p14:creationId xmlns:p14="http://schemas.microsoft.com/office/powerpoint/2010/main" val="715263205"/>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Rectangle 2"/>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pic>
        <p:nvPicPr>
          <p:cNvPr id="4" name="Picture 11" descr="JAN Logo&#10;&#10;Practical Solutions&#10;Workplace Succe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15017160-BCCA-4798-A7E1-8623B31C80B3}" type="slidenum">
              <a:rPr lang="en-US" altLang="en-US"/>
              <a:pPr>
                <a:defRPr/>
              </a:pPr>
              <a:t>‹#›</a:t>
            </a:fld>
            <a:endParaRPr lang="en-US" altLang="en-US"/>
          </a:p>
        </p:txBody>
      </p:sp>
    </p:spTree>
    <p:extLst>
      <p:ext uri="{BB962C8B-B14F-4D97-AF65-F5344CB8AC3E}">
        <p14:creationId xmlns:p14="http://schemas.microsoft.com/office/powerpoint/2010/main" val="176452865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405EE961-6D25-4C6B-952E-B32D11256A6E}" type="slidenum">
              <a:rPr lang="en-US" altLang="en-US"/>
              <a:pPr>
                <a:defRPr/>
              </a:pPr>
              <a:t>‹#›</a:t>
            </a:fld>
            <a:endParaRPr lang="en-US" altLang="en-US"/>
          </a:p>
        </p:txBody>
      </p:sp>
    </p:spTree>
    <p:extLst>
      <p:ext uri="{BB962C8B-B14F-4D97-AF65-F5344CB8AC3E}">
        <p14:creationId xmlns:p14="http://schemas.microsoft.com/office/powerpoint/2010/main" val="3082168863"/>
      </p:ext>
    </p:extLst>
  </p:cSld>
  <p:clrMapOvr>
    <a:masterClrMapping/>
  </p:clrMapOvr>
  <p:transition spd="med">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Rectangle 2"/>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pic>
        <p:nvPicPr>
          <p:cNvPr id="4" name="Picture 11" descr="JAN Logo&#10;&#10;Practical Solutions&#10;Workplace Succe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E8ABDC03-C106-4D95-8D40-DD2EC4906B58}" type="slidenum">
              <a:rPr lang="en-US" altLang="en-US"/>
              <a:pPr>
                <a:defRPr/>
              </a:pPr>
              <a:t>‹#›</a:t>
            </a:fld>
            <a:endParaRPr lang="en-US" altLang="en-US"/>
          </a:p>
        </p:txBody>
      </p:sp>
    </p:spTree>
    <p:extLst>
      <p:ext uri="{BB962C8B-B14F-4D97-AF65-F5344CB8AC3E}">
        <p14:creationId xmlns:p14="http://schemas.microsoft.com/office/powerpoint/2010/main" val="283128666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CA3CB1A1-9D7B-4DA2-9E95-4CCDA585620E}" type="slidenum">
              <a:rPr lang="en-US" altLang="en-US"/>
              <a:pPr>
                <a:defRPr/>
              </a:pPr>
              <a:t>‹#›</a:t>
            </a:fld>
            <a:endParaRPr lang="en-US" altLang="en-US"/>
          </a:p>
        </p:txBody>
      </p:sp>
    </p:spTree>
    <p:extLst>
      <p:ext uri="{BB962C8B-B14F-4D97-AF65-F5344CB8AC3E}">
        <p14:creationId xmlns:p14="http://schemas.microsoft.com/office/powerpoint/2010/main" val="3991785274"/>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86C8864A-761E-48D9-9BFF-E2C2929502CA}" type="slidenum">
              <a:rPr lang="en-US" altLang="en-US"/>
              <a:pPr>
                <a:defRPr/>
              </a:pPr>
              <a:t>‹#›</a:t>
            </a:fld>
            <a:endParaRPr lang="en-US" altLang="en-US"/>
          </a:p>
        </p:txBody>
      </p:sp>
    </p:spTree>
    <p:extLst>
      <p:ext uri="{BB962C8B-B14F-4D97-AF65-F5344CB8AC3E}">
        <p14:creationId xmlns:p14="http://schemas.microsoft.com/office/powerpoint/2010/main" val="313175493"/>
      </p:ext>
    </p:extLst>
  </p:cSld>
  <p:clrMapOvr>
    <a:masterClrMapping/>
  </p:clrMapOvr>
  <p:transition spd="med">
    <p:zo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Rectangle 2"/>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pic>
        <p:nvPicPr>
          <p:cNvPr id="4" name="Picture 11" descr="JAN Logo&#10;&#10;Practical Solutions&#10;Workplace Succe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04EFEE67-ABC6-453F-BE3E-EE2AC90F5934}" type="slidenum">
              <a:rPr lang="en-US" altLang="en-US"/>
              <a:pPr>
                <a:defRPr/>
              </a:pPr>
              <a:t>‹#›</a:t>
            </a:fld>
            <a:endParaRPr lang="en-US" altLang="en-US"/>
          </a:p>
        </p:txBody>
      </p:sp>
    </p:spTree>
    <p:extLst>
      <p:ext uri="{BB962C8B-B14F-4D97-AF65-F5344CB8AC3E}">
        <p14:creationId xmlns:p14="http://schemas.microsoft.com/office/powerpoint/2010/main" val="272480309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2EDEE19D-B77E-4B57-9BA3-F776CF751019}" type="slidenum">
              <a:rPr lang="en-US" altLang="en-US"/>
              <a:pPr>
                <a:defRPr/>
              </a:pPr>
              <a:t>‹#›</a:t>
            </a:fld>
            <a:endParaRPr lang="en-US" altLang="en-US"/>
          </a:p>
        </p:txBody>
      </p:sp>
    </p:spTree>
    <p:extLst>
      <p:ext uri="{BB962C8B-B14F-4D97-AF65-F5344CB8AC3E}">
        <p14:creationId xmlns:p14="http://schemas.microsoft.com/office/powerpoint/2010/main" val="3098678035"/>
      </p:ext>
    </p:extLst>
  </p:cSld>
  <p:clrMapOvr>
    <a:masterClrMapping/>
  </p:clrMapOvr>
  <p:transition spd="med">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endParaRPr lang="en-US" altLang="en-US" dirty="0"/>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5FA75705-A8E6-4374-9A39-2339F0902F0B}" type="slidenum">
              <a:rPr lang="en-US" altLang="en-US"/>
              <a:pPr>
                <a:defRPr/>
              </a:pPr>
              <a:t>‹#›</a:t>
            </a:fld>
            <a:endParaRPr lang="en-US" altLang="en-US"/>
          </a:p>
        </p:txBody>
      </p:sp>
    </p:spTree>
    <p:extLst>
      <p:ext uri="{BB962C8B-B14F-4D97-AF65-F5344CB8AC3E}">
        <p14:creationId xmlns:p14="http://schemas.microsoft.com/office/powerpoint/2010/main" val="29253789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Rectangle 2"/>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pic>
        <p:nvPicPr>
          <p:cNvPr id="4" name="Picture 11" descr="JAN Logo&#10;&#10;Practical Solutions&#10;Workplace Succe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6BECB8DC-06B0-4E21-8E0C-C999129E21C8}" type="slidenum">
              <a:rPr lang="en-US" altLang="en-US"/>
              <a:pPr>
                <a:defRPr/>
              </a:pPr>
              <a:t>‹#›</a:t>
            </a:fld>
            <a:endParaRPr lang="en-US" altLang="en-US"/>
          </a:p>
        </p:txBody>
      </p:sp>
    </p:spTree>
    <p:extLst>
      <p:ext uri="{BB962C8B-B14F-4D97-AF65-F5344CB8AC3E}">
        <p14:creationId xmlns:p14="http://schemas.microsoft.com/office/powerpoint/2010/main" val="318679869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37BE5C13-8F67-4748-86CA-FA1CED9B09B3}" type="slidenum">
              <a:rPr lang="en-US" altLang="en-US"/>
              <a:pPr>
                <a:defRPr/>
              </a:pPr>
              <a:t>‹#›</a:t>
            </a:fld>
            <a:endParaRPr lang="en-US" altLang="en-US"/>
          </a:p>
        </p:txBody>
      </p:sp>
    </p:spTree>
    <p:extLst>
      <p:ext uri="{BB962C8B-B14F-4D97-AF65-F5344CB8AC3E}">
        <p14:creationId xmlns:p14="http://schemas.microsoft.com/office/powerpoint/2010/main" val="1455661624"/>
      </p:ext>
    </p:extLst>
  </p:cSld>
  <p:clrMapOvr>
    <a:masterClrMapping/>
  </p:clrMapOvr>
  <p:transition spd="med">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A1E5AD5F-1CC2-43CB-B7BB-FAFC72FC09B7}" type="slidenum">
              <a:rPr lang="en-US"/>
              <a:pPr>
                <a:defRPr/>
              </a:pPr>
              <a:t>‹#›</a:t>
            </a:fld>
            <a:endParaRPr lang="en-US"/>
          </a:p>
        </p:txBody>
      </p:sp>
    </p:spTree>
    <p:extLst>
      <p:ext uri="{BB962C8B-B14F-4D97-AF65-F5344CB8AC3E}">
        <p14:creationId xmlns:p14="http://schemas.microsoft.com/office/powerpoint/2010/main" val="2903413566"/>
      </p:ext>
    </p:extLst>
  </p:cSld>
  <p:clrMapOvr>
    <a:masterClrMapping/>
  </p:clrMapOvr>
  <p:transition spd="slow">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F2723ECD-18D2-42C5-A687-D4D12932AA95}" type="slidenum">
              <a:rPr lang="en-US"/>
              <a:pPr>
                <a:defRPr/>
              </a:pPr>
              <a:t>‹#›</a:t>
            </a:fld>
            <a:endParaRPr lang="en-US"/>
          </a:p>
        </p:txBody>
      </p:sp>
    </p:spTree>
    <p:extLst>
      <p:ext uri="{BB962C8B-B14F-4D97-AF65-F5344CB8AC3E}">
        <p14:creationId xmlns:p14="http://schemas.microsoft.com/office/powerpoint/2010/main" val="67162065"/>
      </p:ext>
    </p:extLst>
  </p:cSld>
  <p:clrMapOvr>
    <a:masterClrMapping/>
  </p:clrMapOvr>
  <p:transition spd="slow">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651A2B5A-862D-413C-8676-69321027BFE7}" type="slidenum">
              <a:rPr lang="en-US"/>
              <a:pPr>
                <a:defRPr/>
              </a:pPr>
              <a:t>‹#›</a:t>
            </a:fld>
            <a:endParaRPr lang="en-US"/>
          </a:p>
        </p:txBody>
      </p:sp>
    </p:spTree>
    <p:extLst>
      <p:ext uri="{BB962C8B-B14F-4D97-AF65-F5344CB8AC3E}">
        <p14:creationId xmlns:p14="http://schemas.microsoft.com/office/powerpoint/2010/main" val="452998647"/>
      </p:ext>
    </p:extLst>
  </p:cSld>
  <p:clrMapOvr>
    <a:masterClrMapping/>
  </p:clrMapOvr>
  <p:transition spd="slow">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6725" y="1879600"/>
            <a:ext cx="4138613" cy="4116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7738" y="1879600"/>
            <a:ext cx="4140200" cy="4116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C56D5153-C727-48BB-B94C-A83768FADDE3}" type="slidenum">
              <a:rPr lang="en-US"/>
              <a:pPr>
                <a:defRPr/>
              </a:pPr>
              <a:t>‹#›</a:t>
            </a:fld>
            <a:endParaRPr lang="en-US"/>
          </a:p>
        </p:txBody>
      </p:sp>
    </p:spTree>
    <p:extLst>
      <p:ext uri="{BB962C8B-B14F-4D97-AF65-F5344CB8AC3E}">
        <p14:creationId xmlns:p14="http://schemas.microsoft.com/office/powerpoint/2010/main" val="3219384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Slide Number Placeholder 5"/>
          <p:cNvSpPr txBox="1">
            <a:spLocks/>
          </p:cNvSpPr>
          <p:nvPr userDrawn="1"/>
        </p:nvSpPr>
        <p:spPr>
          <a:xfrm>
            <a:off x="8686800" y="109538"/>
            <a:ext cx="374650" cy="365125"/>
          </a:xfrm>
          <a:prstGeom prst="rect">
            <a:avLst/>
          </a:prstGeom>
        </p:spPr>
        <p:txBody>
          <a:bodyPr/>
          <a:lstStyle>
            <a:defPPr>
              <a:defRPr lang="en-US"/>
            </a:defPPr>
            <a:lvl1pPr marL="0" algn="l" defTabSz="457200" rtl="0" eaLnBrk="1" latinLnBrk="0" hangingPunct="1">
              <a:defRPr sz="13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C7F96C7B-85DC-49B4-BA82-7E92CD085FF4}" type="slidenum">
              <a:rPr lang="en-US" sz="1400" b="1" smtClean="0"/>
              <a:pPr algn="r">
                <a:defRPr/>
              </a:pPr>
              <a:t>‹#›</a:t>
            </a:fld>
            <a:endParaRPr lang="en-US" sz="1400" b="1" dirty="0"/>
          </a:p>
        </p:txBody>
      </p:sp>
      <p:sp>
        <p:nvSpPr>
          <p:cNvPr id="2" name="Title 1"/>
          <p:cNvSpPr>
            <a:spLocks noGrp="1"/>
          </p:cNvSpPr>
          <p:nvPr>
            <p:ph type="title"/>
          </p:nvPr>
        </p:nvSpPr>
        <p:spPr>
          <a:xfrm>
            <a:off x="457201" y="474579"/>
            <a:ext cx="8171744" cy="528638"/>
          </a:xfrm>
        </p:spPr>
        <p:txBody>
          <a:bodyPr>
            <a:normAutofit/>
          </a:bodyPr>
          <a:lstStyle>
            <a:lvl1pPr algn="l">
              <a:defRPr sz="4000" b="1">
                <a:solidFill>
                  <a:srgbClr val="004987"/>
                </a:solidFill>
              </a:defRPr>
            </a:lvl1pPr>
          </a:lstStyle>
          <a:p>
            <a:r>
              <a:rPr lang="en-US" dirty="0"/>
              <a:t>Click to edit Master title style</a:t>
            </a:r>
          </a:p>
        </p:txBody>
      </p:sp>
      <p:sp>
        <p:nvSpPr>
          <p:cNvPr id="3" name="Content Placeholder 2"/>
          <p:cNvSpPr>
            <a:spLocks noGrp="1"/>
          </p:cNvSpPr>
          <p:nvPr>
            <p:ph idx="1"/>
          </p:nvPr>
        </p:nvSpPr>
        <p:spPr>
          <a:xfrm>
            <a:off x="457200" y="1363580"/>
            <a:ext cx="8229600" cy="4465052"/>
          </a:xfrm>
        </p:spPr>
        <p:txBody>
          <a:bodyPr/>
          <a:lstStyle>
            <a:lvl1pPr>
              <a:buClr>
                <a:srgbClr val="C33026"/>
              </a:buClr>
              <a:defRPr b="1"/>
            </a:lvl1pPr>
            <a:lvl3pPr>
              <a:buClr>
                <a:srgbClr val="004987"/>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3801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1BE74FC7-D6A9-46C5-81D9-8F585BE86C4B}" type="slidenum">
              <a:rPr lang="en-US" altLang="en-US"/>
              <a:pPr>
                <a:defRPr/>
              </a:pPr>
              <a:t>‹#›</a:t>
            </a:fld>
            <a:endParaRPr lang="en-US" altLang="en-US"/>
          </a:p>
        </p:txBody>
      </p:sp>
    </p:spTree>
    <p:extLst>
      <p:ext uri="{BB962C8B-B14F-4D97-AF65-F5344CB8AC3E}">
        <p14:creationId xmlns:p14="http://schemas.microsoft.com/office/powerpoint/2010/main" val="3980460826"/>
      </p:ext>
    </p:extLst>
  </p:cSld>
  <p:clrMapOvr>
    <a:masterClrMapping/>
  </p:clrMapOvr>
  <p:transition spd="med">
    <p:zo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7C2E9986-A85A-418D-89D8-AA5616D76787}" type="slidenum">
              <a:rPr lang="en-US"/>
              <a:pPr>
                <a:defRPr/>
              </a:pPr>
              <a:t>‹#›</a:t>
            </a:fld>
            <a:endParaRPr lang="en-US"/>
          </a:p>
        </p:txBody>
      </p:sp>
    </p:spTree>
    <p:extLst>
      <p:ext uri="{BB962C8B-B14F-4D97-AF65-F5344CB8AC3E}">
        <p14:creationId xmlns:p14="http://schemas.microsoft.com/office/powerpoint/2010/main" val="2177302584"/>
      </p:ext>
    </p:extLst>
  </p:cSld>
  <p:clrMapOvr>
    <a:masterClrMapping/>
  </p:clrMapOvr>
  <p:transition spd="slow">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E83673B2-C241-42CC-B9CD-4638547F2BA0}" type="slidenum">
              <a:rPr lang="en-US"/>
              <a:pPr>
                <a:defRPr/>
              </a:pPr>
              <a:t>‹#›</a:t>
            </a:fld>
            <a:endParaRPr lang="en-US"/>
          </a:p>
        </p:txBody>
      </p:sp>
    </p:spTree>
    <p:extLst>
      <p:ext uri="{BB962C8B-B14F-4D97-AF65-F5344CB8AC3E}">
        <p14:creationId xmlns:p14="http://schemas.microsoft.com/office/powerpoint/2010/main" val="1583582680"/>
      </p:ext>
    </p:extLst>
  </p:cSld>
  <p:clrMapOvr>
    <a:masterClrMapping/>
  </p:clrMapOvr>
  <p:transition spd="slow">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DD710808-AAB5-43E2-990F-1C6CA6F26917}" type="slidenum">
              <a:rPr lang="en-US"/>
              <a:pPr>
                <a:defRPr/>
              </a:pPr>
              <a:t>‹#›</a:t>
            </a:fld>
            <a:endParaRPr lang="en-US"/>
          </a:p>
        </p:txBody>
      </p:sp>
    </p:spTree>
    <p:extLst>
      <p:ext uri="{BB962C8B-B14F-4D97-AF65-F5344CB8AC3E}">
        <p14:creationId xmlns:p14="http://schemas.microsoft.com/office/powerpoint/2010/main" val="137232445"/>
      </p:ext>
    </p:extLst>
  </p:cSld>
  <p:clrMapOvr>
    <a:masterClrMapping/>
  </p:clrMapOvr>
  <p:transition spd="slow">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CC0A2018-C999-4CCB-B7DC-D7E28E7257A9}" type="datetimeFigureOut">
              <a:rPr lang="en-US"/>
              <a:pPr>
                <a:defRPr/>
              </a:pPr>
              <a:t>10/13/2021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Calibri" panose="020F0502020204030204" pitchFamily="34" charset="0"/>
                <a:cs typeface="+mn-cs"/>
              </a:defRPr>
            </a:lvl1pPr>
          </a:lstStyle>
          <a:p>
            <a:pPr>
              <a:defRPr/>
            </a:pPr>
            <a:fld id="{D0111E9D-98FC-49C8-8B7F-D93FEBFC9C40}" type="slidenum">
              <a:rPr lang="en-US"/>
              <a:pPr>
                <a:defRPr/>
              </a:pPr>
              <a:t>‹#›</a:t>
            </a:fld>
            <a:endParaRPr lang="en-US"/>
          </a:p>
        </p:txBody>
      </p:sp>
    </p:spTree>
    <p:extLst>
      <p:ext uri="{BB962C8B-B14F-4D97-AF65-F5344CB8AC3E}">
        <p14:creationId xmlns:p14="http://schemas.microsoft.com/office/powerpoint/2010/main" val="2177830151"/>
      </p:ext>
    </p:extLst>
  </p:cSld>
  <p:clrMapOvr>
    <a:masterClrMapping/>
  </p:clrMapOvr>
  <p:transition spd="slow">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eaLnBrk="0" hangingPunct="0">
              <a:defRPr>
                <a:cs typeface="+mn-cs"/>
              </a:defRPr>
            </a:lvl1pPr>
          </a:lstStyle>
          <a:p>
            <a:pPr>
              <a:defRPr/>
            </a:pPr>
            <a:fld id="{71BEE85E-D1DD-4604-AE6D-8968A2589F35}" type="slidenum">
              <a:rPr lang="en-US" altLang="en-US"/>
              <a:pPr>
                <a:defRPr/>
              </a:pPr>
              <a:t>‹#›</a:t>
            </a:fld>
            <a:endParaRPr lang="en-US" altLang="en-US"/>
          </a:p>
        </p:txBody>
      </p:sp>
    </p:spTree>
    <p:extLst>
      <p:ext uri="{BB962C8B-B14F-4D97-AF65-F5344CB8AC3E}">
        <p14:creationId xmlns:p14="http://schemas.microsoft.com/office/powerpoint/2010/main" val="2537121602"/>
      </p:ext>
    </p:extLst>
  </p:cSld>
  <p:clrMapOvr>
    <a:masterClrMapping/>
  </p:clrMapOvr>
  <p:transition spd="med">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cs typeface="+mn-cs"/>
              </a:defRPr>
            </a:lvl1pPr>
          </a:lstStyle>
          <a:p>
            <a:pPr>
              <a:defRPr/>
            </a:pPr>
            <a:fld id="{9489C94C-8CD9-4039-8AD4-5414F6520330}" type="slidenum">
              <a:rPr lang="en-US" altLang="en-US"/>
              <a:pPr>
                <a:defRPr/>
              </a:pPr>
              <a:t>‹#›</a:t>
            </a:fld>
            <a:endParaRPr lang="en-US" altLang="en-US"/>
          </a:p>
        </p:txBody>
      </p:sp>
    </p:spTree>
    <p:extLst>
      <p:ext uri="{BB962C8B-B14F-4D97-AF65-F5344CB8AC3E}">
        <p14:creationId xmlns:p14="http://schemas.microsoft.com/office/powerpoint/2010/main" val="2086433125"/>
      </p:ext>
    </p:extLst>
  </p:cSld>
  <p:clrMapOvr>
    <a:masterClrMapping/>
  </p:clrMapOvr>
  <p:transition spd="med">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eaLnBrk="0" hangingPunct="0">
              <a:defRPr>
                <a:cs typeface="+mn-cs"/>
              </a:defRPr>
            </a:lvl1pPr>
          </a:lstStyle>
          <a:p>
            <a:pPr>
              <a:defRPr/>
            </a:pPr>
            <a:fld id="{84EFA350-C0E5-479C-A470-409978F0BCFE}" type="slidenum">
              <a:rPr lang="en-US" altLang="en-US"/>
              <a:pPr>
                <a:defRPr/>
              </a:pPr>
              <a:t>‹#›</a:t>
            </a:fld>
            <a:endParaRPr lang="en-US" altLang="en-US"/>
          </a:p>
        </p:txBody>
      </p:sp>
    </p:spTree>
    <p:extLst>
      <p:ext uri="{BB962C8B-B14F-4D97-AF65-F5344CB8AC3E}">
        <p14:creationId xmlns:p14="http://schemas.microsoft.com/office/powerpoint/2010/main" val="4167387208"/>
      </p:ext>
    </p:extLst>
  </p:cSld>
  <p:clrMapOvr>
    <a:masterClrMapping/>
  </p:clrMapOvr>
  <p:transition spd="med">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A9C342F5-749A-441D-9C33-8BA7BD9F55A6}" type="datetimeFigureOut">
              <a:rPr lang="en-US"/>
              <a:pPr>
                <a:defRPr/>
              </a:pPr>
              <a:t>10/13/2021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cs typeface="+mn-cs"/>
              </a:defRPr>
            </a:lvl1pPr>
          </a:lstStyle>
          <a:p>
            <a:pPr>
              <a:defRPr/>
            </a:pPr>
            <a:fld id="{66D85DCC-8960-4C84-8DEB-33F71BED4546}" type="slidenum">
              <a:rPr lang="en-US" altLang="en-US"/>
              <a:pPr>
                <a:defRPr/>
              </a:pPr>
              <a:t>‹#›</a:t>
            </a:fld>
            <a:endParaRPr lang="en-US" altLang="en-US"/>
          </a:p>
        </p:txBody>
      </p:sp>
    </p:spTree>
    <p:extLst>
      <p:ext uri="{BB962C8B-B14F-4D97-AF65-F5344CB8AC3E}">
        <p14:creationId xmlns:p14="http://schemas.microsoft.com/office/powerpoint/2010/main" val="730221979"/>
      </p:ext>
    </p:extLst>
  </p:cSld>
  <p:clrMapOvr>
    <a:masterClrMapping/>
  </p:clrMapOvr>
  <p:transition spd="med">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cs typeface="+mn-cs"/>
              </a:defRPr>
            </a:lvl1pPr>
          </a:lstStyle>
          <a:p>
            <a:pPr>
              <a:defRPr/>
            </a:pPr>
            <a:fld id="{A73E5696-292F-406B-BA4C-E26CD1C8F65C}" type="slidenum">
              <a:rPr lang="en-US"/>
              <a:pPr>
                <a:defRPr/>
              </a:pPr>
              <a:t>‹#›</a:t>
            </a:fld>
            <a:endParaRPr lang="en-US"/>
          </a:p>
        </p:txBody>
      </p:sp>
    </p:spTree>
    <p:extLst>
      <p:ext uri="{BB962C8B-B14F-4D97-AF65-F5344CB8AC3E}">
        <p14:creationId xmlns:p14="http://schemas.microsoft.com/office/powerpoint/2010/main" val="1927290901"/>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ts val="1200"/>
              </a:spcBef>
              <a:defRPr/>
            </a:pPr>
            <a:endParaRPr lang="en-US" sz="3000" b="1">
              <a:solidFill>
                <a:srgbClr val="002C5F"/>
              </a:solidFill>
              <a:latin typeface="Arial" charset="0"/>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cs typeface="+mn-cs"/>
              </a:defRPr>
            </a:lvl1pPr>
          </a:lstStyle>
          <a:p>
            <a:pPr>
              <a:defRPr/>
            </a:pPr>
            <a:fld id="{3655D983-5C92-473F-B515-AE3749DB596B}" type="slidenum">
              <a:rPr lang="en-US"/>
              <a:pPr>
                <a:defRPr/>
              </a:pPr>
              <a:t>‹#›</a:t>
            </a:fld>
            <a:endParaRPr lang="en-US"/>
          </a:p>
        </p:txBody>
      </p:sp>
    </p:spTree>
    <p:extLst>
      <p:ext uri="{BB962C8B-B14F-4D97-AF65-F5344CB8AC3E}">
        <p14:creationId xmlns:p14="http://schemas.microsoft.com/office/powerpoint/2010/main" val="340890702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A6B24C04-9906-4EBB-B558-B317B9E37B59}" type="slidenum">
              <a:rPr lang="en-US" altLang="en-US"/>
              <a:pPr>
                <a:defRPr/>
              </a:pPr>
              <a:t>‹#›</a:t>
            </a:fld>
            <a:endParaRPr lang="en-US" altLang="en-US"/>
          </a:p>
        </p:txBody>
      </p:sp>
    </p:spTree>
    <p:extLst>
      <p:ext uri="{BB962C8B-B14F-4D97-AF65-F5344CB8AC3E}">
        <p14:creationId xmlns:p14="http://schemas.microsoft.com/office/powerpoint/2010/main" val="478724588"/>
      </p:ext>
    </p:extLst>
  </p:cSld>
  <p:clrMapOvr>
    <a:masterClrMapping/>
  </p:clrMapOvr>
  <p:transition spd="med">
    <p:zo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a:cs typeface="+mn-cs"/>
              </a:defRPr>
            </a:lvl1pPr>
          </a:lstStyle>
          <a:p>
            <a:pPr>
              <a:defRPr/>
            </a:pPr>
            <a:fld id="{132F13AC-B586-4992-BC19-29EB5E90200D}" type="slidenum">
              <a:rPr lang="en-US"/>
              <a:pPr>
                <a:defRPr/>
              </a:pPr>
              <a:t>‹#›</a:t>
            </a:fld>
            <a:endParaRPr lang="en-US"/>
          </a:p>
        </p:txBody>
      </p:sp>
    </p:spTree>
    <p:extLst>
      <p:ext uri="{BB962C8B-B14F-4D97-AF65-F5344CB8AC3E}">
        <p14:creationId xmlns:p14="http://schemas.microsoft.com/office/powerpoint/2010/main" val="1437086560"/>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AD1580A9-24EA-408C-B1D3-FA5B48F37148}" type="datetimeFigureOut">
              <a:rPr lang="en-US"/>
              <a:pPr>
                <a:defRPr/>
              </a:pPr>
              <a:t>10/13/2021</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9" name="Slide Number Placeholder 5"/>
          <p:cNvSpPr>
            <a:spLocks noGrp="1"/>
          </p:cNvSpPr>
          <p:nvPr>
            <p:ph type="sldNum" sz="quarter" idx="12"/>
          </p:nvPr>
        </p:nvSpPr>
        <p:spPr/>
        <p:txBody>
          <a:bodyPr/>
          <a:lstStyle>
            <a:lvl1pPr>
              <a:defRPr>
                <a:cs typeface="+mn-cs"/>
              </a:defRPr>
            </a:lvl1pPr>
          </a:lstStyle>
          <a:p>
            <a:pPr>
              <a:defRPr/>
            </a:pPr>
            <a:fld id="{858A9509-2FD1-4565-957C-C07F4E7D09B8}" type="slidenum">
              <a:rPr lang="en-US"/>
              <a:pPr>
                <a:defRPr/>
              </a:pPr>
              <a:t>‹#›</a:t>
            </a:fld>
            <a:endParaRPr lang="en-US"/>
          </a:p>
        </p:txBody>
      </p:sp>
    </p:spTree>
    <p:extLst>
      <p:ext uri="{BB962C8B-B14F-4D97-AF65-F5344CB8AC3E}">
        <p14:creationId xmlns:p14="http://schemas.microsoft.com/office/powerpoint/2010/main" val="3722652013"/>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BAD233C7-1A33-4F84-9A78-37F06DE96000}" type="slidenum">
              <a:rPr lang="en-US"/>
              <a:pPr>
                <a:defRPr/>
              </a:pPr>
              <a:t>‹#›</a:t>
            </a:fld>
            <a:endParaRPr lang="en-US"/>
          </a:p>
        </p:txBody>
      </p:sp>
    </p:spTree>
    <p:extLst>
      <p:ext uri="{BB962C8B-B14F-4D97-AF65-F5344CB8AC3E}">
        <p14:creationId xmlns:p14="http://schemas.microsoft.com/office/powerpoint/2010/main" val="1285480261"/>
      </p:ext>
    </p:extLst>
  </p:cSld>
  <p:clrMapOvr>
    <a:masterClrMapping/>
  </p:clrMapOvr>
  <p:transition spd="med">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3BA45D9C-1A1C-4E51-A5FF-BDA1EAC58218}" type="slidenum">
              <a:rPr lang="en-US"/>
              <a:pPr>
                <a:defRPr/>
              </a:pPr>
              <a:t>‹#›</a:t>
            </a:fld>
            <a:endParaRPr lang="en-US"/>
          </a:p>
        </p:txBody>
      </p:sp>
    </p:spTree>
    <p:extLst>
      <p:ext uri="{BB962C8B-B14F-4D97-AF65-F5344CB8AC3E}">
        <p14:creationId xmlns:p14="http://schemas.microsoft.com/office/powerpoint/2010/main" val="2641677265"/>
      </p:ext>
    </p:extLst>
  </p:cSld>
  <p:clrMapOvr>
    <a:masterClrMapping/>
  </p:clrMapOvr>
  <p:transition spd="med">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a:lvl1pPr>
          </a:lstStyle>
          <a:p>
            <a:pPr>
              <a:defRPr/>
            </a:pPr>
            <a:fld id="{65307FB0-B46D-43C6-BDFF-A0AB7465C2D0}" type="slidenum">
              <a:rPr lang="en-US"/>
              <a:pPr>
                <a:defRPr/>
              </a:pPr>
              <a:t>‹#›</a:t>
            </a:fld>
            <a:endParaRPr lang="en-US"/>
          </a:p>
        </p:txBody>
      </p:sp>
    </p:spTree>
    <p:extLst>
      <p:ext uri="{BB962C8B-B14F-4D97-AF65-F5344CB8AC3E}">
        <p14:creationId xmlns:p14="http://schemas.microsoft.com/office/powerpoint/2010/main" val="1061453086"/>
      </p:ext>
    </p:extLst>
  </p:cSld>
  <p:clrMapOvr>
    <a:masterClrMapping/>
  </p:clrMapOvr>
  <p:transition spd="med">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fld id="{9D47CB18-1384-4419-A84E-7902AEAE8C6A}" type="datetimeFigureOut">
              <a:rPr lang="en-US"/>
              <a:pPr>
                <a:defRPr/>
              </a:pPr>
              <a:t>10/13/2021</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F935F49-CAA2-4478-BF35-C9B3B1F1C092}" type="slidenum">
              <a:rPr lang="en-US" altLang="en-US"/>
              <a:pPr>
                <a:defRPr/>
              </a:pPr>
              <a:t>‹#›</a:t>
            </a:fld>
            <a:endParaRPr lang="en-US" altLang="en-US"/>
          </a:p>
        </p:txBody>
      </p:sp>
    </p:spTree>
    <p:extLst>
      <p:ext uri="{BB962C8B-B14F-4D97-AF65-F5344CB8AC3E}">
        <p14:creationId xmlns:p14="http://schemas.microsoft.com/office/powerpoint/2010/main" val="34013870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Rectangle 2"/>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pic>
        <p:nvPicPr>
          <p:cNvPr id="4" name="Picture 11" descr="JAN Logo&#10;&#10;Practical Solutions&#10;Workplace Succe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B51EF926-1E4C-4E37-B057-5ACFE2E13039}" type="slidenum">
              <a:rPr lang="en-US" altLang="en-US"/>
              <a:pPr>
                <a:defRPr/>
              </a:pPr>
              <a:t>‹#›</a:t>
            </a:fld>
            <a:endParaRPr lang="en-US" altLang="en-US"/>
          </a:p>
        </p:txBody>
      </p:sp>
    </p:spTree>
    <p:extLst>
      <p:ext uri="{BB962C8B-B14F-4D97-AF65-F5344CB8AC3E}">
        <p14:creationId xmlns:p14="http://schemas.microsoft.com/office/powerpoint/2010/main" val="176645757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endParaRPr lang="en-US" altLang="en-US" dirty="0"/>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5FA75705-A8E6-4374-9A39-2339F0902F0B}" type="slidenum">
              <a:rPr lang="en-US" altLang="en-US"/>
              <a:pPr>
                <a:defRPr/>
              </a:pPr>
              <a:t>‹#›</a:t>
            </a:fld>
            <a:endParaRPr lang="en-US" altLang="en-US"/>
          </a:p>
        </p:txBody>
      </p:sp>
    </p:spTree>
    <p:extLst>
      <p:ext uri="{BB962C8B-B14F-4D97-AF65-F5344CB8AC3E}">
        <p14:creationId xmlns:p14="http://schemas.microsoft.com/office/powerpoint/2010/main" val="34922353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Screenshot">
    <p:spTree>
      <p:nvGrpSpPr>
        <p:cNvPr id="1" name=""/>
        <p:cNvGrpSpPr/>
        <p:nvPr/>
      </p:nvGrpSpPr>
      <p:grpSpPr>
        <a:xfrm>
          <a:off x="0" y="0"/>
          <a:ext cx="0" cy="0"/>
          <a:chOff x="0" y="0"/>
          <a:chExt cx="0" cy="0"/>
        </a:xfrm>
      </p:grpSpPr>
      <p:sp>
        <p:nvSpPr>
          <p:cNvPr id="2" name="Rectangle 1"/>
          <p:cNvSpPr/>
          <p:nvPr userDrawn="1"/>
        </p:nvSpPr>
        <p:spPr>
          <a:xfrm>
            <a:off x="841375" y="129857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3B640534-A48B-405A-915A-55473D3F2D97}" type="slidenum">
              <a:rPr lang="en-US" altLang="en-US"/>
              <a:pPr>
                <a:defRPr/>
              </a:pPr>
              <a:t>‹#›</a:t>
            </a:fld>
            <a:endParaRPr lang="en-US" altLang="en-US" dirty="0"/>
          </a:p>
        </p:txBody>
      </p:sp>
      <p:sp>
        <p:nvSpPr>
          <p:cNvPr id="6"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endParaRPr lang="en-US" altLang="en-US" dirty="0"/>
          </a:p>
        </p:txBody>
      </p:sp>
    </p:spTree>
    <p:extLst>
      <p:ext uri="{BB962C8B-B14F-4D97-AF65-F5344CB8AC3E}">
        <p14:creationId xmlns:p14="http://schemas.microsoft.com/office/powerpoint/2010/main" val="1923250896"/>
      </p:ext>
    </p:extLst>
  </p:cSld>
  <p:clrMapOvr>
    <a:masterClrMapping/>
  </p:clrMapOvr>
  <p:transition spd="med">
    <p:circl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dirty="0">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CDC973D9-E27D-427B-A638-06BC1B6C258C}" type="slidenum">
              <a:rPr lang="en-US" altLang="en-US"/>
              <a:pPr>
                <a:defRPr/>
              </a:pPr>
              <a:t>‹#›</a:t>
            </a:fld>
            <a:endParaRPr lang="en-US" altLang="en-US" dirty="0"/>
          </a:p>
        </p:txBody>
      </p:sp>
    </p:spTree>
    <p:extLst>
      <p:ext uri="{BB962C8B-B14F-4D97-AF65-F5344CB8AC3E}">
        <p14:creationId xmlns:p14="http://schemas.microsoft.com/office/powerpoint/2010/main" val="3867544996"/>
      </p:ext>
    </p:extLst>
  </p:cSld>
  <p:clrMapOvr>
    <a:masterClrMapping/>
  </p:clrMapOvr>
  <p:transition spd="med">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lvl1pPr>
              <a:defRPr>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BA1492DD-5FE3-465C-BD83-82168CF086DB}" type="datetimeFigureOut">
              <a:rPr lang="en-US"/>
              <a:pPr>
                <a:defRPr/>
              </a:pPr>
              <a:t>10/13/2021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fld id="{49F0005B-315F-42AD-A044-EA832E042F6B}" type="slidenum">
              <a:rPr lang="en-US" altLang="en-US"/>
              <a:pPr>
                <a:defRPr/>
              </a:pPr>
              <a:t>‹#›</a:t>
            </a:fld>
            <a:endParaRPr lang="en-US" altLang="en-US"/>
          </a:p>
        </p:txBody>
      </p:sp>
    </p:spTree>
    <p:extLst>
      <p:ext uri="{BB962C8B-B14F-4D97-AF65-F5344CB8AC3E}">
        <p14:creationId xmlns:p14="http://schemas.microsoft.com/office/powerpoint/2010/main" val="1732049827"/>
      </p:ext>
    </p:extLst>
  </p:cSld>
  <p:clrMapOvr>
    <a:masterClrMapping/>
  </p:clrMapOvr>
  <p:transition spd="med">
    <p:zo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0955403D-D873-4C60-AEB2-B7B9AA0059CC}" type="slidenum">
              <a:rPr lang="en-US" altLang="en-US"/>
              <a:pPr>
                <a:defRPr/>
              </a:pPr>
              <a:t>‹#›</a:t>
            </a:fld>
            <a:endParaRPr lang="en-US" altLang="en-US" dirty="0"/>
          </a:p>
        </p:txBody>
      </p:sp>
    </p:spTree>
    <p:extLst>
      <p:ext uri="{BB962C8B-B14F-4D97-AF65-F5344CB8AC3E}">
        <p14:creationId xmlns:p14="http://schemas.microsoft.com/office/powerpoint/2010/main" val="2583856901"/>
      </p:ext>
    </p:extLst>
  </p:cSld>
  <p:clrMapOvr>
    <a:masterClrMapping/>
  </p:clrMapOvr>
  <p:transition spd="med">
    <p:circl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cs typeface="+mn-cs"/>
              </a:defRPr>
            </a:lvl1pPr>
          </a:lstStyle>
          <a:p>
            <a:pPr>
              <a:defRPr/>
            </a:pPr>
            <a:fld id="{566B9912-5BAF-459F-A352-FF5B87A9C10C}" type="datetimeFigureOut">
              <a:rPr lang="en-US"/>
              <a:pPr>
                <a:defRPr/>
              </a:pPr>
              <a:t>10/13/2021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F241BED-456B-4751-9B6A-B53EEFD92C07}" type="slidenum">
              <a:rPr lang="en-US" altLang="en-US"/>
              <a:pPr>
                <a:defRPr/>
              </a:pPr>
              <a:t>‹#›</a:t>
            </a:fld>
            <a:endParaRPr lang="en-US" altLang="en-US" dirty="0"/>
          </a:p>
        </p:txBody>
      </p:sp>
    </p:spTree>
    <p:extLst>
      <p:ext uri="{BB962C8B-B14F-4D97-AF65-F5344CB8AC3E}">
        <p14:creationId xmlns:p14="http://schemas.microsoft.com/office/powerpoint/2010/main" val="2570993797"/>
      </p:ext>
    </p:extLst>
  </p:cSld>
  <p:clrMapOvr>
    <a:masterClrMapping/>
  </p:clrMapOvr>
  <p:transition spd="med">
    <p:circl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4"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dirty="0"/>
              <a:t>Transition</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D3D686CA-4CBA-44C1-921E-34A2E5E7A2EB}" type="slidenum">
              <a:rPr lang="en-US" altLang="en-US"/>
              <a:pPr>
                <a:defRPr/>
              </a:pPr>
              <a:t>‹#›</a:t>
            </a:fld>
            <a:endParaRPr lang="en-US" altLang="en-US" dirty="0"/>
          </a:p>
        </p:txBody>
      </p:sp>
    </p:spTree>
    <p:extLst>
      <p:ext uri="{BB962C8B-B14F-4D97-AF65-F5344CB8AC3E}">
        <p14:creationId xmlns:p14="http://schemas.microsoft.com/office/powerpoint/2010/main" val="1293939"/>
      </p:ext>
    </p:extLst>
  </p:cSld>
  <p:clrMapOvr>
    <a:masterClrMapping/>
  </p:clrMapOvr>
  <p:transition spd="med">
    <p:circl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eaLnBrk="0" hangingPunct="0">
              <a:defRPr>
                <a:latin typeface="Calibri" panose="020F0502020204030204" pitchFamily="34" charset="0"/>
              </a:defRPr>
            </a:lvl1pPr>
          </a:lstStyle>
          <a:p>
            <a:pPr>
              <a:defRPr/>
            </a:pPr>
            <a:fld id="{EC2B02B7-9573-4247-A294-C6AA0B7F2FF3}" type="slidenum">
              <a:rPr lang="en-US"/>
              <a:pPr>
                <a:defRPr/>
              </a:pPr>
              <a:t>‹#›</a:t>
            </a:fld>
            <a:endParaRPr lang="en-US"/>
          </a:p>
        </p:txBody>
      </p:sp>
    </p:spTree>
    <p:extLst>
      <p:ext uri="{BB962C8B-B14F-4D97-AF65-F5344CB8AC3E}">
        <p14:creationId xmlns:p14="http://schemas.microsoft.com/office/powerpoint/2010/main" val="2955441554"/>
      </p:ext>
    </p:extLst>
  </p:cSld>
  <p:clrMapOvr>
    <a:masterClrMapping/>
  </p:clrMapOvr>
  <p:transition spd="slow">
    <p:zo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defRPr>
            </a:lvl1pPr>
          </a:lstStyle>
          <a:p>
            <a:pPr>
              <a:defRPr/>
            </a:pPr>
            <a:fld id="{48ADDEF0-72E1-4C2D-B9D6-F481DD4C34E9}" type="slidenum">
              <a:rPr lang="en-US"/>
              <a:pPr>
                <a:defRPr/>
              </a:pPr>
              <a:t>‹#›</a:t>
            </a:fld>
            <a:endParaRPr lang="en-US"/>
          </a:p>
        </p:txBody>
      </p:sp>
    </p:spTree>
    <p:extLst>
      <p:ext uri="{BB962C8B-B14F-4D97-AF65-F5344CB8AC3E}">
        <p14:creationId xmlns:p14="http://schemas.microsoft.com/office/powerpoint/2010/main" val="2040223774"/>
      </p:ext>
    </p:extLst>
  </p:cSld>
  <p:clrMapOvr>
    <a:masterClrMapping/>
  </p:clrMapOvr>
  <p:transition spd="slow">
    <p:zo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eaLnBrk="0" hangingPunct="0">
              <a:defRPr>
                <a:latin typeface="Calibri" panose="020F0502020204030204" pitchFamily="34" charset="0"/>
              </a:defRPr>
            </a:lvl1pPr>
          </a:lstStyle>
          <a:p>
            <a:pPr>
              <a:defRPr/>
            </a:pPr>
            <a:fld id="{9A2F3AC3-678A-4EA7-B38E-3A1A8B21A900}" type="slidenum">
              <a:rPr lang="en-US"/>
              <a:pPr>
                <a:defRPr/>
              </a:pPr>
              <a:t>‹#›</a:t>
            </a:fld>
            <a:endParaRPr lang="en-US"/>
          </a:p>
        </p:txBody>
      </p:sp>
    </p:spTree>
    <p:extLst>
      <p:ext uri="{BB962C8B-B14F-4D97-AF65-F5344CB8AC3E}">
        <p14:creationId xmlns:p14="http://schemas.microsoft.com/office/powerpoint/2010/main" val="748704955"/>
      </p:ext>
    </p:extLst>
  </p:cSld>
  <p:clrMapOvr>
    <a:masterClrMapping/>
  </p:clrMapOvr>
  <p:transition spd="slow">
    <p:zo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81164320-4E68-4235-876C-F9478C0B0FB0}" type="datetimeFigureOut">
              <a:rPr lang="en-US"/>
              <a:pPr>
                <a:defRPr/>
              </a:pPr>
              <a:t>10/13/2021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Calibri" panose="020F0502020204030204" pitchFamily="34" charset="0"/>
              </a:defRPr>
            </a:lvl1pPr>
          </a:lstStyle>
          <a:p>
            <a:pPr>
              <a:defRPr/>
            </a:pPr>
            <a:fld id="{7E015EF4-7FD7-4672-8C73-5D39C0A7C451}" type="slidenum">
              <a:rPr lang="en-US"/>
              <a:pPr>
                <a:defRPr/>
              </a:pPr>
              <a:t>‹#›</a:t>
            </a:fld>
            <a:endParaRPr lang="en-US"/>
          </a:p>
        </p:txBody>
      </p:sp>
    </p:spTree>
    <p:extLst>
      <p:ext uri="{BB962C8B-B14F-4D97-AF65-F5344CB8AC3E}">
        <p14:creationId xmlns:p14="http://schemas.microsoft.com/office/powerpoint/2010/main" val="4259328902"/>
      </p:ext>
    </p:extLst>
  </p:cSld>
  <p:clrMapOvr>
    <a:masterClrMapping/>
  </p:clrMapOvr>
  <p:transition spd="slow">
    <p:zo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cs typeface="+mn-cs"/>
              </a:defRPr>
            </a:lvl1pPr>
          </a:lstStyle>
          <a:p>
            <a:pPr>
              <a:defRPr/>
            </a:pPr>
            <a:fld id="{C24F7C77-7FFA-4F8B-9E66-594E5FCD57E9}" type="slidenum">
              <a:rPr lang="en-US"/>
              <a:pPr>
                <a:defRPr/>
              </a:pPr>
              <a:t>‹#›</a:t>
            </a:fld>
            <a:endParaRPr lang="en-US" dirty="0"/>
          </a:p>
        </p:txBody>
      </p:sp>
    </p:spTree>
    <p:extLst>
      <p:ext uri="{BB962C8B-B14F-4D97-AF65-F5344CB8AC3E}">
        <p14:creationId xmlns:p14="http://schemas.microsoft.com/office/powerpoint/2010/main" val="2140016980"/>
      </p:ext>
    </p:extLst>
  </p:cSld>
  <p:clrMapOvr>
    <a:masterClrMapping/>
  </p:clrMapOvr>
  <p:transition spd="slow">
    <p:zo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dirty="0">
              <a:solidFill>
                <a:srgbClr val="002C5F"/>
              </a:solidFill>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cs typeface="+mn-cs"/>
              </a:defRPr>
            </a:lvl1pPr>
          </a:lstStyle>
          <a:p>
            <a:pPr>
              <a:defRPr/>
            </a:pPr>
            <a:fld id="{32333E05-7FC7-4664-8298-5DE09446A44B}" type="slidenum">
              <a:rPr lang="en-US"/>
              <a:pPr>
                <a:defRPr/>
              </a:pPr>
              <a:t>‹#›</a:t>
            </a:fld>
            <a:endParaRPr lang="en-US" dirty="0"/>
          </a:p>
        </p:txBody>
      </p:sp>
    </p:spTree>
    <p:extLst>
      <p:ext uri="{BB962C8B-B14F-4D97-AF65-F5344CB8AC3E}">
        <p14:creationId xmlns:p14="http://schemas.microsoft.com/office/powerpoint/2010/main" val="2169733825"/>
      </p:ext>
    </p:extLst>
  </p:cSld>
  <p:clrMapOvr>
    <a:masterClrMapping/>
  </p:clrMapOvr>
  <p:transition spd="slow">
    <p:zo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a:cs typeface="+mn-cs"/>
              </a:defRPr>
            </a:lvl1pPr>
          </a:lstStyle>
          <a:p>
            <a:pPr>
              <a:defRPr/>
            </a:pPr>
            <a:fld id="{D2F2E2CF-030C-49FB-92CA-5153BE26C217}" type="slidenum">
              <a:rPr lang="en-US"/>
              <a:pPr>
                <a:defRPr/>
              </a:pPr>
              <a:t>‹#›</a:t>
            </a:fld>
            <a:endParaRPr lang="en-US" dirty="0"/>
          </a:p>
        </p:txBody>
      </p:sp>
    </p:spTree>
    <p:extLst>
      <p:ext uri="{BB962C8B-B14F-4D97-AF65-F5344CB8AC3E}">
        <p14:creationId xmlns:p14="http://schemas.microsoft.com/office/powerpoint/2010/main" val="3527818023"/>
      </p:ext>
    </p:extLst>
  </p:cSld>
  <p:clrMapOvr>
    <a:masterClrMapping/>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2"/>
          </p:nvPr>
        </p:nvSpPr>
        <p:spPr>
          <a:xfrm>
            <a:off x="511237" y="6211126"/>
            <a:ext cx="3989387" cy="308428"/>
          </a:xfrm>
        </p:spPr>
        <p:txBody>
          <a:bodyPr/>
          <a:lstStyle>
            <a:lvl1pPr marL="0" indent="0">
              <a:buFontTx/>
              <a:buNone/>
              <a:defRPr sz="1200"/>
            </a:lvl1pPr>
          </a:lstStyle>
          <a:p>
            <a:pPr lvl="0"/>
            <a:r>
              <a:rPr lang="en-US"/>
              <a:t>Click to edit Master text styles</a:t>
            </a:r>
          </a:p>
        </p:txBody>
      </p:sp>
      <p:sp>
        <p:nvSpPr>
          <p:cNvPr id="4" name="Slide Number Placeholder 2"/>
          <p:cNvSpPr>
            <a:spLocks noGrp="1"/>
          </p:cNvSpPr>
          <p:nvPr>
            <p:ph type="sldNum" sz="quarter" idx="13"/>
          </p:nvPr>
        </p:nvSpPr>
        <p:spPr/>
        <p:txBody>
          <a:bodyPr/>
          <a:lstStyle>
            <a:lvl1pPr>
              <a:defRPr>
                <a:solidFill>
                  <a:srgbClr val="000000"/>
                </a:solidFill>
              </a:defRPr>
            </a:lvl1pPr>
          </a:lstStyle>
          <a:p>
            <a:pPr>
              <a:defRPr/>
            </a:pPr>
            <a:fld id="{D7E9CFB5-C59D-4C5F-B08B-34CCD6826EF8}" type="slidenum">
              <a:rPr lang="en-US" altLang="en-US"/>
              <a:pPr>
                <a:defRPr/>
              </a:pPr>
              <a:t>‹#›</a:t>
            </a:fld>
            <a:endParaRPr lang="en-US" altLang="en-US"/>
          </a:p>
        </p:txBody>
      </p:sp>
      <p:sp>
        <p:nvSpPr>
          <p:cNvPr id="5" name="Footer Placeholder 3"/>
          <p:cNvSpPr>
            <a:spLocks noGrp="1"/>
          </p:cNvSpPr>
          <p:nvPr>
            <p:ph type="ftr" sz="quarter" idx="14"/>
          </p:nvPr>
        </p:nvSpPr>
        <p:spPr>
          <a:xfrm>
            <a:off x="471488" y="6180138"/>
            <a:ext cx="4206875" cy="373062"/>
          </a:xfrm>
          <a:prstGeom prst="rect">
            <a:avLst/>
          </a:prstGeom>
        </p:spPr>
        <p:txBody>
          <a:bodyPr/>
          <a:lstStyle>
            <a:lvl1pPr>
              <a:defRPr sz="1200">
                <a:solidFill>
                  <a:srgbClr val="000000"/>
                </a:solidFill>
                <a:latin typeface="+mn-lt"/>
              </a:defRPr>
            </a:lvl1pPr>
          </a:lstStyle>
          <a:p>
            <a:pPr>
              <a:defRPr/>
            </a:pPr>
            <a:r>
              <a:rPr lang="en-US"/>
              <a:t>Handouts are available at: www.atia.org/orlandohandouts</a:t>
            </a:r>
            <a:endParaRPr lang="en-US" dirty="0"/>
          </a:p>
        </p:txBody>
      </p:sp>
    </p:spTree>
    <p:extLst>
      <p:ext uri="{BB962C8B-B14F-4D97-AF65-F5344CB8AC3E}">
        <p14:creationId xmlns:p14="http://schemas.microsoft.com/office/powerpoint/2010/main" val="495436402"/>
      </p:ext>
    </p:extLst>
  </p:cSld>
  <p:clrMapOvr>
    <a:masterClrMapping/>
  </p:clrMapOvr>
  <p:transition spd="med">
    <p:zo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80E8F1A2-4F69-4D60-83EF-AF85EF26DE8B}" type="datetimeFigureOut">
              <a:rPr lang="en-US"/>
              <a:pPr>
                <a:defRPr/>
              </a:pPr>
              <a:t>10/13/2021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mn-cs"/>
              </a:defRPr>
            </a:lvl1pPr>
          </a:lstStyle>
          <a:p>
            <a:pPr>
              <a:defRPr/>
            </a:pPr>
            <a:fld id="{F4AE232C-46D7-4F77-9641-38F6EBA407E6}" type="slidenum">
              <a:rPr lang="en-US"/>
              <a:pPr>
                <a:defRPr/>
              </a:pPr>
              <a:t>‹#›</a:t>
            </a:fld>
            <a:endParaRPr lang="en-US" dirty="0"/>
          </a:p>
        </p:txBody>
      </p:sp>
    </p:spTree>
    <p:extLst>
      <p:ext uri="{BB962C8B-B14F-4D97-AF65-F5344CB8AC3E}">
        <p14:creationId xmlns:p14="http://schemas.microsoft.com/office/powerpoint/2010/main" val="2084400779"/>
      </p:ext>
    </p:extLst>
  </p:cSld>
  <p:clrMapOvr>
    <a:masterClrMapping/>
  </p:clrMapOvr>
  <p:transition spd="slow">
    <p:zo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endParaRPr lang="en-US" altLang="en-US" dirty="0"/>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5FA75705-A8E6-4374-9A39-2339F0902F0B}" type="slidenum">
              <a:rPr lang="en-US" altLang="en-US"/>
              <a:pPr>
                <a:defRPr/>
              </a:pPr>
              <a:t>‹#›</a:t>
            </a:fld>
            <a:endParaRPr lang="en-US" altLang="en-US"/>
          </a:p>
        </p:txBody>
      </p:sp>
    </p:spTree>
    <p:extLst>
      <p:ext uri="{BB962C8B-B14F-4D97-AF65-F5344CB8AC3E}">
        <p14:creationId xmlns:p14="http://schemas.microsoft.com/office/powerpoint/2010/main" val="29922243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cs typeface="+mn-cs"/>
              </a:defRPr>
            </a:lvl1pPr>
          </a:lstStyle>
          <a:p>
            <a:pPr>
              <a:defRPr/>
            </a:pPr>
            <a:fld id="{8BA7BB71-CF0E-4AEB-A2D7-5D944F67B1A2}" type="slidenum">
              <a:rPr lang="en-US"/>
              <a:pPr>
                <a:defRPr/>
              </a:pPr>
              <a:t>‹#›</a:t>
            </a:fld>
            <a:endParaRPr lang="en-US" dirty="0"/>
          </a:p>
        </p:txBody>
      </p:sp>
    </p:spTree>
    <p:extLst>
      <p:ext uri="{BB962C8B-B14F-4D97-AF65-F5344CB8AC3E}">
        <p14:creationId xmlns:p14="http://schemas.microsoft.com/office/powerpoint/2010/main" val="5666552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dirty="0">
              <a:solidFill>
                <a:srgbClr val="002C5F"/>
              </a:solidFill>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cs typeface="+mn-cs"/>
              </a:defRPr>
            </a:lvl1pPr>
          </a:lstStyle>
          <a:p>
            <a:pPr>
              <a:defRPr/>
            </a:pPr>
            <a:fld id="{49F4D231-5518-4810-8136-73C3D09320A4}" type="slidenum">
              <a:rPr lang="en-US"/>
              <a:pPr>
                <a:defRPr/>
              </a:pPr>
              <a:t>‹#›</a:t>
            </a:fld>
            <a:endParaRPr lang="en-US" dirty="0"/>
          </a:p>
        </p:txBody>
      </p:sp>
    </p:spTree>
    <p:extLst>
      <p:ext uri="{BB962C8B-B14F-4D97-AF65-F5344CB8AC3E}">
        <p14:creationId xmlns:p14="http://schemas.microsoft.com/office/powerpoint/2010/main" val="3099975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a:cs typeface="+mn-cs"/>
              </a:defRPr>
            </a:lvl1pPr>
          </a:lstStyle>
          <a:p>
            <a:pPr>
              <a:defRPr/>
            </a:pPr>
            <a:fld id="{7B939F4F-589F-4448-8FBF-C731604AE7E5}" type="slidenum">
              <a:rPr lang="en-US"/>
              <a:pPr>
                <a:defRPr/>
              </a:pPr>
              <a:t>‹#›</a:t>
            </a:fld>
            <a:endParaRPr lang="en-US" dirty="0"/>
          </a:p>
        </p:txBody>
      </p:sp>
    </p:spTree>
    <p:extLst>
      <p:ext uri="{BB962C8B-B14F-4D97-AF65-F5344CB8AC3E}">
        <p14:creationId xmlns:p14="http://schemas.microsoft.com/office/powerpoint/2010/main" val="6411110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mn-cs"/>
              </a:defRPr>
            </a:lvl1pPr>
          </a:lstStyle>
          <a:p>
            <a:pPr>
              <a:defRPr/>
            </a:pPr>
            <a:fld id="{C6DFF7E3-EC7A-4FA9-8C07-ED1F602B9B37}" type="slidenum">
              <a:rPr lang="en-US"/>
              <a:pPr>
                <a:defRPr/>
              </a:pPr>
              <a:t>‹#›</a:t>
            </a:fld>
            <a:endParaRPr lang="en-US" dirty="0"/>
          </a:p>
        </p:txBody>
      </p:sp>
    </p:spTree>
    <p:extLst>
      <p:ext uri="{BB962C8B-B14F-4D97-AF65-F5344CB8AC3E}">
        <p14:creationId xmlns:p14="http://schemas.microsoft.com/office/powerpoint/2010/main" val="2619519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solidFill>
                  <a:srgbClr val="000000"/>
                </a:solidFill>
              </a:defRPr>
            </a:lvl1pPr>
          </a:lstStyle>
          <a:p>
            <a:pPr>
              <a:defRPr/>
            </a:pPr>
            <a:fld id="{FC31DD07-0598-4DBB-8338-4E736BC0CC09}" type="slidenum">
              <a:rPr lang="en-US" altLang="en-US"/>
              <a:pPr>
                <a:defRPr/>
              </a:pPr>
              <a:t>‹#›</a:t>
            </a:fld>
            <a:endParaRPr lang="en-US" altLang="en-US"/>
          </a:p>
        </p:txBody>
      </p:sp>
      <p:sp>
        <p:nvSpPr>
          <p:cNvPr id="4" name="Footer Placeholder 3"/>
          <p:cNvSpPr>
            <a:spLocks noGrp="1"/>
          </p:cNvSpPr>
          <p:nvPr>
            <p:ph type="ftr" sz="quarter" idx="11"/>
          </p:nvPr>
        </p:nvSpPr>
        <p:spPr>
          <a:xfrm>
            <a:off x="471488" y="6299200"/>
            <a:ext cx="4611687" cy="373063"/>
          </a:xfrm>
          <a:prstGeom prst="rect">
            <a:avLst/>
          </a:prstGeom>
        </p:spPr>
        <p:txBody>
          <a:bodyPr/>
          <a:lstStyle>
            <a:lvl1pPr>
              <a:defRPr sz="1200" b="0" i="1" cap="none" baseline="0">
                <a:solidFill>
                  <a:srgbClr val="000000"/>
                </a:solidFill>
                <a:latin typeface="Arial" pitchFamily="34" charset="0"/>
              </a:defRPr>
            </a:lvl1pPr>
          </a:lstStyle>
          <a:p>
            <a:pPr>
              <a:defRPr/>
            </a:pPr>
            <a:r>
              <a:rPr lang="en-US"/>
              <a:t>Handouts are available at: www.atia.org/orlandohandouts</a:t>
            </a:r>
          </a:p>
        </p:txBody>
      </p:sp>
    </p:spTree>
    <p:extLst>
      <p:ext uri="{BB962C8B-B14F-4D97-AF65-F5344CB8AC3E}">
        <p14:creationId xmlns:p14="http://schemas.microsoft.com/office/powerpoint/2010/main" val="948905518"/>
      </p:ext>
    </p:extLst>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p:txBody>
          <a:bodyPr/>
          <a:lstStyle>
            <a:lvl1pPr>
              <a:defRPr>
                <a:solidFill>
                  <a:srgbClr val="000000"/>
                </a:solidFill>
              </a:defRPr>
            </a:lvl1pPr>
          </a:lstStyle>
          <a:p>
            <a:pPr>
              <a:defRPr/>
            </a:pPr>
            <a:fld id="{13CC8BAE-2A29-45A7-9140-4F3777AEBBA6}" type="slidenum">
              <a:rPr lang="en-US" altLang="en-US"/>
              <a:pPr>
                <a:defRPr/>
              </a:pPr>
              <a:t>‹#›</a:t>
            </a:fld>
            <a:endParaRPr lang="en-US" altLang="en-US"/>
          </a:p>
        </p:txBody>
      </p:sp>
      <p:sp>
        <p:nvSpPr>
          <p:cNvPr id="4" name="Rectangle 11"/>
          <p:cNvSpPr>
            <a:spLocks noGrp="1" noChangeArrowheads="1"/>
          </p:cNvSpPr>
          <p:nvPr>
            <p:ph type="ftr" sz="quarter" idx="11"/>
          </p:nvPr>
        </p:nvSpPr>
        <p:spPr>
          <a:xfrm>
            <a:off x="471488" y="6180138"/>
            <a:ext cx="3319462" cy="373062"/>
          </a:xfrm>
          <a:prstGeom prst="rect">
            <a:avLst/>
          </a:prstGeom>
        </p:spPr>
        <p:txBody>
          <a:bodyPr/>
          <a:lstStyle>
            <a:lvl1pPr>
              <a:defRPr>
                <a:solidFill>
                  <a:srgbClr val="000000"/>
                </a:solidFill>
              </a:defRPr>
            </a:lvl1pPr>
          </a:lstStyle>
          <a:p>
            <a:pPr>
              <a:defRPr/>
            </a:pPr>
            <a:r>
              <a:rPr lang="en-US"/>
              <a:t>Handouts are available at: www.atia.org/orlandohandouts</a:t>
            </a:r>
            <a:endParaRPr lang="en-US" sz="900"/>
          </a:p>
        </p:txBody>
      </p:sp>
    </p:spTree>
    <p:extLst>
      <p:ext uri="{BB962C8B-B14F-4D97-AF65-F5344CB8AC3E}">
        <p14:creationId xmlns:p14="http://schemas.microsoft.com/office/powerpoint/2010/main" val="2904579854"/>
      </p:ext>
    </p:extLst>
  </p:cSld>
  <p:clrMapOvr>
    <a:masterClrMapping/>
  </p:clrMapOvr>
  <p:transition spd="med">
    <p:zoom/>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ags" Target="../tags/tag3.xml"/><Relationship Id="rId4"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5.jpeg"/><Relationship Id="rId5" Type="http://schemas.openxmlformats.org/officeDocument/2006/relationships/image" Target="../media/image7.jpeg"/><Relationship Id="rId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7.xml"/><Relationship Id="rId7" Type="http://schemas.openxmlformats.org/officeDocument/2006/relationships/image" Target="../media/image1.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11.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image" Target="../media/image5.jpeg"/></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42.xml"/><Relationship Id="rId7" Type="http://schemas.openxmlformats.org/officeDocument/2006/relationships/image" Target="../media/image4.jpe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1.png"/><Relationship Id="rId5" Type="http://schemas.openxmlformats.org/officeDocument/2006/relationships/theme" Target="../theme/theme12.xml"/><Relationship Id="rId4" Type="http://schemas.openxmlformats.org/officeDocument/2006/relationships/slideLayout" Target="../slideLayouts/slideLayout43.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46.xml"/><Relationship Id="rId7" Type="http://schemas.openxmlformats.org/officeDocument/2006/relationships/image" Target="../media/image4.jpe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image" Target="../media/image1.png"/><Relationship Id="rId5" Type="http://schemas.openxmlformats.org/officeDocument/2006/relationships/theme" Target="../theme/theme13.xml"/><Relationship Id="rId4" Type="http://schemas.openxmlformats.org/officeDocument/2006/relationships/slideLayout" Target="../slideLayouts/slideLayout47.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50.xml"/><Relationship Id="rId7" Type="http://schemas.openxmlformats.org/officeDocument/2006/relationships/image" Target="../media/image4.jpe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image" Target="../media/image1.png"/><Relationship Id="rId5" Type="http://schemas.openxmlformats.org/officeDocument/2006/relationships/theme" Target="../theme/theme14.xml"/><Relationship Id="rId4" Type="http://schemas.openxmlformats.org/officeDocument/2006/relationships/slideLayout" Target="../slideLayouts/slideLayout51.xml"/></Relationships>
</file>

<file path=ppt/slideMasters/_rels/slideMaster1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54.xml"/><Relationship Id="rId7" Type="http://schemas.openxmlformats.org/officeDocument/2006/relationships/image" Target="../media/image4.jpe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image" Target="../media/image1.png"/><Relationship Id="rId5" Type="http://schemas.openxmlformats.org/officeDocument/2006/relationships/theme" Target="../theme/theme15.xml"/><Relationship Id="rId4" Type="http://schemas.openxmlformats.org/officeDocument/2006/relationships/slideLayout" Target="../slideLayouts/slideLayout55.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image" Target="../media/image5.jpeg"/><Relationship Id="rId5" Type="http://schemas.openxmlformats.org/officeDocument/2006/relationships/slideLayout" Target="../slideLayouts/slideLayout60.xml"/><Relationship Id="rId10" Type="http://schemas.openxmlformats.org/officeDocument/2006/relationships/image" Target="../media/image7.jpeg"/><Relationship Id="rId4" Type="http://schemas.openxmlformats.org/officeDocument/2006/relationships/slideLayout" Target="../slideLayouts/slideLayout59.xml"/><Relationship Id="rId9" Type="http://schemas.openxmlformats.org/officeDocument/2006/relationships/image" Target="../media/image1.png"/></Relationships>
</file>

<file path=ppt/slideMasters/_rels/slideMaster1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65.xml"/><Relationship Id="rId7" Type="http://schemas.openxmlformats.org/officeDocument/2006/relationships/image" Target="../media/image4.jpeg"/><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image" Target="../media/image1.png"/><Relationship Id="rId5" Type="http://schemas.openxmlformats.org/officeDocument/2006/relationships/theme" Target="../theme/theme17.xml"/><Relationship Id="rId4" Type="http://schemas.openxmlformats.org/officeDocument/2006/relationships/slideLayout" Target="../slideLayouts/slideLayout66.xml"/></Relationships>
</file>

<file path=ppt/slideMasters/_rels/slideMaster1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69.xml"/><Relationship Id="rId7" Type="http://schemas.openxmlformats.org/officeDocument/2006/relationships/image" Target="../media/image1.png"/><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theme" Target="../theme/theme18.xml"/><Relationship Id="rId5" Type="http://schemas.openxmlformats.org/officeDocument/2006/relationships/slideLayout" Target="../slideLayouts/slideLayout71.xml"/><Relationship Id="rId4" Type="http://schemas.openxmlformats.org/officeDocument/2006/relationships/slideLayout" Target="../slideLayouts/slideLayout70.xml"/><Relationship Id="rId9" Type="http://schemas.openxmlformats.org/officeDocument/2006/relationships/image" Target="../media/image5.jpeg"/></Relationships>
</file>

<file path=ppt/slideMasters/_rels/slideMaster1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74.xml"/><Relationship Id="rId7" Type="http://schemas.openxmlformats.org/officeDocument/2006/relationships/image" Target="../media/image4.jpeg"/><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image" Target="../media/image1.png"/><Relationship Id="rId5" Type="http://schemas.openxmlformats.org/officeDocument/2006/relationships/theme" Target="../theme/theme19.xml"/><Relationship Id="rId4" Type="http://schemas.openxmlformats.org/officeDocument/2006/relationships/slideLayout" Target="../slideLayouts/slideLayout75.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5.jpeg"/><Relationship Id="rId5" Type="http://schemas.openxmlformats.org/officeDocument/2006/relationships/slideLayout" Target="../slideLayouts/slideLayout7.xml"/><Relationship Id="rId10" Type="http://schemas.openxmlformats.org/officeDocument/2006/relationships/image" Target="../media/image4.jpeg"/><Relationship Id="rId4" Type="http://schemas.openxmlformats.org/officeDocument/2006/relationships/slideLayout" Target="../slideLayouts/slideLayout6.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6.jpeg"/><Relationship Id="rId5" Type="http://schemas.openxmlformats.org/officeDocument/2006/relationships/slideLayout" Target="../slideLayouts/slideLayout14.xml"/><Relationship Id="rId10" Type="http://schemas.openxmlformats.org/officeDocument/2006/relationships/image" Target="../media/image4.jpeg"/><Relationship Id="rId4" Type="http://schemas.openxmlformats.org/officeDocument/2006/relationships/slideLayout" Target="../slideLayouts/slideLayout13.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9.xml"/><Relationship Id="rId7"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4.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6.jpe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24.xml"/><Relationship Id="rId7" Type="http://schemas.openxmlformats.org/officeDocument/2006/relationships/image" Target="../media/image4.jpe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5.jpeg"/><Relationship Id="rId5" Type="http://schemas.openxmlformats.org/officeDocument/2006/relationships/image" Target="../media/image7.jpeg"/><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5.jpeg"/><Relationship Id="rId5" Type="http://schemas.openxmlformats.org/officeDocument/2006/relationships/image" Target="../media/image7.jpeg"/><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5.jpeg"/><Relationship Id="rId5" Type="http://schemas.openxmlformats.org/officeDocument/2006/relationships/image" Target="../media/image7.jpeg"/><Relationship Id="rId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32.xml"/><Relationship Id="rId5" Type="http://schemas.openxmlformats.org/officeDocument/2006/relationships/image" Target="../media/image5.jpeg"/><Relationship Id="rId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template.gif"/>
          <p:cNvPicPr>
            <a:picLocks noChangeAspect="1"/>
          </p:cNvPicPr>
          <p:nvPr userDrawn="1">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prstClr val="white"/>
                </a:solidFill>
                <a:latin typeface="Arial" panose="020B0604020202020204" pitchFamily="34" charset="0"/>
                <a:cs typeface="Arial" panose="020B0604020202020204" pitchFamily="34" charset="0"/>
              </a:defRPr>
            </a:lvl1pPr>
          </a:lstStyle>
          <a:p>
            <a:pPr>
              <a:defRPr/>
            </a:pPr>
            <a:fld id="{17F5E224-87E9-49D4-9211-64899A1705E7}" type="slidenum">
              <a:rPr lang="en-US"/>
              <a:pPr>
                <a:defRPr/>
              </a:pPr>
              <a:t>‹#›</a:t>
            </a:fld>
            <a:endParaRPr lang="en-US"/>
          </a:p>
        </p:txBody>
      </p:sp>
      <p:sp>
        <p:nvSpPr>
          <p:cNvPr id="14" name="Rectangle 13"/>
          <p:cNvSpPr/>
          <p:nvPr userDrawn="1"/>
        </p:nvSpPr>
        <p:spPr>
          <a:xfrm>
            <a:off x="609600" y="228600"/>
            <a:ext cx="8229600" cy="5334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053" name="Oval 41"/>
          <p:cNvSpPr>
            <a:spLocks noChangeArrowheads="1"/>
          </p:cNvSpPr>
          <p:nvPr userDrawn="1"/>
        </p:nvSpPr>
        <p:spPr bwMode="gray">
          <a:xfrm>
            <a:off x="295275" y="382588"/>
            <a:ext cx="990600" cy="989012"/>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prstClr val="black"/>
              </a:solidFill>
              <a:latin typeface="Calibri" panose="020F0502020204030204" pitchFamily="34" charset="0"/>
            </a:endParaRPr>
          </a:p>
        </p:txBody>
      </p:sp>
      <p:sp>
        <p:nvSpPr>
          <p:cNvPr id="10" name="Rectangle 9"/>
          <p:cNvSpPr/>
          <p:nvPr userDrawn="1"/>
        </p:nvSpPr>
        <p:spPr>
          <a:xfrm>
            <a:off x="304800" y="838200"/>
            <a:ext cx="609600" cy="47244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31" name="Text Placeholder 2"/>
          <p:cNvSpPr>
            <a:spLocks noGrp="1"/>
          </p:cNvSpPr>
          <p:nvPr userDrawn="1">
            <p:ph type="body" idx="1"/>
          </p:nvPr>
        </p:nvSpPr>
        <p:spPr bwMode="auto">
          <a:xfrm>
            <a:off x="838200" y="381000"/>
            <a:ext cx="78486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1032" name="Picture 20" descr="ODEP Logo"/>
          <p:cNvPicPr>
            <a:picLocks noChangeAspect="1"/>
          </p:cNvPicPr>
          <p:nvPr userDrawn="1">
            <p:custDataLst>
              <p:tags r:id="rId5"/>
            </p:custDataLst>
          </p:nvPr>
        </p:nvPicPr>
        <p:blipFill>
          <a:blip r:embed="rId7">
            <a:extLst>
              <a:ext uri="{28A0092B-C50C-407E-A947-70E740481C1C}">
                <a14:useLocalDpi xmlns:a14="http://schemas.microsoft.com/office/drawing/2010/main" val="0"/>
              </a:ext>
            </a:extLst>
          </a:blip>
          <a:srcRect/>
          <a:stretch>
            <a:fillRect/>
          </a:stretch>
        </p:blipFill>
        <p:spPr bwMode="auto">
          <a:xfrm>
            <a:off x="304800" y="5791200"/>
            <a:ext cx="76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Box 14"/>
          <p:cNvSpPr txBox="1">
            <a:spLocks noChangeArrowheads="1"/>
          </p:cNvSpPr>
          <p:nvPr userDrawn="1"/>
        </p:nvSpPr>
        <p:spPr bwMode="auto">
          <a:xfrm>
            <a:off x="1181100" y="5867400"/>
            <a:ext cx="73485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b="1" dirty="0">
                <a:solidFill>
                  <a:prstClr val="white"/>
                </a:solidFill>
                <a:cs typeface="Arial" charset="0"/>
              </a:rPr>
              <a:t>JAN is funded by a contract with the </a:t>
            </a:r>
          </a:p>
          <a:p>
            <a:pPr eaLnBrk="1" hangingPunct="1">
              <a:defRPr/>
            </a:pPr>
            <a:r>
              <a:rPr lang="en-US" b="1" dirty="0">
                <a:solidFill>
                  <a:prstClr val="white"/>
                </a:solidFill>
                <a:cs typeface="Arial" charset="0"/>
              </a:rPr>
              <a:t>Office of Disability Employment Policy, U.S. Department of Labor.</a:t>
            </a:r>
          </a:p>
        </p:txBody>
      </p:sp>
      <p:sp>
        <p:nvSpPr>
          <p:cNvPr id="103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9685" r:id="rId1"/>
    <p:sldLayoutId id="2147489686" r:id="rId2"/>
  </p:sldLayoutIdLst>
  <p:transition spd="slow">
    <p:zoom/>
  </p:transition>
  <p:hf hdr="0" ftr="0" dt="0"/>
  <p:txStyles>
    <p:titleStyle>
      <a:lvl1pPr algn="l" rtl="0" eaLnBrk="0" fontAlgn="base" hangingPunct="0">
        <a:spcBef>
          <a:spcPct val="0"/>
        </a:spcBef>
        <a:spcAft>
          <a:spcPct val="0"/>
        </a:spcAft>
        <a:defRPr sz="3200" b="1" i="0" u="none"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6" descr="template.gi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C27DB54D-92D3-45FB-A29C-C4099628304B}"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9"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47"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10248" name="Picture 20" descr="odeplogo2.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0250" name="Picture 11" descr="JAN Logo&#10;&#10;Job Accommodation Network"/>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9718" r:id="rId1"/>
    <p:sldLayoutId id="2147489719" r:id="rId2"/>
  </p:sldLayoutIdLst>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6" descr="template.gif"/>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3A4603E7-B705-4257-AD37-4836439CD03B}"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77"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1271"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11272" name="Picture 20" descr="odeplogo2.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1274" name="Picture 11" descr="JAN Logo&#10;&#10;Job Accommodation Network"/>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9720" r:id="rId1"/>
    <p:sldLayoutId id="2147489721" r:id="rId2"/>
    <p:sldLayoutId id="2147489722" r:id="rId3"/>
    <p:sldLayoutId id="2147489684" r:id="rId4"/>
    <p:sldLayoutId id="2147489724" r:id="rId5"/>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90" name="Picture 6" descr="template.g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447E84C5-6B5A-42BC-801C-CB1CEFB6E6AA}"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77"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295"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12296" name="Picture 20" descr="odeplogo2.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2298" name="Picture 11" descr="JAN Logo&#10;&#10;Job Accommodation Network"/>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9725" r:id="rId1"/>
    <p:sldLayoutId id="2147489726" r:id="rId2"/>
    <p:sldLayoutId id="2147489727" r:id="rId3"/>
    <p:sldLayoutId id="2147489728" r:id="rId4"/>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6" descr="template.g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62B1A331-F6D6-4481-B7D2-F4CBC1F89BD1}"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149"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altLang="en-US">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3319"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13320" name="Picture 20" descr="odeplogo2.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3322" name="Picture 11" descr="JAN Logo&#10;&#10;Job Accommodation Network"/>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9729" r:id="rId1"/>
    <p:sldLayoutId id="2147489730" r:id="rId2"/>
    <p:sldLayoutId id="2147489731" r:id="rId3"/>
    <p:sldLayoutId id="2147489732" r:id="rId4"/>
  </p:sldLayoutIdLst>
  <p:transition spd="med">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6" descr="template.g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84815DC3-24DC-44F8-97D8-519955701786}"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9"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343"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14344" name="Picture 20" descr="odeplogo2.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4346" name="Picture 11" descr="JAN Logo&#10;&#10;Job Accommodation Network"/>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9733" r:id="rId1"/>
    <p:sldLayoutId id="2147489734" r:id="rId2"/>
    <p:sldLayoutId id="2147489735" r:id="rId3"/>
    <p:sldLayoutId id="2147489736" r:id="rId4"/>
  </p:sldLayoutIdLst>
  <p:transition spd="med"/>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6" descr="template.g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defRPr>
            </a:lvl1pPr>
          </a:lstStyle>
          <a:p>
            <a:pPr>
              <a:defRPr/>
            </a:pPr>
            <a:fld id="{500E5358-95C1-4461-B01D-C2CA8655A6E0}"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149"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151"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6152" name="Picture 20" descr="odeplogo2.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6154" name="Picture 11" descr="JAN Logo&#10;&#10;Job Accommodation Network"/>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1152765088"/>
      </p:ext>
    </p:extLst>
  </p:cSld>
  <p:clrMap bg1="lt1" tx1="dk1" bg2="lt2" tx2="dk2" accent1="accent1" accent2="accent2" accent3="accent3" accent4="accent4" accent5="accent5" accent6="accent6" hlink="hlink" folHlink="folHlink"/>
  <p:sldLayoutIdLst>
    <p:sldLayoutId id="2147489745" r:id="rId1"/>
    <p:sldLayoutId id="2147489746" r:id="rId2"/>
    <p:sldLayoutId id="2147489747" r:id="rId3"/>
    <p:sldLayoutId id="2147489748" r:id="rId4"/>
  </p:sldLayoutIdLst>
  <p:transition spd="med">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6" descr="template.gif"/>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893B7248-C894-4F05-9284-BF244936AE98}"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9"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223"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9224" name="Picture 20" descr="odeplogo2.jp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9226" name="Picture 11" descr="JAN Logo&#10;&#10;Job Accommodation Network"/>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dirty="0"/>
          </a:p>
        </p:txBody>
      </p:sp>
    </p:spTree>
    <p:extLst>
      <p:ext uri="{BB962C8B-B14F-4D97-AF65-F5344CB8AC3E}">
        <p14:creationId xmlns:p14="http://schemas.microsoft.com/office/powerpoint/2010/main" val="3680574799"/>
      </p:ext>
    </p:extLst>
  </p:cSld>
  <p:clrMap bg1="lt1" tx1="dk1" bg2="lt2" tx2="dk2" accent1="accent1" accent2="accent2" accent3="accent3" accent4="accent4" accent5="accent5" accent6="accent6" hlink="hlink" folHlink="folHlink"/>
  <p:sldLayoutIdLst>
    <p:sldLayoutId id="2147489750" r:id="rId1"/>
    <p:sldLayoutId id="2147489751" r:id="rId2"/>
    <p:sldLayoutId id="2147489752" r:id="rId3"/>
    <p:sldLayoutId id="2147489753" r:id="rId4"/>
    <p:sldLayoutId id="2147489754" r:id="rId5"/>
    <p:sldLayoutId id="2147489755" r:id="rId6"/>
    <p:sldLayoutId id="2147489756" r:id="rId7"/>
  </p:sldLayoutIdLst>
  <p:hf hdr="0" ftr="0" dt="0"/>
  <p:txStyles>
    <p:titleStyle>
      <a:lvl1pPr algn="l" rtl="0" eaLnBrk="0" fontAlgn="base" hangingPunct="0">
        <a:spcBef>
          <a:spcPct val="0"/>
        </a:spcBef>
        <a:spcAft>
          <a:spcPct val="0"/>
        </a:spcAft>
        <a:defRPr sz="3200" b="1" i="0" u="none"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6" descr="template.g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defRPr>
            </a:lvl1pPr>
          </a:lstStyle>
          <a:p>
            <a:pPr>
              <a:defRPr/>
            </a:pPr>
            <a:fld id="{2F478575-3518-49E3-8F52-B5926C1AF8B3}"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77"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223"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9224" name="Picture 20" descr="odeplogo2.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9226" name="Picture 11" descr="JAN Logo&#10;&#10;Job Accommodation Network"/>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865726469"/>
      </p:ext>
    </p:extLst>
  </p:cSld>
  <p:clrMap bg1="lt1" tx1="dk1" bg2="lt2" tx2="dk2" accent1="accent1" accent2="accent2" accent3="accent3" accent4="accent4" accent5="accent5" accent6="accent6" hlink="hlink" folHlink="folHlink"/>
  <p:sldLayoutIdLst>
    <p:sldLayoutId id="2147489758" r:id="rId1"/>
    <p:sldLayoutId id="2147489759" r:id="rId2"/>
    <p:sldLayoutId id="2147489760" r:id="rId3"/>
    <p:sldLayoutId id="2147489761" r:id="rId4"/>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6" descr="template.gif"/>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8F8C2173-B107-4372-8E0D-93108B939E14}" type="slidenum">
              <a:rPr lang="en-US"/>
              <a:pPr>
                <a:defRPr/>
              </a:pPr>
              <a:t>‹#›</a:t>
            </a:fld>
            <a:endParaRPr lang="en-US" dirty="0"/>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125"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dirty="0">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4103"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4104" name="Picture 20" descr="odeplogo2.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4106" name="Picture 11" descr="JAN Logo&#10;&#10;Job Accommodation Network"/>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759518815"/>
      </p:ext>
    </p:extLst>
  </p:cSld>
  <p:clrMap bg1="lt1" tx1="dk1" bg2="lt2" tx2="dk2" accent1="accent1" accent2="accent2" accent3="accent3" accent4="accent4" accent5="accent5" accent6="accent6" hlink="hlink" folHlink="folHlink"/>
  <p:sldLayoutIdLst>
    <p:sldLayoutId id="2147489763" r:id="rId1"/>
    <p:sldLayoutId id="2147489764" r:id="rId2"/>
    <p:sldLayoutId id="2147489765" r:id="rId3"/>
    <p:sldLayoutId id="2147489766" r:id="rId4"/>
    <p:sldLayoutId id="2147489768" r:id="rId5"/>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6" descr="template.g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5DDFC5CE-EB51-403F-BEA6-D1DC94E8A30D}" type="slidenum">
              <a:rPr lang="en-US"/>
              <a:pPr>
                <a:defRPr/>
              </a:pPr>
              <a:t>‹#›</a:t>
            </a:fld>
            <a:endParaRPr lang="en-US" dirty="0"/>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125"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dirty="0">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9223"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9224" name="Picture 20" descr="odeplogo2.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9226" name="Picture 11" descr="JAN Logo&#10;&#10;Job Accommodation Network"/>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49208188"/>
      </p:ext>
    </p:extLst>
  </p:cSld>
  <p:clrMap bg1="lt1" tx1="dk1" bg2="lt2" tx2="dk2" accent1="accent1" accent2="accent2" accent3="accent3" accent4="accent4" accent5="accent5" accent6="accent6" hlink="hlink" folHlink="folHlink"/>
  <p:sldLayoutIdLst>
    <p:sldLayoutId id="2147489770" r:id="rId1"/>
    <p:sldLayoutId id="2147489771" r:id="rId2"/>
    <p:sldLayoutId id="2147489772" r:id="rId3"/>
    <p:sldLayoutId id="2147489773" r:id="rId4"/>
  </p:sldLayoutIdLst>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template.gif"/>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FA6A3FE3-C3DD-4090-9570-6F76ED127EF1}"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101"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altLang="en-US">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055"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2056" name="Picture 20" descr="odeplogo2.jp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2058" name="Picture 11" descr="JAN Logo&#10;&#10;Job Accommodation Network"/>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Interactive Process </a:t>
            </a:r>
          </a:p>
        </p:txBody>
      </p:sp>
    </p:spTree>
  </p:cSld>
  <p:clrMap bg1="lt1" tx1="dk1" bg2="lt2" tx2="dk2" accent1="accent1" accent2="accent2" accent3="accent3" accent4="accent4" accent5="accent5" accent6="accent6" hlink="hlink" folHlink="folHlink"/>
  <p:sldLayoutIdLst>
    <p:sldLayoutId id="2147489687" r:id="rId1"/>
    <p:sldLayoutId id="2147489688" r:id="rId2"/>
    <p:sldLayoutId id="2147489689" r:id="rId3"/>
    <p:sldLayoutId id="2147489691" r:id="rId4"/>
    <p:sldLayoutId id="2147489692" r:id="rId5"/>
    <p:sldLayoutId id="2147489693" r:id="rId6"/>
    <p:sldLayoutId id="2147489694" r:id="rId7"/>
  </p:sldLayoutIdLst>
  <p:transition spd="med">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p:titleStyle>
    <p:bodyStyle>
      <a:lvl1pPr marL="341313" indent="-341313"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1413" indent="-227013"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598613" indent="-227013"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5813" indent="-227013"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descr="template.gif"/>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62D92323-A5B3-42A0-9D38-7EFEB3B55B04}"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053"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altLang="en-US">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79"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3080" name="Picture 20" descr="odeplogo2.jp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3082" name="Picture 11" descr="JAN Logo&#10;&#10;Job Accommodation Network"/>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Interactive Process</a:t>
            </a:r>
          </a:p>
        </p:txBody>
      </p:sp>
    </p:spTree>
  </p:cSld>
  <p:clrMap bg1="lt1" tx1="dk1" bg2="lt2" tx2="dk2" accent1="accent1" accent2="accent2" accent3="accent3" accent4="accent4" accent5="accent5" accent6="accent6" hlink="hlink" folHlink="folHlink"/>
  <p:sldLayoutIdLst>
    <p:sldLayoutId id="2147489695" r:id="rId1"/>
    <p:sldLayoutId id="2147489696" r:id="rId2"/>
    <p:sldLayoutId id="2147489697" r:id="rId3"/>
    <p:sldLayoutId id="2147489698" r:id="rId4"/>
    <p:sldLayoutId id="2147489699" r:id="rId5"/>
    <p:sldLayoutId id="2147489738" r:id="rId6"/>
    <p:sldLayoutId id="2147489739" r:id="rId7"/>
  </p:sldLayoutIdLst>
  <p:transition spd="med">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p:titleStyle>
    <p:bodyStyle>
      <a:lvl1pPr marL="341313" indent="-341313"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1413" indent="-227013"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598613" indent="-227013"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5813" indent="-227013"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6" descr="template.gif"/>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D89F4836-9BB5-4084-8424-001D8EAEAE98}"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125"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altLang="en-US">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103"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4104" name="Picture 20" descr="odeplogo2.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4106" name="Picture 11" descr="JAN Logo&#10;&#10;Job Accommodation Network"/>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9700" r:id="rId1"/>
    <p:sldLayoutId id="2147489701" r:id="rId2"/>
    <p:sldLayoutId id="2147489702" r:id="rId3"/>
    <p:sldLayoutId id="2147489703" r:id="rId4"/>
    <p:sldLayoutId id="2147489704" r:id="rId5"/>
  </p:sldLayoutIdLst>
  <p:transition spd="med">
    <p:fade/>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p:titleStyle>
    <p:bodyStyle>
      <a:lvl1pPr marL="341313" indent="-341313"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1413" indent="-227013"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598613" indent="-227013"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5813" indent="-227013"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6" descr="template.g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E7EF16E3-1132-473D-A3C4-64FE329DBE7C}"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149"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altLang="en-US">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127"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5128" name="Picture 20" descr="odeplogo2.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5130" name="Picture 11" descr="JAN Logo&#10;&#10;Job Accommodation Network"/>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9705" r:id="rId1"/>
    <p:sldLayoutId id="2147489706" r:id="rId2"/>
    <p:sldLayoutId id="2147489707" r:id="rId3"/>
    <p:sldLayoutId id="2147489708" r:id="rId4"/>
  </p:sldLayoutIdLst>
  <p:transition spd="med">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p:titleStyle>
    <p:bodyStyle>
      <a:lvl1pPr marL="341313" indent="-341313"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1413" indent="-227013"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598613" indent="-227013"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5813" indent="-227013"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6" descr="template.gi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0C70E0BA-5009-447F-8ECA-FF18C29641C2}"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9"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151"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6152" name="Picture 20" descr="odeplogo2.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6154" name="Picture 11" descr="JAN Logo&#10;&#10;Job Accommodation Network"/>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9709" r:id="rId1"/>
    <p:sldLayoutId id="2147489710" r:id="rId2"/>
  </p:sldLayoutIdLst>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6" descr="template.gi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8961F07C-BE5E-43B8-8AFC-E23F4B761C89}"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9"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175"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7176" name="Picture 20" descr="odeplogo2.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7178" name="Picture 11" descr="JAN Logo&#10;&#10;Job Accommodation Network"/>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9711" r:id="rId1"/>
    <p:sldLayoutId id="2147489712" r:id="rId2"/>
  </p:sldLayoutIdLst>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6" descr="template.gi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E6BD62CE-A669-4048-88D0-456492D82FDE}"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9"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199"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8200" name="Picture 20" descr="odeplogo2.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8202" name="Picture 11" descr="JAN Logo&#10;&#10;Job Accommodation Network"/>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9713" r:id="rId1"/>
    <p:sldLayoutId id="2147489714" r:id="rId2"/>
  </p:sldLayoutIdLst>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6" descr="template.g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A3283C5A-A44E-4C13-AF8C-BC8B4D035C51}"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9"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223"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9224" name="Picture 20" descr="odeplogo2.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9226" name="Picture 11" descr="JAN Logo&#10;&#10;Job Accommodation Network"/>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Transition</a:t>
            </a:r>
          </a:p>
        </p:txBody>
      </p:sp>
    </p:spTree>
  </p:cSld>
  <p:clrMap bg1="lt1" tx1="dk1" bg2="lt2" tx2="dk2" accent1="accent1" accent2="accent2" accent3="accent3" accent4="accent4" accent5="accent5" accent6="accent6" hlink="hlink" folHlink="folHlink"/>
  <p:sldLayoutIdLst>
    <p:sldLayoutId id="2147489767" r:id="rId1"/>
  </p:sldLayoutIdLst>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askjan.org/articles/A-Practical-Approach-to-Telework-as-a-Reasonable-Accommodation-During-the-Pandemic.cfm"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hyperlink" Target="https://www.saferfederalworkforce.gov/downloads/DISABILITY%20REQUEST%20FORM%20-%2020211004_510pm%20-%20MH508.pdf"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32.xml"/><Relationship Id="rId6" Type="http://schemas.openxmlformats.org/officeDocument/2006/relationships/hyperlink" Target="https://monsido.com/improve-web-accessibility" TargetMode="External"/><Relationship Id="rId5" Type="http://schemas.openxmlformats.org/officeDocument/2006/relationships/image" Target="../media/image22.jp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hyperlink" Target="https://www.eeoc.gov/wysk/what-you-should-know-about-covid-19-and-ada-rehabilitation-act-and-other-eeo-laws" TargetMode="External"/><Relationship Id="rId2" Type="http://schemas.openxmlformats.org/officeDocument/2006/relationships/notesSlide" Target="../notesSlides/notesSlide18.xml"/><Relationship Id="rId1" Type="http://schemas.openxmlformats.org/officeDocument/2006/relationships/slideLayout" Target="../slideLayouts/slideLayout3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hyperlink" Target="https://askjan.org/publications/consultants-corner/vol12iss04.cfm" TargetMode="External"/><Relationship Id="rId2" Type="http://schemas.openxmlformats.org/officeDocument/2006/relationships/notesSlide" Target="../notesSlides/notesSlide19.xml"/><Relationship Id="rId1" Type="http://schemas.openxmlformats.org/officeDocument/2006/relationships/slideLayout" Target="../slideLayouts/slideLayout3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hyperlink" Target="https://askjan.org/training/Frequently-Asked-Questions-About-JAN-s-Remote-Trainings.cfm" TargetMode="External"/><Relationship Id="rId2" Type="http://schemas.openxmlformats.org/officeDocument/2006/relationships/notesSlide" Target="../notesSlides/notesSlide2.xml"/><Relationship Id="rId1" Type="http://schemas.openxmlformats.org/officeDocument/2006/relationships/slideLayout" Target="../slideLayouts/slideLayout68.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1.xml"/><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askjan.org/" TargetMode="External"/><Relationship Id="rId2" Type="http://schemas.openxmlformats.org/officeDocument/2006/relationships/notesSlide" Target="../notesSlides/notesSlide23.xml"/><Relationship Id="rId1" Type="http://schemas.openxmlformats.org/officeDocument/2006/relationships/slideLayout" Target="../slideLayouts/slideLayout68.xml"/><Relationship Id="rId6" Type="http://schemas.openxmlformats.org/officeDocument/2006/relationships/image" Target="../media/image29.png"/><Relationship Id="rId5" Type="http://schemas.openxmlformats.org/officeDocument/2006/relationships/hyperlink" Target="mailto:jan@AskJAN.org" TargetMode="External"/><Relationship Id="rId4" Type="http://schemas.openxmlformats.org/officeDocument/2006/relationships/hyperlink" Target="https://askjan.org/JANonDemand.cf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3" Type="http://schemas.openxmlformats.org/officeDocument/2006/relationships/hyperlink" Target="https://askjan.org/events/webinars/archive/index.cfm" TargetMode="External"/><Relationship Id="rId2" Type="http://schemas.openxmlformats.org/officeDocument/2006/relationships/notesSlide" Target="../notesSlides/notesSlide3.xml"/><Relationship Id="rId1" Type="http://schemas.openxmlformats.org/officeDocument/2006/relationships/slideLayout" Target="../slideLayouts/slideLayout68.xml"/><Relationship Id="rId5" Type="http://schemas.openxmlformats.org/officeDocument/2006/relationships/image" Target="../media/image9.png"/><Relationship Id="rId4" Type="http://schemas.openxmlformats.org/officeDocument/2006/relationships/hyperlink" Target="https://askjan.org/events/Trainings.cfm"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3" Type="http://schemas.openxmlformats.org/officeDocument/2006/relationships/hyperlink" Target="https://askjan.org/topics/medexinq.cfm" TargetMode="External"/><Relationship Id="rId2" Type="http://schemas.openxmlformats.org/officeDocument/2006/relationships/notesSlide" Target="../notesSlides/notesSlide7.xml"/><Relationship Id="rId1" Type="http://schemas.openxmlformats.org/officeDocument/2006/relationships/slideLayout" Target="../slideLayouts/slideLayout68.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3" Type="http://schemas.openxmlformats.org/officeDocument/2006/relationships/hyperlink" Target="https://askjan.org/topics/parking.cfm" TargetMode="External"/><Relationship Id="rId2" Type="http://schemas.openxmlformats.org/officeDocument/2006/relationships/notesSlide" Target="../notesSlides/notesSlide9.xml"/><Relationship Id="rId1" Type="http://schemas.openxmlformats.org/officeDocument/2006/relationships/slideLayout" Target="../slideLayouts/slideLayout69.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2"/>
          <p:cNvSpPr>
            <a:spLocks noGrp="1"/>
          </p:cNvSpPr>
          <p:nvPr>
            <p:ph type="title" idx="4294967295"/>
          </p:nvPr>
        </p:nvSpPr>
        <p:spPr bwMode="auto">
          <a:xfrm>
            <a:off x="854075" y="2835275"/>
            <a:ext cx="7832725" cy="2266950"/>
          </a:xfrm>
          <a:prstGeom prst="rect">
            <a:avLst/>
          </a:prstGeom>
          <a:solidFill>
            <a:schemeClr val="bg1"/>
          </a:solidFill>
          <a:ln>
            <a:noFill/>
            <a:prstDash/>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R="0" lvl="0" algn="ctr" defTabSz="914400" rtl="0" eaLnBrk="0" fontAlgn="base" latinLnBrk="0" hangingPunct="0">
              <a:lnSpc>
                <a:spcPct val="100000"/>
              </a:lnSpc>
              <a:spcBef>
                <a:spcPct val="20000"/>
              </a:spcBef>
              <a:spcAft>
                <a:spcPts val="1800"/>
              </a:spcAft>
              <a:buClrTx/>
              <a:buSzTx/>
              <a:buFont typeface="Wingdings" panose="05000000000000000000" pitchFamily="2" charset="2"/>
              <a:buNone/>
              <a:tabLst/>
              <a:defRPr/>
            </a:pPr>
            <a:r>
              <a:rPr kumimoji="0" lang="en-US" sz="5000" b="1" i="0" u="none" strike="noStrike" kern="1200" cap="none" spc="0" normalizeH="0" baseline="0" noProof="0" dirty="0">
                <a:ln>
                  <a:noFill/>
                </a:ln>
                <a:solidFill>
                  <a:srgbClr val="002C5F"/>
                </a:solidFill>
                <a:effectLst/>
                <a:uLnTx/>
                <a:uFillTx/>
                <a:latin typeface="Arial" pitchFamily="34" charset="0"/>
                <a:ea typeface="+mn-ea"/>
                <a:cs typeface="Arial" pitchFamily="34" charset="0"/>
              </a:rPr>
              <a:t>Ask JAN! </a:t>
            </a:r>
            <a:br>
              <a:rPr kumimoji="0" lang="en-US" sz="5000" b="1" i="0" u="none" strike="noStrike" kern="1200" cap="none" spc="0" normalizeH="0" baseline="0" noProof="0" dirty="0">
                <a:ln>
                  <a:noFill/>
                </a:ln>
                <a:solidFill>
                  <a:srgbClr val="002C5F"/>
                </a:solidFill>
                <a:effectLst/>
                <a:uLnTx/>
                <a:uFillTx/>
                <a:latin typeface="Arial" pitchFamily="34" charset="0"/>
                <a:ea typeface="+mn-ea"/>
                <a:cs typeface="Arial" pitchFamily="34" charset="0"/>
              </a:rPr>
            </a:br>
            <a:r>
              <a:rPr kumimoji="0" lang="en-US" sz="5000" b="1" i="0" u="none" strike="noStrike" kern="1200" cap="none" spc="0" normalizeH="0" baseline="0" noProof="0" dirty="0">
                <a:ln>
                  <a:noFill/>
                </a:ln>
                <a:solidFill>
                  <a:srgbClr val="002C5F"/>
                </a:solidFill>
                <a:effectLst/>
                <a:uLnTx/>
                <a:uFillTx/>
                <a:latin typeface="Arial" pitchFamily="34" charset="0"/>
                <a:ea typeface="+mn-ea"/>
                <a:cs typeface="Arial" pitchFamily="34" charset="0"/>
              </a:rPr>
              <a:t>Expert Q &amp; A</a:t>
            </a:r>
            <a:br>
              <a:rPr kumimoji="0" lang="en-US" sz="5000" b="1" i="0" u="none" strike="noStrike" kern="1200" cap="none" spc="0" normalizeH="0" baseline="0" noProof="0" dirty="0">
                <a:ln>
                  <a:noFill/>
                </a:ln>
                <a:solidFill>
                  <a:srgbClr val="002C5F"/>
                </a:solidFill>
                <a:effectLst/>
                <a:uLnTx/>
                <a:uFillTx/>
                <a:latin typeface="Arial" pitchFamily="34" charset="0"/>
                <a:ea typeface="+mn-ea"/>
                <a:cs typeface="Arial" pitchFamily="34" charset="0"/>
              </a:rPr>
            </a:br>
            <a:br>
              <a:rPr kumimoji="0" lang="en-US" sz="3600" b="1" i="0" u="none" strike="noStrike" kern="1200" cap="none" spc="0" normalizeH="0" baseline="0" noProof="0" dirty="0">
                <a:ln>
                  <a:noFill/>
                </a:ln>
                <a:solidFill>
                  <a:srgbClr val="002C5F"/>
                </a:solidFill>
                <a:effectLst/>
                <a:uLnTx/>
                <a:uFillTx/>
                <a:latin typeface="Arial" pitchFamily="34" charset="0"/>
                <a:ea typeface="+mn-ea"/>
                <a:cs typeface="Arial" pitchFamily="34" charset="0"/>
              </a:rPr>
            </a:br>
            <a:r>
              <a:rPr kumimoji="0" lang="en-US" sz="2400" b="1" i="0" u="none" strike="noStrike" kern="1200" cap="none" spc="0" normalizeH="0" baseline="0" noProof="0" dirty="0">
                <a:ln>
                  <a:noFill/>
                </a:ln>
                <a:solidFill>
                  <a:srgbClr val="002C5F"/>
                </a:solidFill>
                <a:effectLst/>
                <a:uLnTx/>
                <a:uFillTx/>
                <a:latin typeface="Arial" pitchFamily="34" charset="0"/>
                <a:ea typeface="+mn-ea"/>
                <a:cs typeface="Arial" pitchFamily="34" charset="0"/>
              </a:rPr>
              <a:t>October 2021</a:t>
            </a:r>
          </a:p>
        </p:txBody>
      </p:sp>
      <p:sp>
        <p:nvSpPr>
          <p:cNvPr id="70659"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A05B7851-413D-4F2D-B334-3DF3EAE89DA6}"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4949E8-26BB-4608-9043-406E313E3078}"/>
              </a:ext>
            </a:extLst>
          </p:cNvPr>
          <p:cNvSpPr txBox="1">
            <a:spLocks noGrp="1"/>
          </p:cNvSpPr>
          <p:nvPr>
            <p:ph type="title" idx="4294967295"/>
          </p:nvPr>
        </p:nvSpPr>
        <p:spPr bwMode="auto">
          <a:xfrm>
            <a:off x="457200" y="274638"/>
            <a:ext cx="8153400" cy="10207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2C5F"/>
                </a:solidFill>
                <a:effectLst/>
                <a:uLnTx/>
                <a:uFillTx/>
                <a:latin typeface="Arial" pitchFamily="34" charset="0"/>
                <a:ea typeface="+mj-ea"/>
                <a:cs typeface="Arial" pitchFamily="34" charset="0"/>
              </a:rPr>
              <a:t>Situation 5</a:t>
            </a:r>
          </a:p>
        </p:txBody>
      </p:sp>
      <p:sp>
        <p:nvSpPr>
          <p:cNvPr id="7" name="Content Placeholder 6">
            <a:extLst>
              <a:ext uri="{FF2B5EF4-FFF2-40B4-BE49-F238E27FC236}">
                <a16:creationId xmlns:a16="http://schemas.microsoft.com/office/drawing/2014/main" id="{17A9242A-6ED7-470A-9909-6B4D4D21E958}"/>
              </a:ext>
            </a:extLst>
          </p:cNvPr>
          <p:cNvSpPr>
            <a:spLocks noGrp="1"/>
          </p:cNvSpPr>
          <p:nvPr>
            <p:ph sz="half" idx="2"/>
          </p:nvPr>
        </p:nvSpPr>
        <p:spPr/>
        <p:txBody>
          <a:bodyPr/>
          <a:lstStyle/>
          <a:p>
            <a:pPr marL="0" indent="0"/>
            <a:endParaRPr lang="en-US" b="0" dirty="0"/>
          </a:p>
          <a:p>
            <a:pPr marL="0" indent="0"/>
            <a:r>
              <a:rPr lang="en-US" b="0" dirty="0"/>
              <a:t>I have an employee who wears hearing aids and doesn’t like their telephone headset.  </a:t>
            </a:r>
          </a:p>
          <a:p>
            <a:pPr marL="0" indent="0"/>
            <a:endParaRPr lang="en-US" b="0" dirty="0"/>
          </a:p>
          <a:p>
            <a:pPr marL="0" indent="0"/>
            <a:r>
              <a:rPr lang="en-US" dirty="0"/>
              <a:t>What headset should I </a:t>
            </a:r>
            <a:br>
              <a:rPr lang="en-US" dirty="0"/>
            </a:br>
            <a:r>
              <a:rPr lang="en-US" dirty="0"/>
              <a:t>get for this employee?</a:t>
            </a:r>
          </a:p>
        </p:txBody>
      </p:sp>
      <p:sp>
        <p:nvSpPr>
          <p:cNvPr id="4" name="Slide Number Placeholder 3">
            <a:extLst>
              <a:ext uri="{FF2B5EF4-FFF2-40B4-BE49-F238E27FC236}">
                <a16:creationId xmlns:a16="http://schemas.microsoft.com/office/drawing/2014/main" id="{86BC7262-3E7B-402B-9B6C-F5684E7DF00B}"/>
              </a:ext>
            </a:extLst>
          </p:cNvPr>
          <p:cNvSpPr>
            <a:spLocks noGrp="1"/>
          </p:cNvSpPr>
          <p:nvPr>
            <p:ph type="sldNum" sz="quarter" idx="10"/>
          </p:nvPr>
        </p:nvSpPr>
        <p:spPr/>
        <p:txBody>
          <a:bodyPr/>
          <a:lstStyle/>
          <a:p>
            <a:pPr>
              <a:defRPr/>
            </a:pPr>
            <a:fld id="{D2F2E2CF-030C-49FB-92CA-5153BE26C217}" type="slidenum">
              <a:rPr lang="en-US" smtClean="0"/>
              <a:pPr>
                <a:defRPr/>
              </a:pPr>
              <a:t>10</a:t>
            </a:fld>
            <a:endParaRPr lang="en-US" dirty="0"/>
          </a:p>
        </p:txBody>
      </p:sp>
      <p:pic>
        <p:nvPicPr>
          <p:cNvPr id="11" name="Content Placeholder 5">
            <a:extLst>
              <a:ext uri="{FF2B5EF4-FFF2-40B4-BE49-F238E27FC236}">
                <a16:creationId xmlns:a16="http://schemas.microsoft.com/office/drawing/2014/main" id="{9F6B8B02-8547-407F-82BE-478BD530C27D}"/>
              </a:ext>
              <a:ext uri="{C183D7F6-B498-43B3-948B-1728B52AA6E4}">
                <adec:decorative xmlns:adec="http://schemas.microsoft.com/office/drawing/2017/decorative" val="1"/>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20063" r="28064" b="1"/>
          <a:stretch/>
        </p:blipFill>
        <p:spPr>
          <a:xfrm flipH="1">
            <a:off x="936903" y="1494148"/>
            <a:ext cx="3730752" cy="4799979"/>
          </a:xfrm>
          <a:noFill/>
        </p:spPr>
      </p:pic>
    </p:spTree>
    <p:extLst>
      <p:ext uri="{BB962C8B-B14F-4D97-AF65-F5344CB8AC3E}">
        <p14:creationId xmlns:p14="http://schemas.microsoft.com/office/powerpoint/2010/main" val="870547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175C2D-F76F-48CA-B8D6-1242773584E3}"/>
              </a:ext>
            </a:extLst>
          </p:cNvPr>
          <p:cNvSpPr>
            <a:spLocks noGrp="1"/>
          </p:cNvSpPr>
          <p:nvPr>
            <p:ph type="title" idx="4294967295"/>
          </p:nvPr>
        </p:nvSpPr>
        <p:spPr>
          <a:xfrm>
            <a:off x="457200" y="274638"/>
            <a:ext cx="8153400" cy="1020762"/>
          </a:xfrm>
        </p:spPr>
        <p:txBody>
          <a:bodyPr/>
          <a:lstStyle/>
          <a:p>
            <a:r>
              <a:rPr lang="en-US" dirty="0"/>
              <a:t>Return-to-Work</a:t>
            </a:r>
          </a:p>
        </p:txBody>
      </p:sp>
      <p:sp>
        <p:nvSpPr>
          <p:cNvPr id="2" name="Content Placeholder 1">
            <a:extLst>
              <a:ext uri="{FF2B5EF4-FFF2-40B4-BE49-F238E27FC236}">
                <a16:creationId xmlns:a16="http://schemas.microsoft.com/office/drawing/2014/main" id="{423548DD-B81D-4EAB-84B8-E53E1C452386}"/>
              </a:ext>
            </a:extLst>
          </p:cNvPr>
          <p:cNvSpPr>
            <a:spLocks noGrp="1"/>
          </p:cNvSpPr>
          <p:nvPr>
            <p:ph idx="1"/>
          </p:nvPr>
        </p:nvSpPr>
        <p:spPr/>
        <p:txBody>
          <a:bodyPr/>
          <a:lstStyle/>
          <a:p>
            <a:r>
              <a:rPr lang="en-US" dirty="0"/>
              <a:t> Plans may have changed…</a:t>
            </a:r>
          </a:p>
        </p:txBody>
      </p:sp>
      <p:sp>
        <p:nvSpPr>
          <p:cNvPr id="4" name="Slide Number Placeholder 3">
            <a:extLst>
              <a:ext uri="{FF2B5EF4-FFF2-40B4-BE49-F238E27FC236}">
                <a16:creationId xmlns:a16="http://schemas.microsoft.com/office/drawing/2014/main" id="{A7B08229-7FCC-456E-B173-5B0ADD5DD998}"/>
              </a:ext>
            </a:extLst>
          </p:cNvPr>
          <p:cNvSpPr>
            <a:spLocks noGrp="1"/>
          </p:cNvSpPr>
          <p:nvPr>
            <p:ph type="sldNum" sz="quarter" idx="10"/>
          </p:nvPr>
        </p:nvSpPr>
        <p:spPr/>
        <p:txBody>
          <a:bodyPr/>
          <a:lstStyle/>
          <a:p>
            <a:pPr>
              <a:defRPr/>
            </a:pPr>
            <a:fld id="{5FA75705-A8E6-4374-9A39-2339F0902F0B}" type="slidenum">
              <a:rPr lang="en-US" altLang="en-US" smtClean="0"/>
              <a:pPr>
                <a:defRPr/>
              </a:pPr>
              <a:t>11</a:t>
            </a:fld>
            <a:endParaRPr lang="en-US" altLang="en-US"/>
          </a:p>
        </p:txBody>
      </p:sp>
      <p:pic>
        <p:nvPicPr>
          <p:cNvPr id="12" name="Picture 11">
            <a:extLst>
              <a:ext uri="{FF2B5EF4-FFF2-40B4-BE49-F238E27FC236}">
                <a16:creationId xmlns:a16="http://schemas.microsoft.com/office/drawing/2014/main" id="{6173F35F-3117-47C1-ABBF-EC984D67F7A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3070" y="2163954"/>
            <a:ext cx="5737860" cy="3825240"/>
          </a:xfrm>
          <a:prstGeom prst="rect">
            <a:avLst/>
          </a:prstGeom>
        </p:spPr>
      </p:pic>
    </p:spTree>
    <p:extLst>
      <p:ext uri="{BB962C8B-B14F-4D97-AF65-F5344CB8AC3E}">
        <p14:creationId xmlns:p14="http://schemas.microsoft.com/office/powerpoint/2010/main" val="2610985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BD680B-B399-4FD9-BC33-3D0E0827EED3}"/>
              </a:ext>
            </a:extLst>
          </p:cNvPr>
          <p:cNvSpPr>
            <a:spLocks noGrp="1"/>
          </p:cNvSpPr>
          <p:nvPr>
            <p:ph type="title" idx="4294967295"/>
          </p:nvPr>
        </p:nvSpPr>
        <p:spPr/>
        <p:txBody>
          <a:bodyPr/>
          <a:lstStyle/>
          <a:p>
            <a:r>
              <a:rPr lang="en-US" dirty="0"/>
              <a:t>Situation 6</a:t>
            </a:r>
          </a:p>
        </p:txBody>
      </p:sp>
      <p:sp>
        <p:nvSpPr>
          <p:cNvPr id="5" name="Content Placeholder 4">
            <a:extLst>
              <a:ext uri="{FF2B5EF4-FFF2-40B4-BE49-F238E27FC236}">
                <a16:creationId xmlns:a16="http://schemas.microsoft.com/office/drawing/2014/main" id="{EAB6C7A9-9EF4-4169-BE1B-02CE39448691}"/>
              </a:ext>
            </a:extLst>
          </p:cNvPr>
          <p:cNvSpPr>
            <a:spLocks noGrp="1"/>
          </p:cNvSpPr>
          <p:nvPr>
            <p:ph idx="1"/>
          </p:nvPr>
        </p:nvSpPr>
        <p:spPr/>
        <p:txBody>
          <a:bodyPr>
            <a:normAutofit/>
          </a:bodyPr>
          <a:lstStyle/>
          <a:p>
            <a:pPr marL="0" indent="0"/>
            <a:r>
              <a:rPr lang="en-US" sz="2400" b="0" dirty="0"/>
              <a:t>An employee with panic disorder asked to continue teleworking after mandatory telework related to the pandemic was ended and employees were called back to the workplace. The employee was told she must come into the office the same as everyone else until </a:t>
            </a:r>
            <a:br>
              <a:rPr lang="en-US" sz="2400" b="0" dirty="0"/>
            </a:br>
            <a:r>
              <a:rPr lang="en-US" sz="2400" b="0" dirty="0"/>
              <a:t>the interactive process is complete. </a:t>
            </a:r>
          </a:p>
          <a:p>
            <a:pPr marL="0" indent="0"/>
            <a:endParaRPr lang="en-US" sz="2400" b="0" dirty="0"/>
          </a:p>
          <a:p>
            <a:pPr marL="0" indent="0"/>
            <a:endParaRPr lang="en-US" sz="2400" b="0" dirty="0"/>
          </a:p>
          <a:p>
            <a:pPr marL="0" indent="0"/>
            <a:r>
              <a:rPr lang="en-US" sz="2400" dirty="0"/>
              <a:t>Is this the best approach?</a:t>
            </a:r>
          </a:p>
          <a:p>
            <a:pPr marL="0" indent="0"/>
            <a:endParaRPr lang="en-US" sz="2400" b="0" dirty="0"/>
          </a:p>
          <a:p>
            <a:pPr marL="0" indent="0"/>
            <a:r>
              <a:rPr lang="en-US" sz="2400" b="0" dirty="0"/>
              <a:t> </a:t>
            </a:r>
          </a:p>
        </p:txBody>
      </p:sp>
      <p:sp>
        <p:nvSpPr>
          <p:cNvPr id="4" name="Slide Number Placeholder 3">
            <a:extLst>
              <a:ext uri="{FF2B5EF4-FFF2-40B4-BE49-F238E27FC236}">
                <a16:creationId xmlns:a16="http://schemas.microsoft.com/office/drawing/2014/main" id="{048921B2-744A-4DBC-89AF-3626DBA6FA4F}"/>
              </a:ext>
            </a:extLst>
          </p:cNvPr>
          <p:cNvSpPr>
            <a:spLocks noGrp="1"/>
          </p:cNvSpPr>
          <p:nvPr>
            <p:ph type="sldNum" sz="quarter" idx="10"/>
          </p:nvPr>
        </p:nvSpPr>
        <p:spPr/>
        <p:txBody>
          <a:bodyPr/>
          <a:lstStyle/>
          <a:p>
            <a:pPr>
              <a:defRPr/>
            </a:pPr>
            <a:fld id="{A6B24C04-9906-4EBB-B558-B317B9E37B59}" type="slidenum">
              <a:rPr lang="en-US" altLang="en-US" smtClean="0"/>
              <a:pPr>
                <a:defRPr/>
              </a:pPr>
              <a:t>12</a:t>
            </a:fld>
            <a:endParaRPr lang="en-US" altLang="en-US"/>
          </a:p>
        </p:txBody>
      </p:sp>
      <p:pic>
        <p:nvPicPr>
          <p:cNvPr id="7" name="Picture 6">
            <a:extLst>
              <a:ext uri="{FF2B5EF4-FFF2-40B4-BE49-F238E27FC236}">
                <a16:creationId xmlns:a16="http://schemas.microsoft.com/office/drawing/2014/main" id="{1C313B82-9A44-417B-93B8-7030CD63AC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906561" y="3887724"/>
            <a:ext cx="3399239" cy="2271714"/>
          </a:xfrm>
          <a:prstGeom prst="rect">
            <a:avLst/>
          </a:prstGeom>
        </p:spPr>
      </p:pic>
    </p:spTree>
    <p:extLst>
      <p:ext uri="{BB962C8B-B14F-4D97-AF65-F5344CB8AC3E}">
        <p14:creationId xmlns:p14="http://schemas.microsoft.com/office/powerpoint/2010/main" val="803638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B6A721-20D8-4355-8291-F4C32EBAF090}"/>
              </a:ext>
            </a:extLst>
          </p:cNvPr>
          <p:cNvSpPr>
            <a:spLocks noGrp="1"/>
          </p:cNvSpPr>
          <p:nvPr>
            <p:ph type="title" idx="4294967295"/>
          </p:nvPr>
        </p:nvSpPr>
        <p:spPr>
          <a:xfrm>
            <a:off x="457200" y="274638"/>
            <a:ext cx="8153400" cy="1020762"/>
          </a:xfrm>
        </p:spPr>
        <p:txBody>
          <a:bodyPr/>
          <a:lstStyle/>
          <a:p>
            <a:r>
              <a:rPr lang="en-US" dirty="0"/>
              <a:t>Situation 7</a:t>
            </a:r>
          </a:p>
        </p:txBody>
      </p:sp>
      <p:sp>
        <p:nvSpPr>
          <p:cNvPr id="2" name="Content Placeholder 1">
            <a:extLst>
              <a:ext uri="{FF2B5EF4-FFF2-40B4-BE49-F238E27FC236}">
                <a16:creationId xmlns:a16="http://schemas.microsoft.com/office/drawing/2014/main" id="{52AD8BC4-83FF-4482-ACDD-D59E684E6531}"/>
              </a:ext>
            </a:extLst>
          </p:cNvPr>
          <p:cNvSpPr>
            <a:spLocks noGrp="1"/>
          </p:cNvSpPr>
          <p:nvPr>
            <p:ph idx="1"/>
          </p:nvPr>
        </p:nvSpPr>
        <p:spPr/>
        <p:txBody>
          <a:bodyPr>
            <a:normAutofit fontScale="92500" lnSpcReduction="20000"/>
          </a:bodyPr>
          <a:lstStyle/>
          <a:p>
            <a:pPr marL="0" indent="0"/>
            <a:r>
              <a:rPr lang="en-US" sz="2600" b="0" dirty="0"/>
              <a:t>Employees are returning to the office in November. An employee </a:t>
            </a:r>
            <a:r>
              <a:rPr lang="en-US" sz="2600" b="0"/>
              <a:t>who had </a:t>
            </a:r>
            <a:r>
              <a:rPr lang="en-US" sz="2600" b="0" dirty="0"/>
              <a:t>a heart transplant wants to keep teleworking, but I know they received two shots already. They should be able to return to work.</a:t>
            </a:r>
          </a:p>
          <a:p>
            <a:pPr marL="0" indent="0"/>
            <a:endParaRPr lang="en-US" sz="2600" b="0" dirty="0"/>
          </a:p>
          <a:p>
            <a:pPr marL="0" indent="0"/>
            <a:endParaRPr lang="en-US" sz="2600" dirty="0"/>
          </a:p>
          <a:p>
            <a:pPr marL="0" indent="0"/>
            <a:endParaRPr lang="en-US" sz="2600" dirty="0"/>
          </a:p>
          <a:p>
            <a:pPr marL="0" indent="0"/>
            <a:r>
              <a:rPr lang="en-US" sz="2600" dirty="0"/>
              <a:t>What’s up with that? </a:t>
            </a:r>
          </a:p>
          <a:p>
            <a:pPr marL="0" indent="0"/>
            <a:endParaRPr lang="en-US" sz="2400" dirty="0"/>
          </a:p>
          <a:p>
            <a:pPr marL="0" indent="0"/>
            <a:br>
              <a:rPr lang="en-US" sz="2400" dirty="0"/>
            </a:br>
            <a:endParaRPr lang="en-US" sz="2400" dirty="0"/>
          </a:p>
          <a:p>
            <a:pPr marL="0" indent="0"/>
            <a:endParaRPr lang="en-US" sz="2400" dirty="0"/>
          </a:p>
          <a:p>
            <a:pPr marL="0" indent="0"/>
            <a:endParaRPr lang="en-US" sz="2400" dirty="0"/>
          </a:p>
          <a:p>
            <a:pPr marL="0" indent="0"/>
            <a:r>
              <a:rPr lang="en-US" sz="2200" b="0" dirty="0">
                <a:hlinkClick r:id="rId3"/>
              </a:rPr>
              <a:t>A Practical Approach to Telework as a Reasonable Accommodation During the Pandemic</a:t>
            </a:r>
            <a:endParaRPr lang="en-US" sz="2200" b="0" dirty="0"/>
          </a:p>
          <a:p>
            <a:pPr marL="0" indent="0"/>
            <a:endParaRPr lang="en-US" sz="2400" b="0" dirty="0"/>
          </a:p>
          <a:p>
            <a:endParaRPr lang="en-US" dirty="0"/>
          </a:p>
        </p:txBody>
      </p:sp>
      <p:sp>
        <p:nvSpPr>
          <p:cNvPr id="4" name="Slide Number Placeholder 3">
            <a:extLst>
              <a:ext uri="{FF2B5EF4-FFF2-40B4-BE49-F238E27FC236}">
                <a16:creationId xmlns:a16="http://schemas.microsoft.com/office/drawing/2014/main" id="{6A7C7299-1937-4CD0-AB01-8DB7B65E44D4}"/>
              </a:ext>
            </a:extLst>
          </p:cNvPr>
          <p:cNvSpPr>
            <a:spLocks noGrp="1"/>
          </p:cNvSpPr>
          <p:nvPr>
            <p:ph type="sldNum" sz="quarter" idx="10"/>
          </p:nvPr>
        </p:nvSpPr>
        <p:spPr/>
        <p:txBody>
          <a:bodyPr/>
          <a:lstStyle/>
          <a:p>
            <a:pPr>
              <a:defRPr/>
            </a:pPr>
            <a:fld id="{5FA75705-A8E6-4374-9A39-2339F0902F0B}" type="slidenum">
              <a:rPr lang="en-US" altLang="en-US" smtClean="0"/>
              <a:pPr>
                <a:defRPr/>
              </a:pPr>
              <a:t>13</a:t>
            </a:fld>
            <a:endParaRPr lang="en-US" altLang="en-US"/>
          </a:p>
        </p:txBody>
      </p:sp>
      <p:pic>
        <p:nvPicPr>
          <p:cNvPr id="6" name="Picture 5">
            <a:extLst>
              <a:ext uri="{FF2B5EF4-FFF2-40B4-BE49-F238E27FC236}">
                <a16:creationId xmlns:a16="http://schemas.microsoft.com/office/drawing/2014/main" id="{2F636BB2-E049-45FD-ABDC-B5DB6CC644F1}"/>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3900" y="2656047"/>
            <a:ext cx="3825085" cy="2463354"/>
          </a:xfrm>
          <a:prstGeom prst="rect">
            <a:avLst/>
          </a:prstGeom>
          <a:effectLst>
            <a:softEdge rad="63500"/>
          </a:effectLst>
        </p:spPr>
      </p:pic>
    </p:spTree>
    <p:extLst>
      <p:ext uri="{BB962C8B-B14F-4D97-AF65-F5344CB8AC3E}">
        <p14:creationId xmlns:p14="http://schemas.microsoft.com/office/powerpoint/2010/main" val="2407623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C8B7819-3724-4D8A-AFF4-5881F78CAD4A}"/>
              </a:ext>
            </a:extLst>
          </p:cNvPr>
          <p:cNvSpPr>
            <a:spLocks noGrp="1"/>
          </p:cNvSpPr>
          <p:nvPr>
            <p:ph type="title" idx="4294967295"/>
          </p:nvPr>
        </p:nvSpPr>
        <p:spPr/>
        <p:txBody>
          <a:bodyPr/>
          <a:lstStyle/>
          <a:p>
            <a:r>
              <a:rPr lang="en-US" dirty="0"/>
              <a:t>Situation 8</a:t>
            </a:r>
          </a:p>
        </p:txBody>
      </p:sp>
      <p:sp>
        <p:nvSpPr>
          <p:cNvPr id="2" name="Content Placeholder 1">
            <a:extLst>
              <a:ext uri="{FF2B5EF4-FFF2-40B4-BE49-F238E27FC236}">
                <a16:creationId xmlns:a16="http://schemas.microsoft.com/office/drawing/2014/main" id="{A3C9FEC9-402B-4648-95DF-F5040CA4A6FD}"/>
              </a:ext>
              <a:ext uri="{C183D7F6-B498-43B3-948B-1728B52AA6E4}">
                <adec:decorative xmlns:adec="http://schemas.microsoft.com/office/drawing/2017/decorative" val="1"/>
              </a:ext>
            </a:extLst>
          </p:cNvPr>
          <p:cNvSpPr>
            <a:spLocks noGrp="1"/>
          </p:cNvSpPr>
          <p:nvPr>
            <p:ph sz="half" idx="1"/>
          </p:nvPr>
        </p:nvSpPr>
        <p:spPr/>
        <p:txBody>
          <a:bodyPr/>
          <a:lstStyle/>
          <a:p>
            <a:r>
              <a:rPr lang="en-US" dirty="0"/>
              <a:t> </a:t>
            </a:r>
          </a:p>
        </p:txBody>
      </p:sp>
      <p:sp>
        <p:nvSpPr>
          <p:cNvPr id="7" name="Content Placeholder 6">
            <a:extLst>
              <a:ext uri="{FF2B5EF4-FFF2-40B4-BE49-F238E27FC236}">
                <a16:creationId xmlns:a16="http://schemas.microsoft.com/office/drawing/2014/main" id="{351FFF1A-12D0-4F15-AED9-5F887609059D}"/>
              </a:ext>
            </a:extLst>
          </p:cNvPr>
          <p:cNvSpPr>
            <a:spLocks noGrp="1"/>
          </p:cNvSpPr>
          <p:nvPr>
            <p:ph sz="half" idx="2"/>
          </p:nvPr>
        </p:nvSpPr>
        <p:spPr/>
        <p:txBody>
          <a:bodyPr/>
          <a:lstStyle/>
          <a:p>
            <a:pPr marL="0" indent="0"/>
            <a:r>
              <a:rPr lang="en-US" b="0" dirty="0"/>
              <a:t>Employees returning on-site are mandated to be fully vaccinated. We’re receiving accommodation requests to be exempt for a medical reason.</a:t>
            </a:r>
          </a:p>
          <a:p>
            <a:pPr marL="0" indent="0"/>
            <a:endParaRPr lang="en-US" b="0" dirty="0"/>
          </a:p>
          <a:p>
            <a:pPr marL="0" indent="0"/>
            <a:r>
              <a:rPr lang="en-US" dirty="0"/>
              <a:t>Is there a form to request information?</a:t>
            </a:r>
          </a:p>
          <a:p>
            <a:pPr marL="0" indent="0"/>
            <a:endParaRPr lang="en-US" dirty="0"/>
          </a:p>
          <a:p>
            <a:pPr marL="0" indent="0"/>
            <a:r>
              <a:rPr lang="en-US" sz="2000" b="0" dirty="0">
                <a:hlinkClick r:id="rId3"/>
              </a:rPr>
              <a:t>Sample Template for Vaccine Exemption Based on Medical Condition</a:t>
            </a:r>
            <a:endParaRPr lang="en-US" sz="2000" b="0" dirty="0"/>
          </a:p>
        </p:txBody>
      </p:sp>
      <p:sp>
        <p:nvSpPr>
          <p:cNvPr id="3" name="Slide Number Placeholder 2">
            <a:extLst>
              <a:ext uri="{FF2B5EF4-FFF2-40B4-BE49-F238E27FC236}">
                <a16:creationId xmlns:a16="http://schemas.microsoft.com/office/drawing/2014/main" id="{5B274764-9FA7-47E9-911B-369E7E9984F1}"/>
              </a:ext>
            </a:extLst>
          </p:cNvPr>
          <p:cNvSpPr>
            <a:spLocks noGrp="1"/>
          </p:cNvSpPr>
          <p:nvPr>
            <p:ph type="sldNum" sz="quarter" idx="10"/>
          </p:nvPr>
        </p:nvSpPr>
        <p:spPr/>
        <p:txBody>
          <a:bodyPr/>
          <a:lstStyle/>
          <a:p>
            <a:pPr>
              <a:defRPr/>
            </a:pPr>
            <a:fld id="{1BE74FC7-D6A9-46C5-81D9-8F585BE86C4B}" type="slidenum">
              <a:rPr lang="en-US" altLang="en-US" smtClean="0"/>
              <a:pPr>
                <a:defRPr/>
              </a:pPr>
              <a:t>14</a:t>
            </a:fld>
            <a:endParaRPr lang="en-US" altLang="en-US"/>
          </a:p>
        </p:txBody>
      </p:sp>
      <p:pic>
        <p:nvPicPr>
          <p:cNvPr id="6" name="Picture 5">
            <a:extLst>
              <a:ext uri="{FF2B5EF4-FFF2-40B4-BE49-F238E27FC236}">
                <a16:creationId xmlns:a16="http://schemas.microsoft.com/office/drawing/2014/main" id="{91164CA4-1C5D-4EB6-A235-BE0E2DCEE5B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49403" y="1493838"/>
            <a:ext cx="3522597" cy="4800599"/>
          </a:xfrm>
          <a:prstGeom prst="rect">
            <a:avLst/>
          </a:prstGeom>
        </p:spPr>
      </p:pic>
    </p:spTree>
    <p:extLst>
      <p:ext uri="{BB962C8B-B14F-4D97-AF65-F5344CB8AC3E}">
        <p14:creationId xmlns:p14="http://schemas.microsoft.com/office/powerpoint/2010/main" val="2506230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DE76FF-737F-4925-A65D-5F4E0B8019DF}"/>
              </a:ext>
            </a:extLst>
          </p:cNvPr>
          <p:cNvSpPr>
            <a:spLocks noGrp="1"/>
          </p:cNvSpPr>
          <p:nvPr>
            <p:ph type="title"/>
          </p:nvPr>
        </p:nvSpPr>
        <p:spPr/>
        <p:txBody>
          <a:bodyPr/>
          <a:lstStyle/>
          <a:p>
            <a:r>
              <a:rPr lang="en-US" dirty="0"/>
              <a:t>Future of Work</a:t>
            </a:r>
          </a:p>
        </p:txBody>
      </p:sp>
      <p:sp>
        <p:nvSpPr>
          <p:cNvPr id="9" name="Content Placeholder 8">
            <a:extLst>
              <a:ext uri="{FF2B5EF4-FFF2-40B4-BE49-F238E27FC236}">
                <a16:creationId xmlns:a16="http://schemas.microsoft.com/office/drawing/2014/main" id="{DBE51CC6-9E30-4C39-A746-D22893D92AE0}"/>
              </a:ext>
            </a:extLst>
          </p:cNvPr>
          <p:cNvSpPr>
            <a:spLocks noGrp="1"/>
          </p:cNvSpPr>
          <p:nvPr>
            <p:ph idx="1"/>
          </p:nvPr>
        </p:nvSpPr>
        <p:spPr>
          <a:xfrm>
            <a:off x="830249" y="1308227"/>
            <a:ext cx="7848600" cy="5184648"/>
          </a:xfrm>
        </p:spPr>
        <p:txBody>
          <a:bodyPr/>
          <a:lstStyle/>
          <a:p>
            <a:r>
              <a:rPr lang="en-US" dirty="0"/>
              <a:t>Hybrid</a:t>
            </a:r>
          </a:p>
          <a:p>
            <a:endParaRPr lang="en-US" dirty="0"/>
          </a:p>
          <a:p>
            <a:r>
              <a:rPr lang="en-US" dirty="0"/>
              <a:t>						Telework</a:t>
            </a:r>
          </a:p>
          <a:p>
            <a:endParaRPr lang="en-US" dirty="0"/>
          </a:p>
          <a:p>
            <a:endParaRPr lang="en-US" dirty="0"/>
          </a:p>
          <a:p>
            <a:r>
              <a:rPr lang="en-US" dirty="0"/>
              <a:t>Wellbeing</a:t>
            </a:r>
          </a:p>
          <a:p>
            <a:endParaRPr lang="en-US" dirty="0"/>
          </a:p>
          <a:p>
            <a:r>
              <a:rPr lang="en-US" dirty="0"/>
              <a:t>					</a:t>
            </a:r>
          </a:p>
          <a:p>
            <a:r>
              <a:rPr lang="en-US" dirty="0"/>
              <a:t>					Access and Inclusion</a:t>
            </a:r>
          </a:p>
        </p:txBody>
      </p:sp>
      <p:pic>
        <p:nvPicPr>
          <p:cNvPr id="11" name="Picture 10">
            <a:extLst>
              <a:ext uri="{FF2B5EF4-FFF2-40B4-BE49-F238E27FC236}">
                <a16:creationId xmlns:a16="http://schemas.microsoft.com/office/drawing/2014/main" id="{A9716713-A86F-4D29-9D92-90ABCE2D75F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6819" y="1757476"/>
            <a:ext cx="2507286" cy="1671524"/>
          </a:xfrm>
          <a:prstGeom prst="rect">
            <a:avLst/>
          </a:prstGeom>
        </p:spPr>
      </p:pic>
      <p:pic>
        <p:nvPicPr>
          <p:cNvPr id="13" name="Picture 12">
            <a:extLst>
              <a:ext uri="{FF2B5EF4-FFF2-40B4-BE49-F238E27FC236}">
                <a16:creationId xmlns:a16="http://schemas.microsoft.com/office/drawing/2014/main" id="{80F4E51B-7445-41C7-8555-74700CEC1D40}"/>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3871" y="4518269"/>
            <a:ext cx="2584174" cy="1722362"/>
          </a:xfrm>
          <a:prstGeom prst="rect">
            <a:avLst/>
          </a:prstGeom>
        </p:spPr>
      </p:pic>
      <p:pic>
        <p:nvPicPr>
          <p:cNvPr id="15" name="Picture 14">
            <a:extLst>
              <a:ext uri="{FF2B5EF4-FFF2-40B4-BE49-F238E27FC236}">
                <a16:creationId xmlns:a16="http://schemas.microsoft.com/office/drawing/2014/main" id="{ED4BF9AE-0998-448B-8BE8-B62DCA96F44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463539" y="2991440"/>
            <a:ext cx="2850212" cy="2231182"/>
          </a:xfrm>
          <a:prstGeom prst="rect">
            <a:avLst/>
          </a:prstGeom>
        </p:spPr>
      </p:pic>
      <p:sp>
        <p:nvSpPr>
          <p:cNvPr id="4" name="Slide Number Placeholder 3">
            <a:extLst>
              <a:ext uri="{FF2B5EF4-FFF2-40B4-BE49-F238E27FC236}">
                <a16:creationId xmlns:a16="http://schemas.microsoft.com/office/drawing/2014/main" id="{467CF369-76CD-4F5C-9587-7769600DDB5B}"/>
              </a:ext>
            </a:extLst>
          </p:cNvPr>
          <p:cNvSpPr>
            <a:spLocks noGrp="1"/>
          </p:cNvSpPr>
          <p:nvPr>
            <p:ph type="sldNum" sz="quarter" idx="10"/>
          </p:nvPr>
        </p:nvSpPr>
        <p:spPr/>
        <p:txBody>
          <a:bodyPr/>
          <a:lstStyle/>
          <a:p>
            <a:pPr>
              <a:defRPr/>
            </a:pPr>
            <a:fld id="{5FA75705-A8E6-4374-9A39-2339F0902F0B}" type="slidenum">
              <a:rPr lang="en-US" altLang="en-US" smtClean="0"/>
              <a:pPr>
                <a:defRPr/>
              </a:pPr>
              <a:t>15</a:t>
            </a:fld>
            <a:endParaRPr lang="en-US" altLang="en-US"/>
          </a:p>
        </p:txBody>
      </p:sp>
    </p:spTree>
    <p:extLst>
      <p:ext uri="{BB962C8B-B14F-4D97-AF65-F5344CB8AC3E}">
        <p14:creationId xmlns:p14="http://schemas.microsoft.com/office/powerpoint/2010/main" val="1952235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998DB0E-A0D2-453F-AB61-8E482738CF24}"/>
              </a:ext>
            </a:extLst>
          </p:cNvPr>
          <p:cNvSpPr txBox="1">
            <a:spLocks noGrp="1"/>
          </p:cNvSpPr>
          <p:nvPr>
            <p:ph type="title" idx="4294967295"/>
          </p:nvPr>
        </p:nvSpPr>
        <p:spPr bwMode="auto">
          <a:xfrm>
            <a:off x="457200" y="274638"/>
            <a:ext cx="8153400" cy="10207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2C5F"/>
                </a:solidFill>
                <a:effectLst/>
                <a:uLnTx/>
                <a:uFillTx/>
                <a:latin typeface="Arial" pitchFamily="34" charset="0"/>
                <a:ea typeface="+mj-ea"/>
                <a:cs typeface="Arial" pitchFamily="34" charset="0"/>
              </a:rPr>
              <a:t>Situation 9</a:t>
            </a:r>
          </a:p>
        </p:txBody>
      </p:sp>
      <p:sp>
        <p:nvSpPr>
          <p:cNvPr id="7" name="Content Placeholder 6">
            <a:extLst>
              <a:ext uri="{FF2B5EF4-FFF2-40B4-BE49-F238E27FC236}">
                <a16:creationId xmlns:a16="http://schemas.microsoft.com/office/drawing/2014/main" id="{3507ECD2-66E6-48B0-B535-202439969633}"/>
              </a:ext>
            </a:extLst>
          </p:cNvPr>
          <p:cNvSpPr>
            <a:spLocks noGrp="1"/>
          </p:cNvSpPr>
          <p:nvPr>
            <p:ph sz="half" idx="1"/>
          </p:nvPr>
        </p:nvSpPr>
        <p:spPr/>
        <p:txBody>
          <a:bodyPr wrap="square" anchor="t">
            <a:normAutofit/>
          </a:bodyPr>
          <a:lstStyle/>
          <a:p>
            <a:pPr marL="0" indent="0"/>
            <a:r>
              <a:rPr lang="en-US" b="0" dirty="0"/>
              <a:t>Some employees who are working hybrid are asking for workstation equipment at home that they were provided at the workplace as an accommodation.</a:t>
            </a:r>
          </a:p>
          <a:p>
            <a:pPr marL="0" indent="0"/>
            <a:endParaRPr lang="en-US" b="0" dirty="0"/>
          </a:p>
          <a:p>
            <a:pPr marL="0" indent="0"/>
            <a:r>
              <a:rPr lang="en-US" dirty="0"/>
              <a:t>Are workstation accommodations required for employees with disabilities working a hybrid schedule?</a:t>
            </a:r>
            <a:endParaRPr lang="en-US" sz="3200" dirty="0"/>
          </a:p>
        </p:txBody>
      </p:sp>
      <p:pic>
        <p:nvPicPr>
          <p:cNvPr id="5" name="Content Placeholder 4">
            <a:extLst>
              <a:ext uri="{FF2B5EF4-FFF2-40B4-BE49-F238E27FC236}">
                <a16:creationId xmlns:a16="http://schemas.microsoft.com/office/drawing/2014/main" id="{D820A534-77F1-4A10-86F1-304597700491}"/>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4685505" y="2742935"/>
            <a:ext cx="3544095" cy="2362730"/>
          </a:xfrm>
          <a:prstGeom prst="rect">
            <a:avLst/>
          </a:prstGeom>
        </p:spPr>
      </p:pic>
      <p:sp>
        <p:nvSpPr>
          <p:cNvPr id="4" name="Slide Number Placeholder 3">
            <a:extLst>
              <a:ext uri="{FF2B5EF4-FFF2-40B4-BE49-F238E27FC236}">
                <a16:creationId xmlns:a16="http://schemas.microsoft.com/office/drawing/2014/main" id="{6A7C7299-1937-4CD0-AB01-8DB7B65E44D4}"/>
              </a:ext>
            </a:extLst>
          </p:cNvPr>
          <p:cNvSpPr>
            <a:spLocks noGrp="1"/>
          </p:cNvSpPr>
          <p:nvPr>
            <p:ph type="sldNum" sz="quarter" idx="10"/>
          </p:nvPr>
        </p:nvSpPr>
        <p:spPr/>
        <p:txBody>
          <a:bodyPr wrap="square" anchor="t">
            <a:normAutofit/>
          </a:bodyPr>
          <a:lstStyle/>
          <a:p>
            <a:pPr>
              <a:spcAft>
                <a:spcPts val="600"/>
              </a:spcAft>
              <a:defRPr/>
            </a:pPr>
            <a:fld id="{5FA75705-A8E6-4374-9A39-2339F0902F0B}" type="slidenum">
              <a:rPr lang="en-US" altLang="en-US" smtClean="0"/>
              <a:pPr>
                <a:spcAft>
                  <a:spcPts val="600"/>
                </a:spcAft>
                <a:defRPr/>
              </a:pPr>
              <a:t>16</a:t>
            </a:fld>
            <a:endParaRPr lang="en-US" altLang="en-US"/>
          </a:p>
        </p:txBody>
      </p:sp>
    </p:spTree>
    <p:extLst>
      <p:ext uri="{BB962C8B-B14F-4D97-AF65-F5344CB8AC3E}">
        <p14:creationId xmlns:p14="http://schemas.microsoft.com/office/powerpoint/2010/main" val="1955632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5C3F99-B3B1-480D-8585-DC143ED531D1}"/>
              </a:ext>
            </a:extLst>
          </p:cNvPr>
          <p:cNvSpPr>
            <a:spLocks noGrp="1"/>
          </p:cNvSpPr>
          <p:nvPr>
            <p:ph type="title"/>
          </p:nvPr>
        </p:nvSpPr>
        <p:spPr/>
        <p:txBody>
          <a:bodyPr/>
          <a:lstStyle/>
          <a:p>
            <a:r>
              <a:rPr lang="en-US" dirty="0"/>
              <a:t>Situation 10</a:t>
            </a:r>
          </a:p>
        </p:txBody>
      </p:sp>
      <p:sp>
        <p:nvSpPr>
          <p:cNvPr id="2" name="Content Placeholder 1">
            <a:extLst>
              <a:ext uri="{FF2B5EF4-FFF2-40B4-BE49-F238E27FC236}">
                <a16:creationId xmlns:a16="http://schemas.microsoft.com/office/drawing/2014/main" id="{6B695A6F-4850-4F1B-A168-2FAE985C34F3}"/>
              </a:ext>
            </a:extLst>
          </p:cNvPr>
          <p:cNvSpPr>
            <a:spLocks noGrp="1"/>
          </p:cNvSpPr>
          <p:nvPr>
            <p:ph idx="1"/>
          </p:nvPr>
        </p:nvSpPr>
        <p:spPr/>
        <p:txBody>
          <a:bodyPr/>
          <a:lstStyle/>
          <a:p>
            <a:pPr marL="0" indent="0"/>
            <a:r>
              <a:rPr lang="en-US" sz="2400" b="0" dirty="0"/>
              <a:t>Remote meetings and trainings have been a time saver for our organization, so we plan to keep this practice </a:t>
            </a:r>
            <a:br>
              <a:rPr lang="en-US" sz="2400" b="0" dirty="0"/>
            </a:br>
            <a:r>
              <a:rPr lang="en-US" sz="2400" b="0" dirty="0"/>
              <a:t>in place indefinitely. But these meetings need to be accessible to all staff. </a:t>
            </a:r>
          </a:p>
          <a:p>
            <a:pPr marL="0" indent="0"/>
            <a:endParaRPr lang="en-US" sz="2400" b="0" dirty="0"/>
          </a:p>
          <a:p>
            <a:pPr marL="0" indent="0"/>
            <a:r>
              <a:rPr lang="en-US" sz="2400" dirty="0"/>
              <a:t>Is automated captioning a good option for making </a:t>
            </a:r>
            <a:br>
              <a:rPr lang="en-US" sz="2400" dirty="0"/>
            </a:br>
            <a:r>
              <a:rPr lang="en-US" sz="2400" dirty="0"/>
              <a:t>virtual meetings accessible?</a:t>
            </a:r>
          </a:p>
          <a:p>
            <a:endParaRPr lang="en-US" dirty="0"/>
          </a:p>
          <a:p>
            <a:endParaRPr lang="en-US" dirty="0"/>
          </a:p>
        </p:txBody>
      </p:sp>
      <p:sp>
        <p:nvSpPr>
          <p:cNvPr id="4" name="Slide Number Placeholder 3">
            <a:extLst>
              <a:ext uri="{FF2B5EF4-FFF2-40B4-BE49-F238E27FC236}">
                <a16:creationId xmlns:a16="http://schemas.microsoft.com/office/drawing/2014/main" id="{8D88F5F7-9C7C-4D86-B0E2-7A4F5C015A2E}"/>
              </a:ext>
            </a:extLst>
          </p:cNvPr>
          <p:cNvSpPr>
            <a:spLocks noGrp="1"/>
          </p:cNvSpPr>
          <p:nvPr>
            <p:ph type="sldNum" sz="quarter" idx="10"/>
          </p:nvPr>
        </p:nvSpPr>
        <p:spPr/>
        <p:txBody>
          <a:bodyPr/>
          <a:lstStyle/>
          <a:p>
            <a:pPr>
              <a:defRPr/>
            </a:pPr>
            <a:fld id="{5FA75705-A8E6-4374-9A39-2339F0902F0B}" type="slidenum">
              <a:rPr lang="en-US" altLang="en-US" smtClean="0"/>
              <a:pPr>
                <a:defRPr/>
              </a:pPr>
              <a:t>17</a:t>
            </a:fld>
            <a:endParaRPr lang="en-US" altLang="en-US"/>
          </a:p>
        </p:txBody>
      </p:sp>
      <p:sp>
        <p:nvSpPr>
          <p:cNvPr id="11" name="Speech Bubble: Rectangle 10">
            <a:extLst>
              <a:ext uri="{FF2B5EF4-FFF2-40B4-BE49-F238E27FC236}">
                <a16:creationId xmlns:a16="http://schemas.microsoft.com/office/drawing/2014/main" id="{EBDD2EB8-4031-48A2-8E90-4BFC9F88ABD0}"/>
              </a:ext>
              <a:ext uri="{C183D7F6-B498-43B3-948B-1728B52AA6E4}">
                <adec:decorative xmlns:adec="http://schemas.microsoft.com/office/drawing/2017/decorative" val="1"/>
              </a:ext>
            </a:extLst>
          </p:cNvPr>
          <p:cNvSpPr/>
          <p:nvPr/>
        </p:nvSpPr>
        <p:spPr>
          <a:xfrm flipH="1">
            <a:off x="2000250" y="4352925"/>
            <a:ext cx="5499100" cy="1736725"/>
          </a:xfrm>
          <a:prstGeom prst="wedgeRect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a:solidFill>
                  <a:schemeClr val="bg1"/>
                </a:solidFill>
              </a:rPr>
              <a:t>Automated Captioning…</a:t>
            </a:r>
          </a:p>
        </p:txBody>
      </p:sp>
    </p:spTree>
    <p:extLst>
      <p:ext uri="{BB962C8B-B14F-4D97-AF65-F5344CB8AC3E}">
        <p14:creationId xmlns:p14="http://schemas.microsoft.com/office/powerpoint/2010/main" val="109267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2A1D16-3F26-4856-B2A4-66BF03D1092F}"/>
              </a:ext>
            </a:extLst>
          </p:cNvPr>
          <p:cNvSpPr>
            <a:spLocks noGrp="1"/>
          </p:cNvSpPr>
          <p:nvPr>
            <p:ph type="title"/>
          </p:nvPr>
        </p:nvSpPr>
        <p:spPr/>
        <p:txBody>
          <a:bodyPr/>
          <a:lstStyle/>
          <a:p>
            <a:r>
              <a:rPr lang="en-US" dirty="0"/>
              <a:t>Situation 11</a:t>
            </a:r>
          </a:p>
        </p:txBody>
      </p:sp>
      <p:sp>
        <p:nvSpPr>
          <p:cNvPr id="2" name="Content Placeholder 1">
            <a:extLst>
              <a:ext uri="{FF2B5EF4-FFF2-40B4-BE49-F238E27FC236}">
                <a16:creationId xmlns:a16="http://schemas.microsoft.com/office/drawing/2014/main" id="{3BCAFD3D-8673-492D-9C75-310114E29569}"/>
              </a:ext>
            </a:extLst>
          </p:cNvPr>
          <p:cNvSpPr>
            <a:spLocks noGrp="1"/>
          </p:cNvSpPr>
          <p:nvPr>
            <p:ph idx="1"/>
          </p:nvPr>
        </p:nvSpPr>
        <p:spPr/>
        <p:txBody>
          <a:bodyPr>
            <a:normAutofit fontScale="92500" lnSpcReduction="20000"/>
          </a:bodyPr>
          <a:lstStyle/>
          <a:p>
            <a:pPr marL="0" indent="0"/>
            <a:r>
              <a:rPr lang="en-US" sz="2600" b="0" dirty="0"/>
              <a:t>An employee has lupus and is also experiencing symptoms of Long COVID, including fatigue, body aches, and brain fog. A previous request to telework was denied because we didn’t think telework could work. Now the employee is requesting it again.</a:t>
            </a:r>
          </a:p>
          <a:p>
            <a:pPr marL="0" indent="0"/>
            <a:endParaRPr lang="en-US" sz="2600" b="0" dirty="0"/>
          </a:p>
          <a:p>
            <a:pPr marL="0" indent="0"/>
            <a:r>
              <a:rPr lang="en-US" sz="2600" dirty="0"/>
              <a:t>Does the fact that the </a:t>
            </a:r>
            <a:br>
              <a:rPr lang="en-US" sz="2600" dirty="0"/>
            </a:br>
            <a:r>
              <a:rPr lang="en-US" sz="2600" dirty="0"/>
              <a:t>employee teleworked for </a:t>
            </a:r>
            <a:br>
              <a:rPr lang="en-US" sz="2600" dirty="0"/>
            </a:br>
            <a:r>
              <a:rPr lang="en-US" sz="2600" dirty="0"/>
              <a:t>several months impact </a:t>
            </a:r>
            <a:br>
              <a:rPr lang="en-US" sz="2600" dirty="0"/>
            </a:br>
            <a:r>
              <a:rPr lang="en-US" sz="2600" dirty="0"/>
              <a:t>whether telework should </a:t>
            </a:r>
            <a:br>
              <a:rPr lang="en-US" sz="2600" dirty="0"/>
            </a:br>
            <a:r>
              <a:rPr lang="en-US" sz="2600" dirty="0"/>
              <a:t>be provided as an </a:t>
            </a:r>
            <a:br>
              <a:rPr lang="en-US" sz="2600" dirty="0"/>
            </a:br>
            <a:r>
              <a:rPr lang="en-US" sz="2600" dirty="0"/>
              <a:t>accommodation now?</a:t>
            </a:r>
          </a:p>
          <a:p>
            <a:pPr marL="0" indent="0"/>
            <a:endParaRPr lang="en-US" sz="2400" dirty="0"/>
          </a:p>
          <a:p>
            <a:pPr marL="0" indent="0"/>
            <a:endParaRPr lang="en-US" sz="2400" dirty="0"/>
          </a:p>
          <a:p>
            <a:pPr marL="0" indent="0"/>
            <a:r>
              <a:rPr lang="en-US" sz="2200" b="0" dirty="0">
                <a:hlinkClick r:id="rId3"/>
              </a:rPr>
              <a:t>What You Should Know About COVID-19 and the ADA, </a:t>
            </a:r>
            <a:br>
              <a:rPr lang="en-US" sz="2200" b="0" dirty="0">
                <a:hlinkClick r:id="rId3"/>
              </a:rPr>
            </a:br>
            <a:r>
              <a:rPr lang="en-US" sz="2200" b="0" dirty="0">
                <a:hlinkClick r:id="rId3"/>
              </a:rPr>
              <a:t>the Rehabilitation Act, and Other EEO Laws</a:t>
            </a:r>
            <a:endParaRPr lang="en-US" sz="2200" b="0" dirty="0"/>
          </a:p>
          <a:p>
            <a:pPr marL="0" indent="0"/>
            <a:endParaRPr lang="en-US" sz="2000" b="0" dirty="0"/>
          </a:p>
          <a:p>
            <a:pPr marL="0" indent="0"/>
            <a:endParaRPr lang="en-US" sz="2400" b="0" dirty="0"/>
          </a:p>
        </p:txBody>
      </p:sp>
      <p:sp>
        <p:nvSpPr>
          <p:cNvPr id="4" name="Slide Number Placeholder 3">
            <a:extLst>
              <a:ext uri="{FF2B5EF4-FFF2-40B4-BE49-F238E27FC236}">
                <a16:creationId xmlns:a16="http://schemas.microsoft.com/office/drawing/2014/main" id="{93307571-D06E-43AC-A8BD-76C23F5D7ECA}"/>
              </a:ext>
            </a:extLst>
          </p:cNvPr>
          <p:cNvSpPr>
            <a:spLocks noGrp="1"/>
          </p:cNvSpPr>
          <p:nvPr>
            <p:ph type="sldNum" sz="quarter" idx="10"/>
          </p:nvPr>
        </p:nvSpPr>
        <p:spPr/>
        <p:txBody>
          <a:bodyPr/>
          <a:lstStyle/>
          <a:p>
            <a:pPr>
              <a:defRPr/>
            </a:pPr>
            <a:fld id="{5FA75705-A8E6-4374-9A39-2339F0902F0B}" type="slidenum">
              <a:rPr lang="en-US" altLang="en-US" smtClean="0"/>
              <a:pPr>
                <a:defRPr/>
              </a:pPr>
              <a:t>18</a:t>
            </a:fld>
            <a:endParaRPr lang="en-US" altLang="en-US"/>
          </a:p>
        </p:txBody>
      </p:sp>
      <p:pic>
        <p:nvPicPr>
          <p:cNvPr id="6" name="Picture 5">
            <a:extLst>
              <a:ext uri="{FF2B5EF4-FFF2-40B4-BE49-F238E27FC236}">
                <a16:creationId xmlns:a16="http://schemas.microsoft.com/office/drawing/2014/main" id="{D7723300-231A-4FF0-B3C6-F0335DC78695}"/>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5958" y="3162300"/>
            <a:ext cx="2749738" cy="1835151"/>
          </a:xfrm>
          <a:prstGeom prst="rect">
            <a:avLst/>
          </a:prstGeom>
        </p:spPr>
      </p:pic>
    </p:spTree>
    <p:extLst>
      <p:ext uri="{BB962C8B-B14F-4D97-AF65-F5344CB8AC3E}">
        <p14:creationId xmlns:p14="http://schemas.microsoft.com/office/powerpoint/2010/main" val="3151953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57E20-448D-45ED-9908-EFC12B548708}"/>
              </a:ext>
            </a:extLst>
          </p:cNvPr>
          <p:cNvSpPr>
            <a:spLocks noGrp="1"/>
          </p:cNvSpPr>
          <p:nvPr>
            <p:ph type="title"/>
          </p:nvPr>
        </p:nvSpPr>
        <p:spPr/>
        <p:txBody>
          <a:bodyPr/>
          <a:lstStyle/>
          <a:p>
            <a:r>
              <a:rPr lang="en-US" dirty="0"/>
              <a:t>Situation 12</a:t>
            </a:r>
          </a:p>
        </p:txBody>
      </p:sp>
      <p:sp>
        <p:nvSpPr>
          <p:cNvPr id="38914" name="Content Placeholder 1"/>
          <p:cNvSpPr>
            <a:spLocks noGrp="1"/>
          </p:cNvSpPr>
          <p:nvPr>
            <p:ph idx="1"/>
          </p:nvPr>
        </p:nvSpPr>
        <p:spPr/>
        <p:txBody>
          <a:bodyPr>
            <a:normAutofit fontScale="92500" lnSpcReduction="20000"/>
          </a:bodyPr>
          <a:lstStyle/>
          <a:p>
            <a:pPr marL="0" indent="0">
              <a:defRPr/>
            </a:pPr>
            <a:r>
              <a:rPr lang="en-US" sz="2600" b="0" dirty="0"/>
              <a:t>An employee who has high anxiety and a mood disorder exacerbated by the pandemic requested to bring her support dog to work to help her cope with the daily stress that affects concentration and causes her to act erratically at times.</a:t>
            </a:r>
          </a:p>
          <a:p>
            <a:pPr marL="0" indent="0">
              <a:defRPr/>
            </a:pPr>
            <a:endParaRPr lang="en-US" sz="2600" b="0" dirty="0"/>
          </a:p>
          <a:p>
            <a:pPr marL="0" indent="0">
              <a:defRPr/>
            </a:pPr>
            <a:endParaRPr lang="en-US" sz="2600" b="0" dirty="0"/>
          </a:p>
          <a:p>
            <a:pPr marL="0" indent="0">
              <a:defRPr/>
            </a:pPr>
            <a:r>
              <a:rPr lang="en-US" sz="2600" dirty="0"/>
              <a:t>Do we have to allow the dog?</a:t>
            </a:r>
          </a:p>
          <a:p>
            <a:pPr marL="0" indent="0">
              <a:defRPr/>
            </a:pPr>
            <a:endParaRPr lang="en-US" b="0" dirty="0"/>
          </a:p>
          <a:p>
            <a:pPr marL="0" indent="0">
              <a:defRPr/>
            </a:pPr>
            <a:br>
              <a:rPr lang="en-US" b="0" dirty="0"/>
            </a:br>
            <a:br>
              <a:rPr lang="en-US" b="0" dirty="0"/>
            </a:br>
            <a:br>
              <a:rPr lang="en-US" b="0" dirty="0"/>
            </a:br>
            <a:endParaRPr lang="en-US" b="0" dirty="0"/>
          </a:p>
          <a:p>
            <a:pPr marL="0" indent="0">
              <a:defRPr/>
            </a:pPr>
            <a:r>
              <a:rPr lang="en-US" sz="2400" b="0" dirty="0">
                <a:hlinkClick r:id="rId3"/>
              </a:rPr>
              <a:t>Emotional Support Animals in the Workplace: </a:t>
            </a:r>
            <a:br>
              <a:rPr lang="en-US" sz="2400" b="0" dirty="0">
                <a:hlinkClick r:id="rId3"/>
              </a:rPr>
            </a:br>
            <a:r>
              <a:rPr lang="en-US" sz="2400" b="0" dirty="0">
                <a:hlinkClick r:id="rId3"/>
              </a:rPr>
              <a:t>A Practical Approach</a:t>
            </a:r>
            <a:endParaRPr lang="en-US" sz="2400" b="0" dirty="0"/>
          </a:p>
        </p:txBody>
      </p:sp>
      <p:sp>
        <p:nvSpPr>
          <p:cNvPr id="4505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5893CB51-0246-46E4-A320-4A08F49054E1}" type="slidenum">
              <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19</a:t>
            </a:fld>
            <a:endPar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A81EE5D1-3A41-44FB-A8E1-4B454C922D93}"/>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0315" y="2855878"/>
            <a:ext cx="2705485" cy="2540001"/>
          </a:xfrm>
          <a:prstGeom prst="rect">
            <a:avLst/>
          </a:prstGeom>
        </p:spPr>
      </p:pic>
    </p:spTree>
    <p:extLst>
      <p:ext uri="{BB962C8B-B14F-4D97-AF65-F5344CB8AC3E}">
        <p14:creationId xmlns:p14="http://schemas.microsoft.com/office/powerpoint/2010/main" val="12130389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102EA-FC8B-479A-8DDD-85F402493598}"/>
              </a:ext>
              <a:ext uri="{C183D7F6-B498-43B3-948B-1728B52AA6E4}">
                <adec:decorative xmlns:adec="http://schemas.microsoft.com/office/drawing/2017/decorative" val="0"/>
              </a:ext>
            </a:extLst>
          </p:cNvPr>
          <p:cNvSpPr>
            <a:spLocks noGrp="1"/>
          </p:cNvSpPr>
          <p:nvPr>
            <p:ph type="title" idx="4294967295"/>
          </p:nvPr>
        </p:nvSpPr>
        <p:spPr>
          <a:xfrm>
            <a:off x="457200" y="274638"/>
            <a:ext cx="8153400" cy="1020762"/>
          </a:xfrm>
        </p:spPr>
        <p:txBody>
          <a:bodyPr/>
          <a:lstStyle/>
          <a:p>
            <a:r>
              <a:rPr lang="en-US" dirty="0"/>
              <a:t>Housekeeping</a:t>
            </a:r>
            <a:endParaRPr lang="en-US" sz="2800" dirty="0"/>
          </a:p>
        </p:txBody>
      </p:sp>
      <p:sp>
        <p:nvSpPr>
          <p:cNvPr id="18434" name="Content Placeholder 2">
            <a:extLst>
              <a:ext uri="{FF2B5EF4-FFF2-40B4-BE49-F238E27FC236}">
                <a16:creationId xmlns:a16="http://schemas.microsoft.com/office/drawing/2014/main" id="{6A0B5A2F-404E-47BD-9168-BCE498C4C6AC}"/>
              </a:ext>
              <a:ext uri="{C183D7F6-B498-43B3-948B-1728B52AA6E4}">
                <adec:decorative xmlns:adec="http://schemas.microsoft.com/office/drawing/2017/decorative" val="0"/>
              </a:ext>
            </a:extLst>
          </p:cNvPr>
          <p:cNvSpPr>
            <a:spLocks noGrp="1"/>
          </p:cNvSpPr>
          <p:nvPr>
            <p:ph idx="1"/>
          </p:nvPr>
        </p:nvSpPr>
        <p:spPr/>
        <p:txBody>
          <a:bodyPr>
            <a:normAutofit/>
          </a:bodyPr>
          <a:lstStyle/>
          <a:p>
            <a:pPr marL="457200" indent="-457200">
              <a:spcAft>
                <a:spcPts val="0"/>
              </a:spcAft>
              <a:buFont typeface="Wingdings" panose="05000000000000000000" pitchFamily="2" charset="2"/>
              <a:buChar char="§"/>
              <a:defRPr/>
            </a:pPr>
            <a:r>
              <a:rPr lang="en-US" altLang="en-US" dirty="0"/>
              <a:t>Technical Difficulties</a:t>
            </a:r>
          </a:p>
          <a:p>
            <a:pPr marL="747522" lvl="1" indent="-347472">
              <a:spcAft>
                <a:spcPts val="600"/>
              </a:spcAft>
              <a:defRPr/>
            </a:pPr>
            <a:r>
              <a:rPr lang="en-US" altLang="en-US" b="0" dirty="0"/>
              <a:t>Use the Q&amp;A option at the bottom of the screen</a:t>
            </a:r>
          </a:p>
          <a:p>
            <a:pPr marL="747522" lvl="1" indent="-347472">
              <a:spcAft>
                <a:spcPts val="600"/>
              </a:spcAft>
              <a:defRPr/>
            </a:pPr>
            <a:r>
              <a:rPr lang="en-US" altLang="en-US" dirty="0"/>
              <a:t>Call 800-526-7234 or 877-781-9403 (TTY)</a:t>
            </a:r>
          </a:p>
          <a:p>
            <a:pPr marL="747522" lvl="1" indent="-347472">
              <a:spcAft>
                <a:spcPts val="600"/>
              </a:spcAft>
              <a:defRPr/>
            </a:pPr>
            <a:r>
              <a:rPr lang="en-US" altLang="en-US" dirty="0"/>
              <a:t>Use the </a:t>
            </a:r>
            <a:r>
              <a:rPr lang="en-US" altLang="en-US" b="0" dirty="0"/>
              <a:t>Live Chat at AskJAN.org</a:t>
            </a:r>
          </a:p>
          <a:p>
            <a:pPr marL="747522" lvl="1" indent="-347472">
              <a:spcAft>
                <a:spcPts val="1200"/>
              </a:spcAft>
              <a:defRPr/>
            </a:pPr>
            <a:r>
              <a:rPr lang="en-US" altLang="en-US" dirty="0"/>
              <a:t>Access Frequently Asked Questions</a:t>
            </a:r>
            <a:br>
              <a:rPr lang="en-US" altLang="en-US" dirty="0"/>
            </a:br>
            <a:r>
              <a:rPr lang="en-US" altLang="en-US" dirty="0">
                <a:hlinkClick r:id="rId3"/>
              </a:rPr>
              <a:t>https://AskJAN.org/training/Frequently-Asked-Questions-About-JAN-s-Remote-Trainings.cfm</a:t>
            </a:r>
            <a:endParaRPr lang="en-US" altLang="en-US" dirty="0"/>
          </a:p>
          <a:p>
            <a:pPr marL="457200" indent="-457200">
              <a:spcAft>
                <a:spcPts val="0"/>
              </a:spcAft>
              <a:buFont typeface="Wingdings" panose="05000000000000000000" pitchFamily="2" charset="2"/>
              <a:buChar char="§"/>
              <a:defRPr/>
            </a:pPr>
            <a:r>
              <a:rPr lang="en-US" altLang="en-US" dirty="0"/>
              <a:t>Questions for Presenters</a:t>
            </a:r>
          </a:p>
          <a:p>
            <a:pPr marL="747522" lvl="1" indent="-347472">
              <a:spcAft>
                <a:spcPts val="600"/>
              </a:spcAft>
              <a:defRPr/>
            </a:pPr>
            <a:r>
              <a:rPr lang="en-US" altLang="en-US" b="0" dirty="0"/>
              <a:t>Use the Q&amp;A option at the bottom of the screen</a:t>
            </a:r>
          </a:p>
          <a:p>
            <a:pPr marL="747522" lvl="1" indent="-347472">
              <a:spcAft>
                <a:spcPts val="600"/>
              </a:spcAft>
              <a:defRPr/>
            </a:pPr>
            <a:r>
              <a:rPr lang="en-US" altLang="en-US" dirty="0"/>
              <a:t>Questions will be gathered into a queue</a:t>
            </a:r>
          </a:p>
          <a:p>
            <a:pPr marL="457200" lvl="1" indent="0" eaLnBrk="1" hangingPunct="1">
              <a:lnSpc>
                <a:spcPct val="90000"/>
              </a:lnSpc>
              <a:spcBef>
                <a:spcPct val="0"/>
              </a:spcBef>
              <a:defRPr/>
            </a:pPr>
            <a:endParaRPr lang="en-US" altLang="en-US" dirty="0"/>
          </a:p>
          <a:p>
            <a:pPr marL="0" indent="0" eaLnBrk="1" hangingPunct="1">
              <a:lnSpc>
                <a:spcPct val="90000"/>
              </a:lnSpc>
              <a:defRPr/>
            </a:pPr>
            <a:endParaRPr lang="en-US" altLang="en-US" dirty="0"/>
          </a:p>
        </p:txBody>
      </p:sp>
      <p:sp>
        <p:nvSpPr>
          <p:cNvPr id="51204" name="Slide Number Placeholder 5">
            <a:extLst>
              <a:ext uri="{FF2B5EF4-FFF2-40B4-BE49-F238E27FC236}">
                <a16:creationId xmlns:a16="http://schemas.microsoft.com/office/drawing/2014/main" id="{6EB1996F-3691-4EFB-BBF4-E0DEDD596272}"/>
              </a:ext>
              <a:ext uri="{C183D7F6-B498-43B3-948B-1728B52AA6E4}">
                <adec:decorative xmlns:adec="http://schemas.microsoft.com/office/drawing/2017/decorative" val="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557213" indent="-214313">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857250" indent="-17145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200150" indent="-17145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1543050" indent="-17145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0002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4574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29146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3718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38AEFA12-7985-4821-89F0-2C4C207FFFE0}" type="slidenum">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2</a:t>
            </a:fld>
            <a:endParaRPr kumimoji="0" lang="en-US" alt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64A1EBB1-62DE-4AC8-B2E5-59460DEBDDA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286797" y="2820150"/>
            <a:ext cx="1186232" cy="498494"/>
          </a:xfrm>
          <a:prstGeom prst="rect">
            <a:avLst/>
          </a:prstGeom>
        </p:spPr>
      </p:pic>
    </p:spTree>
    <p:extLst>
      <p:ext uri="{BB962C8B-B14F-4D97-AF65-F5344CB8AC3E}">
        <p14:creationId xmlns:p14="http://schemas.microsoft.com/office/powerpoint/2010/main" val="223050600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5B6CBC-4A8D-47F2-8AD3-337E1A440748}"/>
              </a:ext>
              <a:ext uri="{C183D7F6-B498-43B3-948B-1728B52AA6E4}">
                <adec:decorative xmlns:adec="http://schemas.microsoft.com/office/drawing/2017/decorative" val="0"/>
              </a:ext>
            </a:extLst>
          </p:cNvPr>
          <p:cNvSpPr>
            <a:spLocks noGrp="1"/>
          </p:cNvSpPr>
          <p:nvPr>
            <p:ph type="title" idx="4294967295"/>
          </p:nvPr>
        </p:nvSpPr>
        <p:spPr/>
        <p:txBody>
          <a:bodyPr/>
          <a:lstStyle/>
          <a:p>
            <a:r>
              <a:rPr lang="en-US" dirty="0"/>
              <a:t>On-the-Spot Questions!</a:t>
            </a:r>
          </a:p>
        </p:txBody>
      </p:sp>
      <p:sp>
        <p:nvSpPr>
          <p:cNvPr id="2" name="Content Placeholder 1">
            <a:extLst>
              <a:ext uri="{FF2B5EF4-FFF2-40B4-BE49-F238E27FC236}">
                <a16:creationId xmlns:a16="http://schemas.microsoft.com/office/drawing/2014/main" id="{CAF1B07F-1D7A-498B-87AA-237AA9DC8A36}"/>
              </a:ext>
              <a:ext uri="{C183D7F6-B498-43B3-948B-1728B52AA6E4}">
                <adec:decorative xmlns:adec="http://schemas.microsoft.com/office/drawing/2017/decorative" val="1"/>
              </a:ext>
            </a:extLst>
          </p:cNvPr>
          <p:cNvSpPr>
            <a:spLocks noGrp="1"/>
          </p:cNvSpPr>
          <p:nvPr>
            <p:ph idx="1"/>
          </p:nvPr>
        </p:nvSpPr>
        <p:spPr/>
        <p:txBody>
          <a:bodyPr/>
          <a:lstStyle/>
          <a:p>
            <a:r>
              <a:rPr lang="en-US" dirty="0"/>
              <a:t> </a:t>
            </a:r>
          </a:p>
        </p:txBody>
      </p:sp>
      <p:sp>
        <p:nvSpPr>
          <p:cNvPr id="3" name="Slide Number Placeholder 2">
            <a:extLst>
              <a:ext uri="{FF2B5EF4-FFF2-40B4-BE49-F238E27FC236}">
                <a16:creationId xmlns:a16="http://schemas.microsoft.com/office/drawing/2014/main" id="{6836D774-E525-45A7-B6DB-0ACCB498BEF4}"/>
              </a:ext>
              <a:ext uri="{C183D7F6-B498-43B3-948B-1728B52AA6E4}">
                <adec:decorative xmlns:adec="http://schemas.microsoft.com/office/drawing/2017/decorative" val="0"/>
              </a:ext>
            </a:extLst>
          </p:cNvPr>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32333E05-7FC7-4664-8298-5DE09446A44B}"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20</a:t>
            </a:fld>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DE27D32C-44F7-4B59-AF74-BB2F35259AE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2993" y="1516558"/>
            <a:ext cx="7179013" cy="4742331"/>
          </a:xfrm>
          <a:prstGeom prst="rect">
            <a:avLst/>
          </a:prstGeom>
        </p:spPr>
      </p:pic>
    </p:spTree>
    <p:extLst>
      <p:ext uri="{BB962C8B-B14F-4D97-AF65-F5344CB8AC3E}">
        <p14:creationId xmlns:p14="http://schemas.microsoft.com/office/powerpoint/2010/main" val="3296972255"/>
      </p:ext>
    </p:extLst>
  </p:cSld>
  <p:clrMapOvr>
    <a:masterClrMapping/>
  </p:clrMapOvr>
  <p:transition spd="slow">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75834E-AFCB-44D0-8E52-615E2ECACA5A}"/>
              </a:ext>
            </a:extLst>
          </p:cNvPr>
          <p:cNvSpPr>
            <a:spLocks noGrp="1"/>
          </p:cNvSpPr>
          <p:nvPr>
            <p:ph type="title" idx="4294967295"/>
          </p:nvPr>
        </p:nvSpPr>
        <p:spPr/>
        <p:txBody>
          <a:bodyPr/>
          <a:lstStyle/>
          <a:p>
            <a:r>
              <a:rPr lang="en-US" dirty="0"/>
              <a:t>NDEAM 2021 Theme</a:t>
            </a:r>
          </a:p>
        </p:txBody>
      </p:sp>
      <p:sp>
        <p:nvSpPr>
          <p:cNvPr id="2" name="Content Placeholder 1">
            <a:extLst>
              <a:ext uri="{FF2B5EF4-FFF2-40B4-BE49-F238E27FC236}">
                <a16:creationId xmlns:a16="http://schemas.microsoft.com/office/drawing/2014/main" id="{8A8343C9-57F0-4E8E-8E03-9E9E755414C9}"/>
              </a:ext>
            </a:extLst>
          </p:cNvPr>
          <p:cNvSpPr>
            <a:spLocks noGrp="1"/>
          </p:cNvSpPr>
          <p:nvPr>
            <p:ph idx="1"/>
          </p:nvPr>
        </p:nvSpPr>
        <p:spPr/>
        <p:txBody>
          <a:bodyPr>
            <a:normAutofit/>
          </a:bodyPr>
          <a:lstStyle/>
          <a:p>
            <a:pPr marL="0" indent="0" algn="ctr"/>
            <a:r>
              <a:rPr lang="en-US" sz="2400" dirty="0"/>
              <a:t>“America’s Recovery: Powered by Inclusion”</a:t>
            </a:r>
          </a:p>
          <a:p>
            <a:pPr marL="0" indent="0" algn="ctr"/>
            <a:r>
              <a:rPr lang="en-US" sz="2000" b="0" dirty="0"/>
              <a:t>National Disability Employment Awareness Month (NDEAM) 2021</a:t>
            </a:r>
          </a:p>
          <a:p>
            <a:pPr marL="0" indent="0" algn="ctr"/>
            <a:endParaRPr lang="en-US" sz="2400" dirty="0"/>
          </a:p>
          <a:p>
            <a:pPr marL="0" indent="0" algn="ctr"/>
            <a:endParaRPr lang="en-US" sz="2400" b="0" dirty="0"/>
          </a:p>
          <a:p>
            <a:pPr marL="0" indent="0" algn="ctr"/>
            <a:endParaRPr lang="en-US" sz="2400" b="0" dirty="0"/>
          </a:p>
        </p:txBody>
      </p:sp>
      <p:pic>
        <p:nvPicPr>
          <p:cNvPr id="6" name="Picture 5" descr="Depiction of the United States and its territories spreads across the poster and is covered with illustrations of people of diverse races, sizes and disabilities wearing colorful outfits.">
            <a:extLst>
              <a:ext uri="{FF2B5EF4-FFF2-40B4-BE49-F238E27FC236}">
                <a16:creationId xmlns:a16="http://schemas.microsoft.com/office/drawing/2014/main" id="{3DB11206-23C7-4D71-B31E-04005BAC09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3225" y="2316162"/>
            <a:ext cx="5721350" cy="3702740"/>
          </a:xfrm>
          <a:prstGeom prst="rect">
            <a:avLst/>
          </a:prstGeom>
        </p:spPr>
      </p:pic>
      <p:sp>
        <p:nvSpPr>
          <p:cNvPr id="3" name="Slide Number Placeholder 2">
            <a:extLst>
              <a:ext uri="{FF2B5EF4-FFF2-40B4-BE49-F238E27FC236}">
                <a16:creationId xmlns:a16="http://schemas.microsoft.com/office/drawing/2014/main" id="{1A8C6764-7CFA-4024-8924-D38C0669CC45}"/>
              </a:ext>
            </a:extLst>
          </p:cNvPr>
          <p:cNvSpPr>
            <a:spLocks noGrp="1"/>
          </p:cNvSpPr>
          <p:nvPr>
            <p:ph type="sldNum" sz="quarter" idx="10"/>
          </p:nvPr>
        </p:nvSpPr>
        <p:spPr/>
        <p:txBody>
          <a:bodyPr/>
          <a:lstStyle/>
          <a:p>
            <a:pPr>
              <a:defRPr/>
            </a:pPr>
            <a:fld id="{32333E05-7FC7-4664-8298-5DE09446A44B}" type="slidenum">
              <a:rPr lang="en-US" smtClean="0"/>
              <a:pPr>
                <a:defRPr/>
              </a:pPr>
              <a:t>21</a:t>
            </a:fld>
            <a:endParaRPr lang="en-US" dirty="0"/>
          </a:p>
        </p:txBody>
      </p:sp>
    </p:spTree>
    <p:extLst>
      <p:ext uri="{BB962C8B-B14F-4D97-AF65-F5344CB8AC3E}">
        <p14:creationId xmlns:p14="http://schemas.microsoft.com/office/powerpoint/2010/main" val="1373103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CFDB64-F390-4F7A-A8C2-0FD48E948ED7}"/>
              </a:ext>
            </a:extLst>
          </p:cNvPr>
          <p:cNvSpPr>
            <a:spLocks noGrp="1"/>
          </p:cNvSpPr>
          <p:nvPr>
            <p:ph type="title" idx="4294967295"/>
          </p:nvPr>
        </p:nvSpPr>
        <p:spPr>
          <a:xfrm>
            <a:off x="457200" y="261811"/>
            <a:ext cx="8153400" cy="1020762"/>
          </a:xfrm>
        </p:spPr>
        <p:txBody>
          <a:bodyPr/>
          <a:lstStyle/>
          <a:p>
            <a:r>
              <a:rPr lang="en-US" dirty="0"/>
              <a:t>Thank you for attending!</a:t>
            </a:r>
          </a:p>
        </p:txBody>
      </p:sp>
      <p:sp>
        <p:nvSpPr>
          <p:cNvPr id="2" name="Content Placeholder 1">
            <a:extLst>
              <a:ext uri="{FF2B5EF4-FFF2-40B4-BE49-F238E27FC236}">
                <a16:creationId xmlns:a16="http://schemas.microsoft.com/office/drawing/2014/main" id="{58B97B8C-211C-4A7E-97AB-46A4F4B8D055}"/>
              </a:ext>
            </a:extLst>
          </p:cNvPr>
          <p:cNvSpPr>
            <a:spLocks noGrp="1"/>
          </p:cNvSpPr>
          <p:nvPr>
            <p:ph idx="1"/>
          </p:nvPr>
        </p:nvSpPr>
        <p:spPr>
          <a:xfrm>
            <a:off x="806450" y="1282573"/>
            <a:ext cx="7848600" cy="5184648"/>
          </a:xfrm>
        </p:spPr>
        <p:txBody>
          <a:bodyPr>
            <a:normAutofit/>
          </a:bodyPr>
          <a:lstStyle/>
          <a:p>
            <a:pPr marL="0" indent="0">
              <a:spcBef>
                <a:spcPts val="0"/>
              </a:spcBef>
              <a:spcAft>
                <a:spcPts val="0"/>
              </a:spcAft>
            </a:pPr>
            <a:endParaRPr lang="en-US" altLang="en-US" sz="2200" dirty="0"/>
          </a:p>
          <a:p>
            <a:pPr marL="0" indent="0">
              <a:spcBef>
                <a:spcPts val="0"/>
              </a:spcBef>
              <a:spcAft>
                <a:spcPts val="0"/>
              </a:spcAft>
            </a:pPr>
            <a:r>
              <a:rPr lang="en-US" altLang="en-US" sz="2200" dirty="0"/>
              <a:t>Melanie Whetzel</a:t>
            </a:r>
            <a:br>
              <a:rPr lang="en-US" altLang="en-US" sz="2200" b="0" dirty="0"/>
            </a:br>
            <a:r>
              <a:rPr lang="en-US" altLang="en-US" sz="2200" b="0" dirty="0"/>
              <a:t>Lead Consultant, Cognitive/Neuro Team</a:t>
            </a:r>
          </a:p>
          <a:p>
            <a:pPr marL="0" indent="0">
              <a:spcBef>
                <a:spcPts val="0"/>
              </a:spcBef>
              <a:spcAft>
                <a:spcPts val="0"/>
              </a:spcAft>
            </a:pPr>
            <a:endParaRPr lang="en-US" altLang="en-US" sz="2200" dirty="0"/>
          </a:p>
          <a:p>
            <a:pPr marL="0" indent="0">
              <a:spcBef>
                <a:spcPts val="0"/>
              </a:spcBef>
              <a:spcAft>
                <a:spcPts val="0"/>
              </a:spcAft>
            </a:pPr>
            <a:r>
              <a:rPr lang="en-US" altLang="en-US" sz="2200" dirty="0"/>
              <a:t>Teresa Goddard </a:t>
            </a:r>
            <a:br>
              <a:rPr lang="en-US" altLang="en-US" sz="2200" b="0" dirty="0"/>
            </a:br>
            <a:r>
              <a:rPr lang="en-US" altLang="en-US" sz="2200" b="0" dirty="0"/>
              <a:t>Lead Consultant, Sensory Team</a:t>
            </a:r>
          </a:p>
          <a:p>
            <a:pPr marL="0" indent="0">
              <a:spcBef>
                <a:spcPts val="0"/>
              </a:spcBef>
              <a:spcAft>
                <a:spcPts val="0"/>
              </a:spcAft>
            </a:pPr>
            <a:endParaRPr lang="en-US" altLang="en-US" sz="2200" b="0" dirty="0"/>
          </a:p>
          <a:p>
            <a:pPr marL="0" indent="0">
              <a:spcBef>
                <a:spcPts val="0"/>
              </a:spcBef>
              <a:spcAft>
                <a:spcPts val="0"/>
              </a:spcAft>
            </a:pPr>
            <a:r>
              <a:rPr kumimoji="0" lang="en-US" altLang="en-US" sz="2200" i="0" u="none" strike="noStrike" kern="1200" cap="none" spc="0" normalizeH="0" baseline="0" noProof="0" dirty="0">
                <a:ln>
                  <a:noFill/>
                </a:ln>
                <a:solidFill>
                  <a:srgbClr val="002C5F"/>
                </a:solidFill>
                <a:effectLst/>
                <a:uLnTx/>
                <a:uFillTx/>
              </a:rPr>
              <a:t>Lisa Mathess</a:t>
            </a:r>
            <a:br>
              <a:rPr kumimoji="0" lang="en-US" altLang="en-US" sz="2200" b="0" i="0" u="none" strike="noStrike" kern="1200" cap="none" spc="0" normalizeH="0" baseline="0" noProof="0" dirty="0">
                <a:ln>
                  <a:noFill/>
                </a:ln>
                <a:solidFill>
                  <a:srgbClr val="002C5F"/>
                </a:solidFill>
                <a:effectLst/>
                <a:uLnTx/>
                <a:uFillTx/>
              </a:rPr>
            </a:br>
            <a:r>
              <a:rPr kumimoji="0" lang="en-US" altLang="en-US" sz="2200" b="0" i="0" u="none" strike="noStrike" kern="1200" cap="none" spc="0" normalizeH="0" baseline="0" noProof="0" dirty="0">
                <a:ln>
                  <a:noFill/>
                </a:ln>
                <a:solidFill>
                  <a:srgbClr val="002C5F"/>
                </a:solidFill>
                <a:effectLst/>
                <a:uLnTx/>
                <a:uFillTx/>
              </a:rPr>
              <a:t>Lead Consultant, Motor Team</a:t>
            </a:r>
          </a:p>
          <a:p>
            <a:pPr marL="0" indent="0">
              <a:spcBef>
                <a:spcPts val="0"/>
              </a:spcBef>
              <a:spcAft>
                <a:spcPts val="0"/>
              </a:spcAft>
            </a:pPr>
            <a:endParaRPr lang="en-US" altLang="en-US" sz="2200" b="0" dirty="0"/>
          </a:p>
          <a:p>
            <a:pPr marL="0" indent="0">
              <a:spcBef>
                <a:spcPts val="0"/>
              </a:spcBef>
              <a:spcAft>
                <a:spcPts val="0"/>
              </a:spcAft>
            </a:pPr>
            <a:r>
              <a:rPr lang="en-US" altLang="en-US" sz="2200" dirty="0"/>
              <a:t>Tracie DeFreitas</a:t>
            </a:r>
            <a:br>
              <a:rPr lang="en-US" altLang="en-US" sz="2200" dirty="0"/>
            </a:br>
            <a:r>
              <a:rPr lang="en-US" altLang="en-US" sz="2200" b="0" dirty="0"/>
              <a:t>Principal Consultant, ADA Specialist</a:t>
            </a:r>
          </a:p>
          <a:p>
            <a:pPr marL="0" indent="0">
              <a:spcBef>
                <a:spcPts val="0"/>
              </a:spcBef>
              <a:spcAft>
                <a:spcPts val="0"/>
              </a:spcAft>
            </a:pPr>
            <a:endParaRPr kumimoji="0" lang="en-US" altLang="en-US" sz="2200" b="0" i="0" u="none" strike="noStrike" kern="1200" cap="none" spc="0" normalizeH="0" baseline="0" noProof="0" dirty="0">
              <a:ln>
                <a:noFill/>
              </a:ln>
              <a:solidFill>
                <a:srgbClr val="002C5F"/>
              </a:solidFill>
              <a:effectLst/>
              <a:uLnTx/>
              <a:uFillTx/>
            </a:endParaRPr>
          </a:p>
        </p:txBody>
      </p:sp>
      <p:sp>
        <p:nvSpPr>
          <p:cNvPr id="3" name="Slide Number Placeholder 2">
            <a:extLst>
              <a:ext uri="{FF2B5EF4-FFF2-40B4-BE49-F238E27FC236}">
                <a16:creationId xmlns:a16="http://schemas.microsoft.com/office/drawing/2014/main" id="{4885D9A3-1842-4DD1-975F-07244141A69B}"/>
              </a:ext>
            </a:extLst>
          </p:cNvPr>
          <p:cNvSpPr>
            <a:spLocks noGrp="1"/>
          </p:cNvSpPr>
          <p:nvPr>
            <p:ph type="sldNum" sz="quarter" idx="10"/>
          </p:nvPr>
        </p:nvSpPr>
        <p:spPr/>
        <p:txBody>
          <a:bodyPr/>
          <a:lstStyle/>
          <a:p>
            <a:pPr>
              <a:defRPr/>
            </a:pPr>
            <a:fld id="{3BFC9027-B8DE-401F-8495-AF55D855D141}" type="slidenum">
              <a:rPr lang="en-US" smtClean="0"/>
              <a:pPr>
                <a:defRPr/>
              </a:pPr>
              <a:t>22</a:t>
            </a:fld>
            <a:endParaRPr lang="en-US"/>
          </a:p>
        </p:txBody>
      </p:sp>
      <p:pic>
        <p:nvPicPr>
          <p:cNvPr id="6" name="Picture 5">
            <a:extLst>
              <a:ext uri="{FF2B5EF4-FFF2-40B4-BE49-F238E27FC236}">
                <a16:creationId xmlns:a16="http://schemas.microsoft.com/office/drawing/2014/main" id="{9729FB96-B9F9-4CDE-914A-5F0D9E0D5F4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3683" y="2907805"/>
            <a:ext cx="2901275" cy="1934183"/>
          </a:xfrm>
          <a:prstGeom prst="rect">
            <a:avLst/>
          </a:prstGeom>
        </p:spPr>
      </p:pic>
    </p:spTree>
    <p:extLst>
      <p:ext uri="{BB962C8B-B14F-4D97-AF65-F5344CB8AC3E}">
        <p14:creationId xmlns:p14="http://schemas.microsoft.com/office/powerpoint/2010/main" val="2354784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AA42A-49B5-4AB9-B096-47437DBE08EB}"/>
              </a:ext>
            </a:extLst>
          </p:cNvPr>
          <p:cNvSpPr>
            <a:spLocks noGrp="1"/>
          </p:cNvSpPr>
          <p:nvPr>
            <p:ph type="title" idx="4294967295"/>
          </p:nvPr>
        </p:nvSpPr>
        <p:spPr>
          <a:xfrm>
            <a:off x="457200" y="274638"/>
            <a:ext cx="8153400" cy="1020762"/>
          </a:xfrm>
        </p:spPr>
        <p:txBody>
          <a:bodyPr/>
          <a:lstStyle/>
          <a:p>
            <a:r>
              <a:rPr lang="en-US" dirty="0"/>
              <a:t>Need more information?</a:t>
            </a:r>
          </a:p>
        </p:txBody>
      </p:sp>
      <p:sp>
        <p:nvSpPr>
          <p:cNvPr id="13314" name="Content Placeholder 2">
            <a:extLst>
              <a:ext uri="{FF2B5EF4-FFF2-40B4-BE49-F238E27FC236}">
                <a16:creationId xmlns:a16="http://schemas.microsoft.com/office/drawing/2014/main" id="{DADC15C2-2276-455D-B60F-8471A22118BB}"/>
              </a:ext>
            </a:extLst>
          </p:cNvPr>
          <p:cNvSpPr>
            <a:spLocks noGrp="1"/>
          </p:cNvSpPr>
          <p:nvPr>
            <p:ph idx="1"/>
          </p:nvPr>
        </p:nvSpPr>
        <p:spPr/>
        <p:txBody>
          <a:bodyPr>
            <a:normAutofit/>
          </a:bodyPr>
          <a:lstStyle/>
          <a:p>
            <a:pPr marL="347472" indent="-347472">
              <a:spcAft>
                <a:spcPts val="1200"/>
              </a:spcAft>
              <a:buFont typeface="Wingdings" panose="05000000000000000000" pitchFamily="2" charset="2"/>
              <a:buChar char="§"/>
              <a:defRPr/>
            </a:pPr>
            <a:r>
              <a:rPr lang="en-US" altLang="en-US" sz="2400" dirty="0"/>
              <a:t>Visit AskJAN.org</a:t>
            </a:r>
          </a:p>
          <a:p>
            <a:pPr>
              <a:spcAft>
                <a:spcPts val="600"/>
              </a:spcAft>
              <a:buFont typeface="Wingdings" panose="05000000000000000000" pitchFamily="2" charset="2"/>
              <a:buChar char="§"/>
              <a:defRPr/>
            </a:pPr>
            <a:r>
              <a:rPr lang="en-US" altLang="en-US" sz="2100" dirty="0"/>
              <a:t>Call</a:t>
            </a:r>
            <a:r>
              <a:rPr lang="en-US" altLang="en-US" sz="2100" b="0" dirty="0"/>
              <a:t> </a:t>
            </a:r>
            <a:r>
              <a:rPr lang="en-US" altLang="en-US" sz="2100" dirty="0"/>
              <a:t>JAN</a:t>
            </a:r>
            <a:r>
              <a:rPr lang="en-US" altLang="en-US" sz="2100" b="0" dirty="0"/>
              <a:t> toll-free:</a:t>
            </a:r>
          </a:p>
          <a:p>
            <a:pPr lvl="1">
              <a:spcAft>
                <a:spcPts val="0"/>
              </a:spcAft>
              <a:defRPr/>
            </a:pPr>
            <a:r>
              <a:rPr lang="en-US" altLang="en-US" sz="2100" dirty="0"/>
              <a:t>800.526.7234 (V)</a:t>
            </a:r>
          </a:p>
          <a:p>
            <a:pPr lvl="1">
              <a:spcAft>
                <a:spcPts val="1200"/>
              </a:spcAft>
              <a:defRPr/>
            </a:pPr>
            <a:r>
              <a:rPr lang="en-US" altLang="en-US" sz="2100" dirty="0"/>
              <a:t>877.781.9403 (TTY)</a:t>
            </a:r>
          </a:p>
          <a:p>
            <a:pPr>
              <a:spcAft>
                <a:spcPts val="1200"/>
              </a:spcAft>
              <a:buFont typeface="Wingdings" panose="05000000000000000000" pitchFamily="2" charset="2"/>
              <a:buChar char="§"/>
              <a:defRPr/>
            </a:pPr>
            <a:r>
              <a:rPr lang="en-US" altLang="en-US" sz="2100" b="0" dirty="0"/>
              <a:t>Use the </a:t>
            </a:r>
            <a:r>
              <a:rPr lang="en-US" altLang="en-US" sz="2100" dirty="0"/>
              <a:t>JAN Live Chat </a:t>
            </a:r>
            <a:r>
              <a:rPr lang="en-US" altLang="en-US" sz="2100" b="0" dirty="0"/>
              <a:t>@ </a:t>
            </a:r>
            <a:r>
              <a:rPr lang="en-US" altLang="en-US" sz="2100" b="0" dirty="0">
                <a:hlinkClick r:id="rId3"/>
              </a:rPr>
              <a:t>AskJAN.org</a:t>
            </a:r>
            <a:endParaRPr lang="en-US" altLang="en-US" sz="2100" b="0" dirty="0"/>
          </a:p>
          <a:p>
            <a:pPr>
              <a:spcAft>
                <a:spcPts val="1200"/>
              </a:spcAft>
              <a:buFont typeface="Wingdings" panose="05000000000000000000" pitchFamily="2" charset="2"/>
              <a:buChar char="§"/>
              <a:defRPr/>
            </a:pPr>
            <a:r>
              <a:rPr lang="en-US" altLang="en-US" sz="2100" b="0" dirty="0"/>
              <a:t>Submit a </a:t>
            </a:r>
            <a:r>
              <a:rPr lang="en-US" altLang="en-US" sz="2100" dirty="0"/>
              <a:t>JAN on Demand </a:t>
            </a:r>
            <a:r>
              <a:rPr lang="en-US" altLang="en-US" sz="2100" b="0" dirty="0"/>
              <a:t>question @</a:t>
            </a:r>
            <a:br>
              <a:rPr lang="en-US" altLang="en-US" sz="2100" dirty="0"/>
            </a:br>
            <a:r>
              <a:rPr lang="en-US" altLang="en-US" sz="2100" b="0" dirty="0">
                <a:hlinkClick r:id="rId4"/>
              </a:rPr>
              <a:t>AskJAN.org/</a:t>
            </a:r>
            <a:r>
              <a:rPr lang="en-US" altLang="en-US" sz="2100" b="0" dirty="0" err="1">
                <a:hlinkClick r:id="rId4"/>
              </a:rPr>
              <a:t>JANonDemand.cfm</a:t>
            </a:r>
            <a:r>
              <a:rPr lang="en-US" altLang="en-US" sz="2100" b="0" dirty="0"/>
              <a:t> </a:t>
            </a:r>
          </a:p>
          <a:p>
            <a:pPr>
              <a:spcAft>
                <a:spcPts val="1200"/>
              </a:spcAft>
              <a:buFont typeface="Wingdings" panose="05000000000000000000" pitchFamily="2" charset="2"/>
              <a:buChar char="§"/>
              <a:defRPr/>
            </a:pPr>
            <a:r>
              <a:rPr lang="en-US" altLang="en-US" sz="2100" dirty="0"/>
              <a:t>Email</a:t>
            </a:r>
            <a:r>
              <a:rPr lang="en-US" altLang="en-US" sz="2100" b="0" dirty="0"/>
              <a:t> JAN @ </a:t>
            </a:r>
            <a:r>
              <a:rPr lang="en-US" sz="2100" b="0" u="sng" dirty="0">
                <a:hlinkClick r:id="rId5"/>
              </a:rPr>
              <a:t>JAN@AskJAN.org</a:t>
            </a:r>
            <a:endParaRPr lang="en-US" sz="2100" b="0" u="sng" dirty="0"/>
          </a:p>
          <a:p>
            <a:pPr>
              <a:spcAft>
                <a:spcPts val="0"/>
              </a:spcAft>
              <a:buFont typeface="Wingdings" panose="05000000000000000000" pitchFamily="2" charset="2"/>
              <a:buChar char="§"/>
              <a:defRPr/>
            </a:pPr>
            <a:r>
              <a:rPr lang="en-US" altLang="en-US" sz="2300" b="0" dirty="0"/>
              <a:t>Connect on </a:t>
            </a:r>
            <a:r>
              <a:rPr lang="en-US" altLang="en-US" sz="2300" dirty="0"/>
              <a:t>social media</a:t>
            </a:r>
            <a:endParaRPr lang="en-US" altLang="en-US" sz="1900" b="0" dirty="0"/>
          </a:p>
          <a:p>
            <a:pPr lvl="1">
              <a:spcAft>
                <a:spcPts val="0"/>
              </a:spcAft>
              <a:defRPr/>
            </a:pPr>
            <a:r>
              <a:rPr lang="en-US" altLang="en-US" sz="1900" b="0" dirty="0"/>
              <a:t>Facebook – Job Accommodation Network</a:t>
            </a:r>
          </a:p>
          <a:p>
            <a:pPr lvl="1">
              <a:spcAft>
                <a:spcPts val="0"/>
              </a:spcAft>
              <a:defRPr/>
            </a:pPr>
            <a:r>
              <a:rPr lang="en-US" altLang="en-US" sz="1900" b="0" dirty="0"/>
              <a:t>Twitter – </a:t>
            </a:r>
            <a:r>
              <a:rPr lang="en-US" sz="1900" b="0" dirty="0"/>
              <a:t>@JANatJAN</a:t>
            </a:r>
            <a:endParaRPr lang="en-US" altLang="en-US" sz="1900" b="0" dirty="0"/>
          </a:p>
          <a:p>
            <a:pPr>
              <a:spcAft>
                <a:spcPts val="1200"/>
              </a:spcAft>
              <a:buFont typeface="Arial" panose="020B0604020202020204" pitchFamily="34" charset="0"/>
              <a:buChar char="•"/>
              <a:defRPr/>
            </a:pPr>
            <a:endParaRPr lang="en-US" altLang="en-US" sz="2300" b="0" dirty="0"/>
          </a:p>
          <a:p>
            <a:pPr marL="0" indent="0" eaLnBrk="1" hangingPunct="1">
              <a:defRPr/>
            </a:pPr>
            <a:endParaRPr lang="en-US" altLang="en-US" dirty="0"/>
          </a:p>
        </p:txBody>
      </p:sp>
      <p:pic>
        <p:nvPicPr>
          <p:cNvPr id="7" name="Picture 6">
            <a:extLst>
              <a:ext uri="{FF2B5EF4-FFF2-40B4-BE49-F238E27FC236}">
                <a16:creationId xmlns:a16="http://schemas.microsoft.com/office/drawing/2014/main" id="{97557A86-CCFF-4D03-AE89-9AA16B40CF6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rot="16200000">
            <a:off x="6746470" y="2646829"/>
            <a:ext cx="655151" cy="1564341"/>
          </a:xfrm>
          <a:prstGeom prst="rect">
            <a:avLst/>
          </a:prstGeom>
        </p:spPr>
      </p:pic>
      <p:sp>
        <p:nvSpPr>
          <p:cNvPr id="55300" name="Slide Number Placeholder 5">
            <a:extLst>
              <a:ext uri="{FF2B5EF4-FFF2-40B4-BE49-F238E27FC236}">
                <a16:creationId xmlns:a16="http://schemas.microsoft.com/office/drawing/2014/main" id="{7DB26A44-0DBF-47E2-A9ED-72A841C0FE4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557213" indent="-214313">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857250" indent="-17145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200150" indent="-17145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1543050" indent="-17145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0002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4574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29146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3718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10F29621-F45A-42CA-B560-7CED326B54FF}" type="slidenum">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23</a:t>
            </a:fld>
            <a:endParaRPr kumimoji="0" lang="en-US" alt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90766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1F261FD-3D23-4738-8E0A-A3A95BA00AFF}"/>
              </a:ext>
            </a:extLst>
          </p:cNvPr>
          <p:cNvSpPr>
            <a:spLocks noGrp="1"/>
          </p:cNvSpPr>
          <p:nvPr>
            <p:ph type="title" idx="4294967295"/>
          </p:nvPr>
        </p:nvSpPr>
        <p:spPr/>
        <p:txBody>
          <a:bodyPr/>
          <a:lstStyle/>
          <a:p>
            <a:r>
              <a:rPr lang="en-US" dirty="0"/>
              <a:t>How do I claim the HR CEU?</a:t>
            </a:r>
          </a:p>
        </p:txBody>
      </p:sp>
      <p:sp>
        <p:nvSpPr>
          <p:cNvPr id="2" name="Content Placeholder 1">
            <a:extLst>
              <a:ext uri="{FF2B5EF4-FFF2-40B4-BE49-F238E27FC236}">
                <a16:creationId xmlns:a16="http://schemas.microsoft.com/office/drawing/2014/main" id="{B62F0FDD-1392-4E9B-8D05-AEA2C50A3853}"/>
              </a:ext>
            </a:extLst>
          </p:cNvPr>
          <p:cNvSpPr>
            <a:spLocks noGrp="1"/>
          </p:cNvSpPr>
          <p:nvPr>
            <p:ph idx="1"/>
          </p:nvPr>
        </p:nvSpPr>
        <p:spPr/>
        <p:txBody>
          <a:bodyPr/>
          <a:lstStyle/>
          <a:p>
            <a:pPr marL="0" indent="0" algn="ctr"/>
            <a:r>
              <a:rPr lang="en-US" sz="2400" b="0" dirty="0"/>
              <a:t> </a:t>
            </a:r>
            <a:r>
              <a:rPr lang="en-US" sz="2400" dirty="0"/>
              <a:t>Don’t close the JAN webcast browser.</a:t>
            </a:r>
          </a:p>
          <a:p>
            <a:pPr marL="0" indent="0"/>
            <a:r>
              <a:rPr lang="en-US" sz="2400" b="0" dirty="0"/>
              <a:t>CEU approval code will be provided via the certificate that comes up after completing the webcast evaluation.</a:t>
            </a:r>
          </a:p>
        </p:txBody>
      </p:sp>
      <p:sp>
        <p:nvSpPr>
          <p:cNvPr id="3" name="Slide Number Placeholder 2">
            <a:extLst>
              <a:ext uri="{FF2B5EF4-FFF2-40B4-BE49-F238E27FC236}">
                <a16:creationId xmlns:a16="http://schemas.microsoft.com/office/drawing/2014/main" id="{53A41591-44D9-4D13-8864-9CBF427AC7B0}"/>
              </a:ext>
            </a:extLst>
          </p:cNvPr>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3BFC9027-B8DE-401F-8495-AF55D855D14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24</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99DC3203-B06D-42B6-9AD0-66CBD772C18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079" y="2676977"/>
            <a:ext cx="6032841" cy="3646002"/>
          </a:xfrm>
          <a:prstGeom prst="rect">
            <a:avLst/>
          </a:prstGeom>
        </p:spPr>
      </p:pic>
    </p:spTree>
    <p:extLst>
      <p:ext uri="{BB962C8B-B14F-4D97-AF65-F5344CB8AC3E}">
        <p14:creationId xmlns:p14="http://schemas.microsoft.com/office/powerpoint/2010/main" val="1365053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102EA-FC8B-479A-8DDD-85F402493598}"/>
              </a:ext>
            </a:extLst>
          </p:cNvPr>
          <p:cNvSpPr>
            <a:spLocks noGrp="1"/>
          </p:cNvSpPr>
          <p:nvPr>
            <p:ph type="title" idx="4294967295"/>
          </p:nvPr>
        </p:nvSpPr>
        <p:spPr>
          <a:xfrm>
            <a:off x="457200" y="274638"/>
            <a:ext cx="8153400" cy="1020762"/>
          </a:xfrm>
        </p:spPr>
        <p:txBody>
          <a:bodyPr/>
          <a:lstStyle/>
          <a:p>
            <a:r>
              <a:rPr lang="en-US" dirty="0"/>
              <a:t>Housekeeping Cont’d</a:t>
            </a:r>
            <a:endParaRPr lang="en-US" sz="2800" dirty="0"/>
          </a:p>
        </p:txBody>
      </p:sp>
      <p:sp>
        <p:nvSpPr>
          <p:cNvPr id="18434" name="Content Placeholder 2">
            <a:extLst>
              <a:ext uri="{FF2B5EF4-FFF2-40B4-BE49-F238E27FC236}">
                <a16:creationId xmlns:a16="http://schemas.microsoft.com/office/drawing/2014/main" id="{6A0B5A2F-404E-47BD-9168-BCE498C4C6AC}"/>
              </a:ext>
            </a:extLst>
          </p:cNvPr>
          <p:cNvSpPr>
            <a:spLocks noGrp="1"/>
          </p:cNvSpPr>
          <p:nvPr>
            <p:ph idx="1"/>
          </p:nvPr>
        </p:nvSpPr>
        <p:spPr/>
        <p:txBody>
          <a:bodyPr>
            <a:normAutofit lnSpcReduction="10000"/>
          </a:bodyPr>
          <a:lstStyle/>
          <a:p>
            <a:pPr marL="457200" indent="-457200">
              <a:spcAft>
                <a:spcPts val="0"/>
              </a:spcAft>
              <a:buFont typeface="Wingdings" panose="05000000000000000000" pitchFamily="2" charset="2"/>
              <a:buChar char="§"/>
              <a:defRPr/>
            </a:pPr>
            <a:r>
              <a:rPr lang="en-US" altLang="en-US" dirty="0"/>
              <a:t>PPT Slides</a:t>
            </a:r>
          </a:p>
          <a:p>
            <a:pPr marL="745236" lvl="1" indent="-342900">
              <a:spcAft>
                <a:spcPts val="600"/>
              </a:spcAft>
              <a:defRPr/>
            </a:pPr>
            <a:r>
              <a:rPr lang="en-US" altLang="en-US" dirty="0"/>
              <a:t>S</a:t>
            </a:r>
            <a:r>
              <a:rPr lang="en-US" altLang="en-US" b="0" dirty="0"/>
              <a:t>ee the link included in the webcast chat </a:t>
            </a:r>
          </a:p>
          <a:p>
            <a:pPr marL="745236" lvl="1" indent="-342900">
              <a:spcAft>
                <a:spcPts val="1200"/>
              </a:spcAft>
              <a:defRPr/>
            </a:pPr>
            <a:r>
              <a:rPr lang="en-US" altLang="en-US" b="0" dirty="0"/>
              <a:t>Download from the </a:t>
            </a:r>
            <a:r>
              <a:rPr lang="en-US" altLang="en-US" b="0" dirty="0">
                <a:hlinkClick r:id="rId3"/>
              </a:rPr>
              <a:t>Webcast Archive</a:t>
            </a:r>
            <a:r>
              <a:rPr lang="en-US" altLang="en-US" b="0" dirty="0"/>
              <a:t> section </a:t>
            </a:r>
            <a:br>
              <a:rPr lang="en-US" altLang="en-US" b="0" dirty="0"/>
            </a:br>
            <a:r>
              <a:rPr lang="en-US" altLang="en-US" b="0" dirty="0"/>
              <a:t>of the </a:t>
            </a:r>
            <a:r>
              <a:rPr lang="en-US" altLang="en-US" b="0" dirty="0">
                <a:hlinkClick r:id="rId4"/>
              </a:rPr>
              <a:t>Training</a:t>
            </a:r>
            <a:r>
              <a:rPr lang="en-US" altLang="en-US" b="0" dirty="0"/>
              <a:t> page at AskJAN.org</a:t>
            </a:r>
          </a:p>
          <a:p>
            <a:pPr marL="457200" indent="-457200">
              <a:spcAft>
                <a:spcPts val="0"/>
              </a:spcAft>
              <a:buFont typeface="Wingdings" panose="05000000000000000000" pitchFamily="2" charset="2"/>
              <a:buChar char="§"/>
              <a:defRPr/>
            </a:pPr>
            <a:r>
              <a:rPr lang="en-US" altLang="en-US" dirty="0"/>
              <a:t>Captioning</a:t>
            </a:r>
          </a:p>
          <a:p>
            <a:pPr marL="745236" lvl="1" indent="-342900">
              <a:spcAft>
                <a:spcPts val="600"/>
              </a:spcAft>
              <a:defRPr/>
            </a:pPr>
            <a:r>
              <a:rPr lang="en-US" altLang="en-US" b="0" dirty="0"/>
              <a:t>Use the closed caption </a:t>
            </a:r>
            <a:br>
              <a:rPr lang="en-US" altLang="en-US" b="0" dirty="0"/>
            </a:br>
            <a:r>
              <a:rPr lang="en-US" altLang="en-US" b="0" dirty="0"/>
              <a:t>option at the bottom </a:t>
            </a:r>
            <a:r>
              <a:rPr lang="en-US" altLang="en-US" dirty="0"/>
              <a:t>of the screen</a:t>
            </a:r>
          </a:p>
          <a:p>
            <a:pPr marL="745236" lvl="1" indent="-342900">
              <a:spcAft>
                <a:spcPts val="1200"/>
              </a:spcAft>
              <a:defRPr/>
            </a:pPr>
            <a:r>
              <a:rPr lang="en-US" altLang="en-US" dirty="0"/>
              <a:t>Transcript will be available with webcast archive</a:t>
            </a:r>
          </a:p>
          <a:p>
            <a:pPr marL="457200" indent="-457200">
              <a:spcAft>
                <a:spcPts val="1200"/>
              </a:spcAft>
              <a:buFont typeface="Wingdings" panose="05000000000000000000" pitchFamily="2" charset="2"/>
              <a:buChar char="§"/>
              <a:defRPr/>
            </a:pPr>
            <a:r>
              <a:rPr lang="en-US" altLang="en-US" dirty="0"/>
              <a:t>This event is being recorded</a:t>
            </a:r>
          </a:p>
          <a:p>
            <a:pPr marL="457200" indent="-457200">
              <a:spcAft>
                <a:spcPts val="1200"/>
              </a:spcAft>
              <a:buFont typeface="Wingdings" panose="05000000000000000000" pitchFamily="2" charset="2"/>
              <a:buChar char="§"/>
              <a:defRPr/>
            </a:pPr>
            <a:r>
              <a:rPr lang="en-US" altLang="en-US" dirty="0"/>
              <a:t>Please complete the evaluation at the end</a:t>
            </a:r>
          </a:p>
          <a:p>
            <a:pPr lvl="1" eaLnBrk="1" hangingPunct="1">
              <a:lnSpc>
                <a:spcPct val="90000"/>
              </a:lnSpc>
              <a:spcBef>
                <a:spcPct val="0"/>
              </a:spcBef>
              <a:buFont typeface="Arial" panose="020B0604020202020204" pitchFamily="34" charset="0"/>
              <a:buChar char="•"/>
              <a:defRPr/>
            </a:pPr>
            <a:endParaRPr lang="en-US" altLang="en-US" dirty="0"/>
          </a:p>
          <a:p>
            <a:pPr marL="0" indent="0" eaLnBrk="1" hangingPunct="1">
              <a:lnSpc>
                <a:spcPct val="90000"/>
              </a:lnSpc>
              <a:defRPr/>
            </a:pPr>
            <a:endParaRPr lang="en-US" altLang="en-US" dirty="0"/>
          </a:p>
        </p:txBody>
      </p:sp>
      <p:sp>
        <p:nvSpPr>
          <p:cNvPr id="51204" name="Slide Number Placeholder 5">
            <a:extLst>
              <a:ext uri="{FF2B5EF4-FFF2-40B4-BE49-F238E27FC236}">
                <a16:creationId xmlns:a16="http://schemas.microsoft.com/office/drawing/2014/main" id="{6EB1996F-3691-4EFB-BBF4-E0DEDD59627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557213" indent="-214313">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857250" indent="-17145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200150" indent="-17145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1543050" indent="-17145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0002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4574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29146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3718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38AEFA12-7985-4821-89F0-2C4C207FFFE0}" type="slidenum">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3</a:t>
            </a:fld>
            <a:endParaRPr kumimoji="0" lang="en-US" alt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135570E4-9E8D-4518-9D9E-A4C9E2D4BB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876338" y="3212636"/>
            <a:ext cx="1192178" cy="675088"/>
          </a:xfrm>
          <a:prstGeom prst="rect">
            <a:avLst/>
          </a:prstGeom>
        </p:spPr>
      </p:pic>
    </p:spTree>
    <p:extLst>
      <p:ext uri="{BB962C8B-B14F-4D97-AF65-F5344CB8AC3E}">
        <p14:creationId xmlns:p14="http://schemas.microsoft.com/office/powerpoint/2010/main" val="238117905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nchor="ctr">
            <a:normAutofit/>
          </a:bodyPr>
          <a:lstStyle/>
          <a:p>
            <a:r>
              <a:rPr lang="en-US" sz="3100" dirty="0"/>
              <a:t>Let’s Talk Accommodation/ADA</a:t>
            </a:r>
          </a:p>
        </p:txBody>
      </p:sp>
      <p:sp>
        <p:nvSpPr>
          <p:cNvPr id="95235" name="Slide Number Placeholder 5"/>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a:bodyPr>
          <a:lstStyle>
            <a:lvl1pPr defTabSz="457200">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defTabSz="45720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defTabSz="4572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defTabSz="4572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defTabSz="4572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defTabSz="457200" rtl="0" eaLnBrk="1" fontAlgn="base" latinLnBrk="0" hangingPunct="1">
              <a:spcBef>
                <a:spcPct val="0"/>
              </a:spcBef>
              <a:spcAft>
                <a:spcPts val="600"/>
              </a:spcAft>
              <a:buClrTx/>
              <a:buSzTx/>
              <a:buFontTx/>
              <a:buNone/>
              <a:tabLst/>
              <a:defRPr/>
            </a:pPr>
            <a:fld id="{3B81897F-C1B5-4E36-AA0B-13C9D23195FD}" type="slidenum">
              <a:rPr kumimoji="0" lang="en-US" altLang="en-US" sz="1400" b="0" i="0" u="none" strike="noStrike" kern="1200" cap="none" spc="0" normalizeH="0" baseline="0" noProof="0" smtClean="0">
                <a:ln>
                  <a:noFill/>
                </a:ln>
                <a:solidFill>
                  <a:srgbClr val="FFFFFF"/>
                </a:solidFill>
                <a:effectLst/>
                <a:uLnTx/>
                <a:uFillTx/>
              </a:rPr>
              <a:pPr marL="0" marR="0" lvl="0" indent="0" defTabSz="457200" rtl="0" eaLnBrk="1" fontAlgn="base" latinLnBrk="0" hangingPunct="1">
                <a:spcBef>
                  <a:spcPct val="0"/>
                </a:spcBef>
                <a:spcAft>
                  <a:spcPts val="600"/>
                </a:spcAft>
                <a:buClrTx/>
                <a:buSzTx/>
                <a:buFontTx/>
                <a:buNone/>
                <a:tabLst/>
                <a:defRPr/>
              </a:pPr>
              <a:t>4</a:t>
            </a:fld>
            <a:endParaRPr kumimoji="0" lang="en-US" altLang="en-US" sz="1400" b="0" i="0" u="none" strike="noStrike" kern="1200" cap="none" spc="0" normalizeH="0" baseline="0" noProof="0">
              <a:ln>
                <a:noFill/>
              </a:ln>
              <a:solidFill>
                <a:srgbClr val="FFFFFF"/>
              </a:solidFill>
              <a:effectLst/>
              <a:uLnTx/>
              <a:uFillTx/>
            </a:endParaRPr>
          </a:p>
        </p:txBody>
      </p:sp>
      <p:graphicFrame>
        <p:nvGraphicFramePr>
          <p:cNvPr id="95237" name="Content Placeholder 2" descr="Flashback&#10;Return-to-Work&#10;Future of Work">
            <a:extLst>
              <a:ext uri="{FF2B5EF4-FFF2-40B4-BE49-F238E27FC236}">
                <a16:creationId xmlns:a16="http://schemas.microsoft.com/office/drawing/2014/main" id="{7621EA27-563A-442A-A149-8944B0CD688A}"/>
              </a:ext>
            </a:extLst>
          </p:cNvPr>
          <p:cNvGraphicFramePr>
            <a:graphicFrameLocks noGrp="1"/>
          </p:cNvGraphicFramePr>
          <p:nvPr>
            <p:ph idx="4294967295"/>
            <p:extLst>
              <p:ext uri="{D42A27DB-BD31-4B8C-83A1-F6EECF244321}">
                <p14:modId xmlns:p14="http://schemas.microsoft.com/office/powerpoint/2010/main" val="690415495"/>
              </p:ext>
            </p:extLst>
          </p:nvPr>
        </p:nvGraphicFramePr>
        <p:xfrm>
          <a:off x="838200" y="1308100"/>
          <a:ext cx="7848600" cy="5184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153400" cy="1020762"/>
          </a:xfrm>
        </p:spPr>
        <p:txBody>
          <a:bodyPr wrap="square" anchor="ctr">
            <a:normAutofit/>
          </a:bodyPr>
          <a:lstStyle/>
          <a:p>
            <a:r>
              <a:rPr lang="en-US" dirty="0"/>
              <a:t>Back to the Basics</a:t>
            </a:r>
          </a:p>
        </p:txBody>
      </p:sp>
      <p:sp>
        <p:nvSpPr>
          <p:cNvPr id="4" name="Content Placeholder 3">
            <a:extLst>
              <a:ext uri="{FF2B5EF4-FFF2-40B4-BE49-F238E27FC236}">
                <a16:creationId xmlns:a16="http://schemas.microsoft.com/office/drawing/2014/main" id="{18077C25-D83F-48D0-9404-396A8B189F34}"/>
              </a:ext>
            </a:extLst>
          </p:cNvPr>
          <p:cNvSpPr>
            <a:spLocks noGrp="1"/>
          </p:cNvSpPr>
          <p:nvPr>
            <p:ph idx="1"/>
          </p:nvPr>
        </p:nvSpPr>
        <p:spPr/>
        <p:txBody>
          <a:bodyPr/>
          <a:lstStyle/>
          <a:p>
            <a:r>
              <a:rPr lang="en-US" dirty="0"/>
              <a:t>Remember when…</a:t>
            </a:r>
          </a:p>
        </p:txBody>
      </p:sp>
      <p:sp>
        <p:nvSpPr>
          <p:cNvPr id="95235" name="Slide Number Placeholder 5"/>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a:bodyPr>
          <a:lstStyle>
            <a:lvl1pPr defTabSz="457200">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defTabSz="45720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defTabSz="4572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defTabSz="4572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defTabSz="4572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defTabSz="457200" rtl="0" eaLnBrk="1" fontAlgn="base" latinLnBrk="0" hangingPunct="1">
              <a:spcBef>
                <a:spcPct val="0"/>
              </a:spcBef>
              <a:spcAft>
                <a:spcPts val="600"/>
              </a:spcAft>
              <a:buClrTx/>
              <a:buSzTx/>
              <a:buFontTx/>
              <a:buNone/>
              <a:tabLst/>
              <a:defRPr/>
            </a:pPr>
            <a:fld id="{3B81897F-C1B5-4E36-AA0B-13C9D23195FD}" type="slidenum">
              <a:rPr kumimoji="0" lang="en-US" altLang="en-US" sz="1400" b="0" i="0" u="none" strike="noStrike" kern="1200" cap="none" spc="0" normalizeH="0" baseline="0" noProof="0" smtClean="0">
                <a:ln>
                  <a:noFill/>
                </a:ln>
                <a:solidFill>
                  <a:srgbClr val="FFFFFF"/>
                </a:solidFill>
                <a:effectLst/>
                <a:uLnTx/>
                <a:uFillTx/>
              </a:rPr>
              <a:pPr marL="0" marR="0" lvl="0" indent="0" defTabSz="457200" rtl="0" eaLnBrk="1" fontAlgn="base" latinLnBrk="0" hangingPunct="1">
                <a:spcBef>
                  <a:spcPct val="0"/>
                </a:spcBef>
                <a:spcAft>
                  <a:spcPts val="600"/>
                </a:spcAft>
                <a:buClrTx/>
                <a:buSzTx/>
                <a:buFontTx/>
                <a:buNone/>
                <a:tabLst/>
                <a:defRPr/>
              </a:pPr>
              <a:t>5</a:t>
            </a:fld>
            <a:endParaRPr kumimoji="0" lang="en-US" altLang="en-US" sz="1400" b="0" i="0" u="none" strike="noStrike" kern="1200" cap="none" spc="0" normalizeH="0" baseline="0" noProof="0">
              <a:ln>
                <a:noFill/>
              </a:ln>
              <a:solidFill>
                <a:srgbClr val="FFFFFF"/>
              </a:solidFill>
              <a:effectLst/>
              <a:uLnTx/>
              <a:uFillTx/>
            </a:endParaRPr>
          </a:p>
        </p:txBody>
      </p:sp>
      <p:pic>
        <p:nvPicPr>
          <p:cNvPr id="8" name="Picture 7">
            <a:extLst>
              <a:ext uri="{FF2B5EF4-FFF2-40B4-BE49-F238E27FC236}">
                <a16:creationId xmlns:a16="http://schemas.microsoft.com/office/drawing/2014/main" id="{A279B953-9893-428A-B7C6-657B70361FD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9107" y="2235629"/>
            <a:ext cx="5306785" cy="3541749"/>
          </a:xfrm>
          <a:prstGeom prst="rect">
            <a:avLst/>
          </a:prstGeom>
        </p:spPr>
      </p:pic>
    </p:spTree>
    <p:extLst>
      <p:ext uri="{BB962C8B-B14F-4D97-AF65-F5344CB8AC3E}">
        <p14:creationId xmlns:p14="http://schemas.microsoft.com/office/powerpoint/2010/main" val="181594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3A9001-964A-4410-ABCB-E26F2FA7F15C}"/>
              </a:ext>
            </a:extLst>
          </p:cNvPr>
          <p:cNvSpPr txBox="1">
            <a:spLocks noGrp="1"/>
          </p:cNvSpPr>
          <p:nvPr>
            <p:ph type="title" idx="4294967295"/>
          </p:nvPr>
        </p:nvSpPr>
        <p:spPr bwMode="auto">
          <a:xfrm>
            <a:off x="457200" y="274638"/>
            <a:ext cx="8153400" cy="10207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2C5F"/>
                </a:solidFill>
                <a:effectLst/>
                <a:uLnTx/>
                <a:uFillTx/>
                <a:latin typeface="Arial" pitchFamily="34" charset="0"/>
                <a:ea typeface="+mj-ea"/>
                <a:cs typeface="Arial" pitchFamily="34" charset="0"/>
              </a:rPr>
              <a:t>Situation 1</a:t>
            </a:r>
          </a:p>
        </p:txBody>
      </p:sp>
      <p:sp>
        <p:nvSpPr>
          <p:cNvPr id="2" name="Content Placeholder 1"/>
          <p:cNvSpPr>
            <a:spLocks noGrp="1"/>
          </p:cNvSpPr>
          <p:nvPr>
            <p:ph idx="1"/>
          </p:nvPr>
        </p:nvSpPr>
        <p:spPr/>
        <p:txBody>
          <a:bodyPr>
            <a:normAutofit/>
          </a:bodyPr>
          <a:lstStyle/>
          <a:p>
            <a:pPr marL="0" indent="0">
              <a:spcAft>
                <a:spcPts val="1200"/>
              </a:spcAft>
            </a:pPr>
            <a:r>
              <a:rPr lang="en-US" sz="2400" b="0" dirty="0"/>
              <a:t>An employee provided a note from their health care provider that says telework is recommended because the employee is considered high-risk for severe illness from COVID, due to a medical condition.</a:t>
            </a:r>
          </a:p>
          <a:p>
            <a:pPr marL="0" indent="0">
              <a:spcAft>
                <a:spcPts val="1200"/>
              </a:spcAft>
            </a:pPr>
            <a:r>
              <a:rPr lang="en-US" sz="2400" dirty="0"/>
              <a:t>When is the ADA interactive process triggered?</a:t>
            </a:r>
          </a:p>
          <a:p>
            <a:pPr marL="0" indent="0">
              <a:spcAft>
                <a:spcPts val="600"/>
              </a:spcAft>
            </a:pPr>
            <a:endParaRPr lang="en-US" sz="2400" b="0" dirty="0"/>
          </a:p>
          <a:p>
            <a:pPr>
              <a:spcBef>
                <a:spcPts val="24"/>
              </a:spcBef>
              <a:spcAft>
                <a:spcPts val="1200"/>
              </a:spcAft>
              <a:buFont typeface="Wingdings" panose="05000000000000000000" pitchFamily="2" charset="2"/>
              <a:buChar char="§"/>
            </a:pPr>
            <a:endParaRPr lang="en-US" sz="2400" b="0" dirty="0"/>
          </a:p>
          <a:p>
            <a:pPr>
              <a:spcBef>
                <a:spcPts val="24"/>
              </a:spcBef>
              <a:spcAft>
                <a:spcPts val="1200"/>
              </a:spcAft>
              <a:buFont typeface="Wingdings" panose="05000000000000000000" pitchFamily="2" charset="2"/>
              <a:buChar char="§"/>
            </a:pPr>
            <a:endParaRPr lang="en-US" sz="2400" b="0" dirty="0"/>
          </a:p>
          <a:p>
            <a:pPr>
              <a:spcBef>
                <a:spcPts val="24"/>
              </a:spcBef>
              <a:spcAft>
                <a:spcPts val="1200"/>
              </a:spcAft>
              <a:buFont typeface="Wingdings" panose="05000000000000000000" pitchFamily="2" charset="2"/>
              <a:buChar char="§"/>
            </a:pPr>
            <a:endParaRPr lang="en-US" sz="2400" b="0" dirty="0"/>
          </a:p>
          <a:p>
            <a:pPr marL="0" indent="0">
              <a:spcBef>
                <a:spcPts val="24"/>
              </a:spcBef>
              <a:spcAft>
                <a:spcPts val="1200"/>
              </a:spcAft>
            </a:pPr>
            <a:endParaRPr lang="en-US" sz="2400" b="0" dirty="0"/>
          </a:p>
        </p:txBody>
      </p:sp>
      <p:sp>
        <p:nvSpPr>
          <p:cNvPr id="3" name="Slide Number Placeholder 2"/>
          <p:cNvSpPr>
            <a:spLocks noGrp="1"/>
          </p:cNvSpPr>
          <p:nvPr>
            <p:ph type="sldNum" sz="quarter" idx="10"/>
          </p:nvPr>
        </p:nvSpPr>
        <p:spPr/>
        <p:txBody>
          <a:bodyPr/>
          <a:lstStyle/>
          <a:p>
            <a:pPr>
              <a:defRPr/>
            </a:pPr>
            <a:fld id="{32333E05-7FC7-4664-8298-5DE09446A44B}" type="slidenum">
              <a:rPr lang="en-US" smtClean="0"/>
              <a:pPr>
                <a:defRPr/>
              </a:pPr>
              <a:t>6</a:t>
            </a:fld>
            <a:endParaRPr lang="en-US" dirty="0"/>
          </a:p>
        </p:txBody>
      </p:sp>
      <p:pic>
        <p:nvPicPr>
          <p:cNvPr id="9" name="Picture 8">
            <a:extLst>
              <a:ext uri="{FF2B5EF4-FFF2-40B4-BE49-F238E27FC236}">
                <a16:creationId xmlns:a16="http://schemas.microsoft.com/office/drawing/2014/main" id="{9E9FE8A1-1275-4EAC-8F2B-2910B59B024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2575" y="3700830"/>
            <a:ext cx="3498850" cy="2331997"/>
          </a:xfrm>
          <a:prstGeom prst="rect">
            <a:avLst/>
          </a:prstGeom>
        </p:spPr>
      </p:pic>
    </p:spTree>
    <p:extLst>
      <p:ext uri="{BB962C8B-B14F-4D97-AF65-F5344CB8AC3E}">
        <p14:creationId xmlns:p14="http://schemas.microsoft.com/office/powerpoint/2010/main" val="3558559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4CD642-2F96-47E2-8688-079B80F72D29}"/>
              </a:ext>
            </a:extLst>
          </p:cNvPr>
          <p:cNvSpPr>
            <a:spLocks noGrp="1"/>
          </p:cNvSpPr>
          <p:nvPr>
            <p:ph type="title" idx="4294967295"/>
          </p:nvPr>
        </p:nvSpPr>
        <p:spPr/>
        <p:txBody>
          <a:bodyPr/>
          <a:lstStyle/>
          <a:p>
            <a:r>
              <a:rPr lang="en-US" dirty="0"/>
              <a:t>Situation 2</a:t>
            </a:r>
          </a:p>
        </p:txBody>
      </p:sp>
      <p:sp>
        <p:nvSpPr>
          <p:cNvPr id="2" name="Content Placeholder 1">
            <a:extLst>
              <a:ext uri="{FF2B5EF4-FFF2-40B4-BE49-F238E27FC236}">
                <a16:creationId xmlns:a16="http://schemas.microsoft.com/office/drawing/2014/main" id="{C16AAFDB-78CD-40AC-AE7A-EF9D210E1A4E}"/>
              </a:ext>
            </a:extLst>
          </p:cNvPr>
          <p:cNvSpPr>
            <a:spLocks noGrp="1"/>
          </p:cNvSpPr>
          <p:nvPr>
            <p:ph idx="1"/>
          </p:nvPr>
        </p:nvSpPr>
        <p:spPr/>
        <p:txBody>
          <a:bodyPr>
            <a:normAutofit lnSpcReduction="10000"/>
          </a:bodyPr>
          <a:lstStyle/>
          <a:p>
            <a:pPr marL="0" indent="0"/>
            <a:r>
              <a:rPr lang="en-US" sz="2400" b="0" dirty="0"/>
              <a:t>An employee asks for a reassignment to another position that will not cause as much stress. The medical documentation submitted states the employee should </a:t>
            </a:r>
            <a:br>
              <a:rPr lang="en-US" sz="2400" b="0" dirty="0"/>
            </a:br>
            <a:r>
              <a:rPr lang="en-US" sz="2400" b="0" dirty="0"/>
              <a:t>be moved to a stress-free position. </a:t>
            </a:r>
          </a:p>
          <a:p>
            <a:pPr marL="0" indent="0"/>
            <a:endParaRPr lang="en-US" sz="2400" b="0" dirty="0"/>
          </a:p>
          <a:p>
            <a:pPr marL="0" indent="0"/>
            <a:br>
              <a:rPr lang="en-US" sz="2400" b="0" dirty="0"/>
            </a:br>
            <a:endParaRPr lang="en-US" sz="2400" b="0" dirty="0"/>
          </a:p>
          <a:p>
            <a:pPr marL="0" indent="0"/>
            <a:r>
              <a:rPr lang="en-US" sz="2400" dirty="0"/>
              <a:t>What does this mean?</a:t>
            </a:r>
          </a:p>
          <a:p>
            <a:pPr marL="0" indent="0"/>
            <a:endParaRPr lang="en-US" sz="2400" b="0" dirty="0"/>
          </a:p>
          <a:p>
            <a:pPr marL="0" indent="0"/>
            <a:endParaRPr lang="en-US" sz="2400" b="0" dirty="0"/>
          </a:p>
          <a:p>
            <a:pPr marL="0" indent="0"/>
            <a:br>
              <a:rPr lang="en-US" sz="2400" b="0" dirty="0"/>
            </a:br>
            <a:br>
              <a:rPr lang="en-US" sz="2000" b="0" dirty="0"/>
            </a:br>
            <a:r>
              <a:rPr lang="en-US" sz="2000" b="0" dirty="0"/>
              <a:t>AskJAN.org A to Z by Topic:</a:t>
            </a:r>
            <a:br>
              <a:rPr lang="en-US" sz="2000" b="0" dirty="0"/>
            </a:br>
            <a:r>
              <a:rPr lang="en-US" sz="2000" b="0" dirty="0">
                <a:hlinkClick r:id="rId3"/>
              </a:rPr>
              <a:t>Medical Exams &amp; Inquiries</a:t>
            </a:r>
            <a:endParaRPr lang="en-US" sz="2000" b="0" dirty="0"/>
          </a:p>
          <a:p>
            <a:pPr marL="0" indent="0"/>
            <a:endParaRPr lang="en-US" sz="2400" b="0" dirty="0"/>
          </a:p>
        </p:txBody>
      </p:sp>
      <p:sp>
        <p:nvSpPr>
          <p:cNvPr id="3" name="Slide Number Placeholder 2">
            <a:extLst>
              <a:ext uri="{FF2B5EF4-FFF2-40B4-BE49-F238E27FC236}">
                <a16:creationId xmlns:a16="http://schemas.microsoft.com/office/drawing/2014/main" id="{0E67B2DD-1426-41A6-9FE9-D5D0DCB8448D}"/>
              </a:ext>
            </a:extLst>
          </p:cNvPr>
          <p:cNvSpPr>
            <a:spLocks noGrp="1"/>
          </p:cNvSpPr>
          <p:nvPr>
            <p:ph type="sldNum" sz="quarter" idx="10"/>
          </p:nvPr>
        </p:nvSpPr>
        <p:spPr/>
        <p:txBody>
          <a:bodyPr/>
          <a:lstStyle/>
          <a:p>
            <a:pPr>
              <a:defRPr/>
            </a:pPr>
            <a:fld id="{32333E05-7FC7-4664-8298-5DE09446A44B}" type="slidenum">
              <a:rPr lang="en-US" smtClean="0"/>
              <a:pPr>
                <a:defRPr/>
              </a:pPr>
              <a:t>7</a:t>
            </a:fld>
            <a:endParaRPr lang="en-US" dirty="0"/>
          </a:p>
        </p:txBody>
      </p:sp>
      <p:pic>
        <p:nvPicPr>
          <p:cNvPr id="5" name="Picture 4">
            <a:extLst>
              <a:ext uri="{FF2B5EF4-FFF2-40B4-BE49-F238E27FC236}">
                <a16:creationId xmlns:a16="http://schemas.microsoft.com/office/drawing/2014/main" id="{623427C6-C22C-4944-A7C4-2EB1D4263994}"/>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3175233"/>
            <a:ext cx="3581400" cy="2387367"/>
          </a:xfrm>
          <a:prstGeom prst="rect">
            <a:avLst/>
          </a:prstGeom>
        </p:spPr>
      </p:pic>
    </p:spTree>
    <p:extLst>
      <p:ext uri="{BB962C8B-B14F-4D97-AF65-F5344CB8AC3E}">
        <p14:creationId xmlns:p14="http://schemas.microsoft.com/office/powerpoint/2010/main" val="4155669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4CD642-2F96-47E2-8688-079B80F72D29}"/>
              </a:ext>
            </a:extLst>
          </p:cNvPr>
          <p:cNvSpPr>
            <a:spLocks noGrp="1"/>
          </p:cNvSpPr>
          <p:nvPr>
            <p:ph type="title" idx="4294967295"/>
          </p:nvPr>
        </p:nvSpPr>
        <p:spPr/>
        <p:txBody>
          <a:bodyPr/>
          <a:lstStyle/>
          <a:p>
            <a:r>
              <a:rPr lang="en-US" dirty="0"/>
              <a:t>Situation 3</a:t>
            </a:r>
          </a:p>
        </p:txBody>
      </p:sp>
      <p:sp>
        <p:nvSpPr>
          <p:cNvPr id="2" name="Content Placeholder 1">
            <a:extLst>
              <a:ext uri="{FF2B5EF4-FFF2-40B4-BE49-F238E27FC236}">
                <a16:creationId xmlns:a16="http://schemas.microsoft.com/office/drawing/2014/main" id="{C16AAFDB-78CD-40AC-AE7A-EF9D210E1A4E}"/>
              </a:ext>
            </a:extLst>
          </p:cNvPr>
          <p:cNvSpPr>
            <a:spLocks noGrp="1"/>
          </p:cNvSpPr>
          <p:nvPr>
            <p:ph idx="1"/>
          </p:nvPr>
        </p:nvSpPr>
        <p:spPr/>
        <p:txBody>
          <a:bodyPr>
            <a:normAutofit/>
          </a:bodyPr>
          <a:lstStyle/>
          <a:p>
            <a:pPr marL="0" indent="0"/>
            <a:r>
              <a:rPr lang="en-US" sz="2400" b="0" dirty="0"/>
              <a:t>An employee submits medical documentation to his supervisor a week after being written up during a performance review. Medical documentation states the employee has difficulty with concentration and memory but doesn’t offer suggestions for accommodations to help. The employee didn’t suggest anything in the performance meeting. </a:t>
            </a:r>
          </a:p>
          <a:p>
            <a:pPr marL="0" indent="0"/>
            <a:endParaRPr lang="en-US" sz="2400" b="0" dirty="0"/>
          </a:p>
          <a:p>
            <a:pPr marL="0" indent="0"/>
            <a:r>
              <a:rPr lang="en-US" sz="2400" dirty="0"/>
              <a:t>What do we do now?</a:t>
            </a:r>
          </a:p>
          <a:p>
            <a:pPr marL="0" indent="0"/>
            <a:endParaRPr lang="en-US" sz="2400" b="0" dirty="0"/>
          </a:p>
          <a:p>
            <a:pPr marL="0" indent="0"/>
            <a:endParaRPr lang="en-US" sz="2400" b="0" dirty="0"/>
          </a:p>
        </p:txBody>
      </p:sp>
      <p:sp>
        <p:nvSpPr>
          <p:cNvPr id="3" name="Slide Number Placeholder 2">
            <a:extLst>
              <a:ext uri="{FF2B5EF4-FFF2-40B4-BE49-F238E27FC236}">
                <a16:creationId xmlns:a16="http://schemas.microsoft.com/office/drawing/2014/main" id="{0E67B2DD-1426-41A6-9FE9-D5D0DCB8448D}"/>
              </a:ext>
            </a:extLst>
          </p:cNvPr>
          <p:cNvSpPr>
            <a:spLocks noGrp="1"/>
          </p:cNvSpPr>
          <p:nvPr>
            <p:ph type="sldNum" sz="quarter" idx="10"/>
          </p:nvPr>
        </p:nvSpPr>
        <p:spPr/>
        <p:txBody>
          <a:bodyPr/>
          <a:lstStyle/>
          <a:p>
            <a:pPr>
              <a:defRPr/>
            </a:pPr>
            <a:fld id="{32333E05-7FC7-4664-8298-5DE09446A44B}" type="slidenum">
              <a:rPr lang="en-US" smtClean="0"/>
              <a:pPr>
                <a:defRPr/>
              </a:pPr>
              <a:t>8</a:t>
            </a:fld>
            <a:endParaRPr lang="en-US" dirty="0"/>
          </a:p>
        </p:txBody>
      </p:sp>
      <p:pic>
        <p:nvPicPr>
          <p:cNvPr id="5" name="Picture 4">
            <a:extLst>
              <a:ext uri="{FF2B5EF4-FFF2-40B4-BE49-F238E27FC236}">
                <a16:creationId xmlns:a16="http://schemas.microsoft.com/office/drawing/2014/main" id="{AA3B5A03-D7CB-44E4-929D-3C52BDA107F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0517" y="4033638"/>
            <a:ext cx="3038253" cy="2025502"/>
          </a:xfrm>
          <a:prstGeom prst="rect">
            <a:avLst/>
          </a:prstGeom>
        </p:spPr>
      </p:pic>
    </p:spTree>
    <p:extLst>
      <p:ext uri="{BB962C8B-B14F-4D97-AF65-F5344CB8AC3E}">
        <p14:creationId xmlns:p14="http://schemas.microsoft.com/office/powerpoint/2010/main" val="1831567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E266D968-120E-4602-9A6D-E9F739F5EEF5}"/>
              </a:ext>
            </a:extLst>
          </p:cNvPr>
          <p:cNvSpPr txBox="1">
            <a:spLocks noGrp="1"/>
          </p:cNvSpPr>
          <p:nvPr>
            <p:ph type="title" idx="4294967295"/>
          </p:nvPr>
        </p:nvSpPr>
        <p:spPr bwMode="auto">
          <a:xfrm>
            <a:off x="457200" y="274638"/>
            <a:ext cx="8153400" cy="10207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2C5F"/>
                </a:solidFill>
                <a:effectLst/>
                <a:uLnTx/>
                <a:uFillTx/>
                <a:latin typeface="Arial" pitchFamily="34" charset="0"/>
                <a:ea typeface="+mj-ea"/>
                <a:cs typeface="Arial" pitchFamily="34" charset="0"/>
              </a:rPr>
              <a:t>Situation 4</a:t>
            </a:r>
          </a:p>
        </p:txBody>
      </p:sp>
      <p:sp>
        <p:nvSpPr>
          <p:cNvPr id="6" name="Content Placeholder 5">
            <a:extLst>
              <a:ext uri="{FF2B5EF4-FFF2-40B4-BE49-F238E27FC236}">
                <a16:creationId xmlns:a16="http://schemas.microsoft.com/office/drawing/2014/main" id="{5FCDBA6A-0ADF-49E2-9522-6470032845B8}"/>
              </a:ext>
            </a:extLst>
          </p:cNvPr>
          <p:cNvSpPr>
            <a:spLocks noGrp="1"/>
          </p:cNvSpPr>
          <p:nvPr>
            <p:ph sz="half" idx="1"/>
          </p:nvPr>
        </p:nvSpPr>
        <p:spPr/>
        <p:txBody>
          <a:bodyPr>
            <a:normAutofit/>
          </a:bodyPr>
          <a:lstStyle/>
          <a:p>
            <a:pPr marL="0" indent="0"/>
            <a:r>
              <a:rPr lang="en-US" sz="2400" b="0" dirty="0"/>
              <a:t>An employee requested accessible parking, but our parking lot meets ADA guidelines for the number of spaces. We think we can deny the request.</a:t>
            </a:r>
          </a:p>
          <a:p>
            <a:pPr marL="0" indent="0"/>
            <a:endParaRPr lang="en-US" altLang="en-US" b="0" dirty="0"/>
          </a:p>
          <a:p>
            <a:pPr marL="0" indent="0"/>
            <a:r>
              <a:rPr lang="en-US" altLang="en-US" dirty="0"/>
              <a:t>What do you think?</a:t>
            </a:r>
          </a:p>
          <a:p>
            <a:pPr marL="0" indent="0"/>
            <a:endParaRPr kumimoji="0" lang="en-US" altLang="en-US" b="0" i="0" u="none" strike="noStrike" kern="1200" cap="none" spc="0" normalizeH="0" baseline="0" noProof="0" dirty="0">
              <a:ln>
                <a:noFill/>
              </a:ln>
              <a:solidFill>
                <a:srgbClr val="002C5F"/>
              </a:solidFill>
              <a:effectLst/>
              <a:uLnTx/>
              <a:uFillTx/>
              <a:latin typeface="Arial" pitchFamily="34" charset="0"/>
              <a:ea typeface="+mn-ea"/>
              <a:cs typeface="Arial" pitchFamily="34" charset="0"/>
            </a:endParaRPr>
          </a:p>
          <a:p>
            <a:pPr marL="0" indent="0"/>
            <a:endParaRPr lang="en-US" altLang="en-US" sz="2000" b="0" dirty="0"/>
          </a:p>
          <a:p>
            <a:pPr marL="0" indent="0"/>
            <a:r>
              <a:rPr lang="en-US" altLang="en-US" sz="2000" b="0" dirty="0"/>
              <a:t>AskJAN.org A to Z by Topic:</a:t>
            </a:r>
            <a:br>
              <a:rPr lang="en-US" altLang="en-US" sz="2000" b="0" dirty="0"/>
            </a:br>
            <a:r>
              <a:rPr kumimoji="0" lang="en-US" altLang="en-US" sz="2000" b="0" i="0" u="none" strike="noStrike" kern="1200" cap="none" spc="0" normalizeH="0" baseline="0" noProof="0" dirty="0">
                <a:ln>
                  <a:noFill/>
                </a:ln>
                <a:solidFill>
                  <a:srgbClr val="002C5F"/>
                </a:solidFill>
                <a:effectLst/>
                <a:uLnTx/>
                <a:uFillTx/>
                <a:latin typeface="Arial" pitchFamily="34" charset="0"/>
                <a:ea typeface="+mn-ea"/>
                <a:cs typeface="Arial" pitchFamily="34" charset="0"/>
                <a:hlinkClick r:id="rId3"/>
              </a:rPr>
              <a:t>Parking</a:t>
            </a:r>
            <a:endParaRPr lang="en-US" sz="2400" b="0" dirty="0"/>
          </a:p>
        </p:txBody>
      </p:sp>
      <p:sp>
        <p:nvSpPr>
          <p:cNvPr id="4" name="Slide Number Placeholder 3">
            <a:extLst>
              <a:ext uri="{FF2B5EF4-FFF2-40B4-BE49-F238E27FC236}">
                <a16:creationId xmlns:a16="http://schemas.microsoft.com/office/drawing/2014/main" id="{2C8DCF27-33B1-492B-84BB-0E4A919473C3}"/>
              </a:ext>
            </a:extLst>
          </p:cNvPr>
          <p:cNvSpPr>
            <a:spLocks noGrp="1"/>
          </p:cNvSpPr>
          <p:nvPr>
            <p:ph type="sldNum" sz="quarter" idx="10"/>
          </p:nvPr>
        </p:nvSpPr>
        <p:spPr/>
        <p:txBody>
          <a:bodyPr/>
          <a:lstStyle/>
          <a:p>
            <a:pPr>
              <a:defRPr/>
            </a:pPr>
            <a:fld id="{D2F2E2CF-030C-49FB-92CA-5153BE26C217}" type="slidenum">
              <a:rPr lang="en-US" smtClean="0"/>
              <a:pPr>
                <a:defRPr/>
              </a:pPr>
              <a:t>9</a:t>
            </a:fld>
            <a:endParaRPr lang="en-US" dirty="0"/>
          </a:p>
        </p:txBody>
      </p:sp>
      <p:pic>
        <p:nvPicPr>
          <p:cNvPr id="7" name="Picture 6">
            <a:extLst>
              <a:ext uri="{FF2B5EF4-FFF2-40B4-BE49-F238E27FC236}">
                <a16:creationId xmlns:a16="http://schemas.microsoft.com/office/drawing/2014/main" id="{0BA0309C-A679-4622-934D-E85E9118A00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065760" y="1812173"/>
            <a:ext cx="3243353" cy="4163929"/>
          </a:xfrm>
          <a:prstGeom prst="rect">
            <a:avLst/>
          </a:prstGeom>
        </p:spPr>
      </p:pic>
    </p:spTree>
    <p:extLst>
      <p:ext uri="{BB962C8B-B14F-4D97-AF65-F5344CB8AC3E}">
        <p14:creationId xmlns:p14="http://schemas.microsoft.com/office/powerpoint/2010/main" val="3689937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Ask JAN!  Expert Q &amp;amp; A  October 2021&amp;quot;&quot;/&gt;&lt;property id=&quot;20307&quot; value=&quot;477&quot;/&gt;&lt;/object&gt;&lt;object type=&quot;3&quot; unique_id=&quot;10392&quot;&gt;&lt;property id=&quot;20148&quot; value=&quot;5&quot;/&gt;&lt;property id=&quot;20300&quot; value=&quot;Slide 3 - &amp;quot;Housekeeping Cont’d&amp;quot;&quot;/&gt;&lt;property id=&quot;20307&quot; value=&quot;752&quot;/&gt;&lt;/object&gt;&lt;object type=&quot;3&quot; unique_id=&quot;10393&quot;&gt;&lt;property id=&quot;20148&quot; value=&quot;5&quot;/&gt;&lt;property id=&quot;20300&quot; value=&quot;Slide 4 - &amp;quot;Let’s Talk Accommodation/ADA&amp;quot;&quot;/&gt;&lt;property id=&quot;20307&quot; value=&quot;358&quot;/&gt;&lt;/object&gt;&lt;object type=&quot;3&quot; unique_id=&quot;10418&quot;&gt;&lt;property id=&quot;20148&quot; value=&quot;5&quot;/&gt;&lt;property id=&quot;20300&quot; value=&quot;Slide 22 - &amp;quot;Thank you for attending!&amp;quot;&quot;/&gt;&lt;property id=&quot;20307&quot; value=&quot;755&quot;/&gt;&lt;/object&gt;&lt;object type=&quot;3&quot; unique_id=&quot;10422&quot;&gt;&lt;property id=&quot;20148&quot; value=&quot;5&quot;/&gt;&lt;property id=&quot;20300&quot; value=&quot;Slide 2 - &amp;quot;Housekeeping&amp;quot;&quot;/&gt;&lt;property id=&quot;20307&quot; value=&quot;1082&quot;/&gt;&lt;/object&gt;&lt;object type=&quot;3&quot; unique_id=&quot;10423&quot;&gt;&lt;property id=&quot;20148&quot; value=&quot;5&quot;/&gt;&lt;property id=&quot;20300&quot; value=&quot;Slide 5 - &amp;quot;Back to the Basics&amp;quot;&quot;/&gt;&lt;property id=&quot;20307&quot; value=&quot;764&quot;/&gt;&lt;/object&gt;&lt;object type=&quot;3&quot; unique_id=&quot;10424&quot;&gt;&lt;property id=&quot;20148&quot; value=&quot;5&quot;/&gt;&lt;property id=&quot;20300&quot; value=&quot;Slide 6 - &amp;quot;Situation 1&amp;quot;&quot;/&gt;&lt;property id=&quot;20307&quot; value=&quot;1080&quot;/&gt;&lt;/object&gt;&lt;object type=&quot;3&quot; unique_id=&quot;10425&quot;&gt;&lt;property id=&quot;20148&quot; value=&quot;5&quot;/&gt;&lt;property id=&quot;20300&quot; value=&quot;Slide 7 - &amp;quot;Situation 2&amp;quot;&quot;/&gt;&lt;property id=&quot;20307&quot; value=&quot;1070&quot;/&gt;&lt;/object&gt;&lt;object type=&quot;3&quot; unique_id=&quot;10426&quot;&gt;&lt;property id=&quot;20148&quot; value=&quot;5&quot;/&gt;&lt;property id=&quot;20300&quot; value=&quot;Slide 8 - &amp;quot;Situation 3&amp;quot;&quot;/&gt;&lt;property id=&quot;20307&quot; value=&quot;1071&quot;/&gt;&lt;/object&gt;&lt;object type=&quot;3&quot; unique_id=&quot;10427&quot;&gt;&lt;property id=&quot;20148&quot; value=&quot;5&quot;/&gt;&lt;property id=&quot;20300&quot; value=&quot;Slide 9 - &amp;quot;Situation 4&amp;quot;&quot;/&gt;&lt;property id=&quot;20307&quot; value=&quot;1074&quot;/&gt;&lt;/object&gt;&lt;object type=&quot;3&quot; unique_id=&quot;10428&quot;&gt;&lt;property id=&quot;20148&quot; value=&quot;5&quot;/&gt;&lt;property id=&quot;20300&quot; value=&quot;Slide 10 - &amp;quot;Situation 5&amp;quot;&quot;/&gt;&lt;property id=&quot;20307&quot; value=&quot;1075&quot;/&gt;&lt;/object&gt;&lt;object type=&quot;3&quot; unique_id=&quot;10429&quot;&gt;&lt;property id=&quot;20148&quot; value=&quot;5&quot;/&gt;&lt;property id=&quot;20300&quot; value=&quot;Slide 11 - &amp;quot;Return-to-Work&amp;quot;&quot;/&gt;&lt;property id=&quot;20307&quot; value=&quot;1073&quot;/&gt;&lt;/object&gt;&lt;object type=&quot;3&quot; unique_id=&quot;10430&quot;&gt;&lt;property id=&quot;20148&quot; value=&quot;5&quot;/&gt;&lt;property id=&quot;20300&quot; value=&quot;Slide 12 - &amp;quot;Situation 6&amp;quot;&quot;/&gt;&lt;property id=&quot;20307&quot; value=&quot;1072&quot;/&gt;&lt;/object&gt;&lt;object type=&quot;3&quot; unique_id=&quot;10431&quot;&gt;&lt;property id=&quot;20148&quot; value=&quot;5&quot;/&gt;&lt;property id=&quot;20300&quot; value=&quot;Slide 13 - &amp;quot;Situation 7&amp;quot;&quot;/&gt;&lt;property id=&quot;20307&quot; value=&quot;774&quot;/&gt;&lt;/object&gt;&lt;object type=&quot;3&quot; unique_id=&quot;10432&quot;&gt;&lt;property id=&quot;20148&quot; value=&quot;5&quot;/&gt;&lt;property id=&quot;20300&quot; value=&quot;Slide 14 - &amp;quot;Situation 8&amp;quot;&quot;/&gt;&lt;property id=&quot;20307&quot; value=&quot;1076&quot;/&gt;&lt;/object&gt;&lt;object type=&quot;3&quot; unique_id=&quot;10433&quot;&gt;&lt;property id=&quot;20148&quot; value=&quot;5&quot;/&gt;&lt;property id=&quot;20300&quot; value=&quot;Slide 15 - &amp;quot;Future of Work&amp;quot;&quot;/&gt;&lt;property id=&quot;20307&quot; value=&quot;1077&quot;/&gt;&lt;/object&gt;&lt;object type=&quot;3&quot; unique_id=&quot;10434&quot;&gt;&lt;property id=&quot;20148&quot; value=&quot;5&quot;/&gt;&lt;property id=&quot;20300&quot; value=&quot;Slide 16 - &amp;quot;Situation 9&amp;quot;&quot;/&gt;&lt;property id=&quot;20307&quot; value=&quot;777&quot;/&gt;&lt;/object&gt;&lt;object type=&quot;3&quot; unique_id=&quot;10435&quot;&gt;&lt;property id=&quot;20148&quot; value=&quot;5&quot;/&gt;&lt;property id=&quot;20300&quot; value=&quot;Slide 17 - &amp;quot;Situation 10&amp;quot;&quot;/&gt;&lt;property id=&quot;20307&quot; value=&quot;1079&quot;/&gt;&lt;/object&gt;&lt;object type=&quot;3&quot; unique_id=&quot;10436&quot;&gt;&lt;property id=&quot;20148&quot; value=&quot;5&quot;/&gt;&lt;property id=&quot;20300&quot; value=&quot;Slide 18 - &amp;quot;Situation 11&amp;quot;&quot;/&gt;&lt;property id=&quot;20307&quot; value=&quot;773&quot;/&gt;&lt;/object&gt;&lt;object type=&quot;3&quot; unique_id=&quot;10437&quot;&gt;&lt;property id=&quot;20148&quot; value=&quot;5&quot;/&gt;&lt;property id=&quot;20300&quot; value=&quot;Slide 19 - &amp;quot;Situation 12&amp;quot;&quot;/&gt;&lt;property id=&quot;20307&quot; value=&quot;419&quot;/&gt;&lt;/object&gt;&lt;object type=&quot;3&quot; unique_id=&quot;10438&quot;&gt;&lt;property id=&quot;20148&quot; value=&quot;5&quot;/&gt;&lt;property id=&quot;20300&quot; value=&quot;Slide 20 - &amp;quot;On-the-Spot Questions!&amp;quot;&quot;/&gt;&lt;property id=&quot;20307&quot; value=&quot;1068&quot;/&gt;&lt;/object&gt;&lt;object type=&quot;3&quot; unique_id=&quot;10439&quot;&gt;&lt;property id=&quot;20148&quot; value=&quot;5&quot;/&gt;&lt;property id=&quot;20300&quot; value=&quot;Slide 21 - &amp;quot;NDEAM 2021 Theme&amp;quot;&quot;/&gt;&lt;property id=&quot;20307&quot; value=&quot;1081&quot;/&gt;&lt;/object&gt;&lt;object type=&quot;3&quot; unique_id=&quot;10440&quot;&gt;&lt;property id=&quot;20148&quot; value=&quot;5&quot;/&gt;&lt;property id=&quot;20300&quot; value=&quot;Slide 23 - &amp;quot;Need more information?&amp;quot;&quot;/&gt;&lt;property id=&quot;20307&quot; value=&quot;1069&quot;/&gt;&lt;/object&gt;&lt;object type=&quot;3&quot; unique_id=&quot;10441&quot;&gt;&lt;property id=&quot;20148&quot; value=&quot;5&quot;/&gt;&lt;property id=&quot;20300&quot; value=&quot;Slide 24 - &amp;quot;How do I claim the HR CEU?&amp;quot;&quot;/&gt;&lt;property id=&quot;20307&quot; value=&quot;756&quot;/&gt;&lt;/object&gt;&lt;/object&gt;&lt;object type=&quot;8&quot; unique_id=&quot;10102&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MMPROD_SUBSTITUTION_ID" val="{EDDE929B-82BA-42D2-A9BB-3CB2BAA60F8E}"/>
</p:tagLst>
</file>

<file path=ppt/tags/tag3.xml><?xml version="1.0" encoding="utf-8"?>
<p:tagLst xmlns:a="http://schemas.openxmlformats.org/drawingml/2006/main" xmlns:r="http://schemas.openxmlformats.org/officeDocument/2006/relationships" xmlns:p="http://schemas.openxmlformats.org/presentationml/2006/main">
  <p:tag name="MMPROD_SUBSTITUTION_ID" val="{23119817-1546-4EA0-BE64-48E6F1755684}"/>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6.xml><?xml version="1.0" encoding="utf-8"?>
<a:theme xmlns:a="http://schemas.openxmlformats.org/drawingml/2006/main" name="JA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7.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11113</TotalTime>
  <Words>1089</Words>
  <Application>Microsoft Office PowerPoint</Application>
  <PresentationFormat>On-screen Show (4:3)</PresentationFormat>
  <Paragraphs>195</Paragraphs>
  <Slides>24</Slides>
  <Notes>24</Notes>
  <HiddenSlides>0</HiddenSlides>
  <MMClips>0</MMClips>
  <ScaleCrop>false</ScaleCrop>
  <HeadingPairs>
    <vt:vector size="6" baseType="variant">
      <vt:variant>
        <vt:lpstr>Fonts Used</vt:lpstr>
      </vt:variant>
      <vt:variant>
        <vt:i4>3</vt:i4>
      </vt:variant>
      <vt:variant>
        <vt:lpstr>Theme</vt:lpstr>
      </vt:variant>
      <vt:variant>
        <vt:i4>19</vt:i4>
      </vt:variant>
      <vt:variant>
        <vt:lpstr>Slide Titles</vt:lpstr>
      </vt:variant>
      <vt:variant>
        <vt:i4>24</vt:i4>
      </vt:variant>
    </vt:vector>
  </HeadingPairs>
  <TitlesOfParts>
    <vt:vector size="46" baseType="lpstr">
      <vt:lpstr>Arial</vt:lpstr>
      <vt:lpstr>Calibri</vt:lpstr>
      <vt:lpstr>Wingdings</vt:lpstr>
      <vt:lpstr>1_Office Theme</vt:lpstr>
      <vt:lpstr>16_Office Theme</vt:lpstr>
      <vt:lpstr>6_Office Theme</vt:lpstr>
      <vt:lpstr>13_Office Theme</vt:lpstr>
      <vt:lpstr>7_Office Theme</vt:lpstr>
      <vt:lpstr>2_Office Theme</vt:lpstr>
      <vt:lpstr>3_Office Theme</vt:lpstr>
      <vt:lpstr>4_Office Theme</vt:lpstr>
      <vt:lpstr>5_Office Theme</vt:lpstr>
      <vt:lpstr>8_Office Theme</vt:lpstr>
      <vt:lpstr>9_Office Theme</vt:lpstr>
      <vt:lpstr>10_Office Theme</vt:lpstr>
      <vt:lpstr>11_Office Theme</vt:lpstr>
      <vt:lpstr>12_Office Theme</vt:lpstr>
      <vt:lpstr>15_Office Theme</vt:lpstr>
      <vt:lpstr>JAN Template</vt:lpstr>
      <vt:lpstr>14_Office Theme</vt:lpstr>
      <vt:lpstr>17_Office Theme</vt:lpstr>
      <vt:lpstr>18_Office Theme</vt:lpstr>
      <vt:lpstr>Ask JAN!  Expert Q &amp; A  October 2021</vt:lpstr>
      <vt:lpstr>Housekeeping</vt:lpstr>
      <vt:lpstr>Housekeeping Cont’d</vt:lpstr>
      <vt:lpstr>Let’s Talk Accommodation/ADA</vt:lpstr>
      <vt:lpstr>Back to the Basics</vt:lpstr>
      <vt:lpstr>Situation 1</vt:lpstr>
      <vt:lpstr>Situation 2</vt:lpstr>
      <vt:lpstr>Situation 3</vt:lpstr>
      <vt:lpstr>Situation 4</vt:lpstr>
      <vt:lpstr>Situation 5</vt:lpstr>
      <vt:lpstr>Return-to-Work</vt:lpstr>
      <vt:lpstr>Situation 6</vt:lpstr>
      <vt:lpstr>Situation 7</vt:lpstr>
      <vt:lpstr>Situation 8</vt:lpstr>
      <vt:lpstr>Future of Work</vt:lpstr>
      <vt:lpstr>Situation 9</vt:lpstr>
      <vt:lpstr>Situation 10</vt:lpstr>
      <vt:lpstr>Situation 11</vt:lpstr>
      <vt:lpstr>Situation 12</vt:lpstr>
      <vt:lpstr>On-the-Spot Questions!</vt:lpstr>
      <vt:lpstr>NDEAM 2021 Theme</vt:lpstr>
      <vt:lpstr>Thank you for attending!</vt:lpstr>
      <vt:lpstr>Need more information?</vt:lpstr>
      <vt:lpstr>How do I claim the HR CEU?</vt:lpstr>
    </vt:vector>
  </TitlesOfParts>
  <Company>Job Accommodation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Elisabeth Simpson</dc:creator>
  <cp:lastModifiedBy>Lyssa Rowan</cp:lastModifiedBy>
  <cp:revision>633</cp:revision>
  <cp:lastPrinted>2018-06-27T19:57:09Z</cp:lastPrinted>
  <dcterms:created xsi:type="dcterms:W3CDTF">2014-04-28T18:42:22Z</dcterms:created>
  <dcterms:modified xsi:type="dcterms:W3CDTF">2021-10-13T19:11:21Z</dcterms:modified>
</cp:coreProperties>
</file>