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0.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1.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8.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7739" r:id="rId1"/>
    <p:sldMasterId id="2147483662" r:id="rId2"/>
    <p:sldMasterId id="2147483668" r:id="rId3"/>
    <p:sldMasterId id="2147483674" r:id="rId4"/>
    <p:sldMasterId id="2147483680" r:id="rId5"/>
    <p:sldMasterId id="2147483685" r:id="rId6"/>
    <p:sldMasterId id="2147483689" r:id="rId7"/>
    <p:sldMasterId id="2147483693" r:id="rId8"/>
    <p:sldMasterId id="2147483697" r:id="rId9"/>
    <p:sldMasterId id="2147483701" r:id="rId10"/>
    <p:sldMasterId id="2147484079" r:id="rId11"/>
    <p:sldMasterId id="2147484628" r:id="rId12"/>
    <p:sldMasterId id="2147484633" r:id="rId13"/>
    <p:sldMasterId id="2147484846" r:id="rId14"/>
    <p:sldMasterId id="2147489744" r:id="rId15"/>
    <p:sldMasterId id="2147489749" r:id="rId16"/>
    <p:sldMasterId id="2147489757" r:id="rId17"/>
    <p:sldMasterId id="2147489762" r:id="rId18"/>
    <p:sldMasterId id="2147489769" r:id="rId19"/>
  </p:sldMasterIdLst>
  <p:notesMasterIdLst>
    <p:notesMasterId r:id="rId68"/>
  </p:notesMasterIdLst>
  <p:handoutMasterIdLst>
    <p:handoutMasterId r:id="rId69"/>
  </p:handoutMasterIdLst>
  <p:sldIdLst>
    <p:sldId id="736" r:id="rId20"/>
    <p:sldId id="757" r:id="rId21"/>
    <p:sldId id="758" r:id="rId22"/>
    <p:sldId id="755" r:id="rId23"/>
    <p:sldId id="1084" r:id="rId24"/>
    <p:sldId id="1085" r:id="rId25"/>
    <p:sldId id="1086" r:id="rId26"/>
    <p:sldId id="290" r:id="rId27"/>
    <p:sldId id="1087" r:id="rId28"/>
    <p:sldId id="1088" r:id="rId29"/>
    <p:sldId id="1118" r:id="rId30"/>
    <p:sldId id="1119" r:id="rId31"/>
    <p:sldId id="1099" r:id="rId32"/>
    <p:sldId id="1108" r:id="rId33"/>
    <p:sldId id="1109" r:id="rId34"/>
    <p:sldId id="1089" r:id="rId35"/>
    <p:sldId id="1090" r:id="rId36"/>
    <p:sldId id="1114" r:id="rId37"/>
    <p:sldId id="1115" r:id="rId38"/>
    <p:sldId id="1102" r:id="rId39"/>
    <p:sldId id="1103" r:id="rId40"/>
    <p:sldId id="811" r:id="rId41"/>
    <p:sldId id="812" r:id="rId42"/>
    <p:sldId id="644" r:id="rId43"/>
    <p:sldId id="1098" r:id="rId44"/>
    <p:sldId id="1120" r:id="rId45"/>
    <p:sldId id="1121" r:id="rId46"/>
    <p:sldId id="1100" r:id="rId47"/>
    <p:sldId id="1101" r:id="rId48"/>
    <p:sldId id="1112" r:id="rId49"/>
    <p:sldId id="1113" r:id="rId50"/>
    <p:sldId id="1091" r:id="rId51"/>
    <p:sldId id="1092" r:id="rId52"/>
    <p:sldId id="1093" r:id="rId53"/>
    <p:sldId id="1094" r:id="rId54"/>
    <p:sldId id="1116" r:id="rId55"/>
    <p:sldId id="1117" r:id="rId56"/>
    <p:sldId id="1095" r:id="rId57"/>
    <p:sldId id="1096" r:id="rId58"/>
    <p:sldId id="1110" r:id="rId59"/>
    <p:sldId id="1111" r:id="rId60"/>
    <p:sldId id="1104" r:id="rId61"/>
    <p:sldId id="1105" r:id="rId62"/>
    <p:sldId id="1106" r:id="rId63"/>
    <p:sldId id="1107" r:id="rId64"/>
    <p:sldId id="864" r:id="rId65"/>
    <p:sldId id="751" r:id="rId66"/>
    <p:sldId id="756" r:id="rId67"/>
  </p:sldIdLst>
  <p:sldSz cx="9144000" cy="6858000" type="screen4x3"/>
  <p:notesSz cx="6950075" cy="9236075"/>
  <p:custDataLst>
    <p:tags r:id="rId70"/>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9" autoAdjust="0"/>
    <p:restoredTop sz="66863" autoAdjust="0"/>
  </p:normalViewPr>
  <p:slideViewPr>
    <p:cSldViewPr snapToGrid="0">
      <p:cViewPr varScale="1">
        <p:scale>
          <a:sx n="76" d="100"/>
          <a:sy n="76" d="100"/>
        </p:scale>
        <p:origin x="2628" y="90"/>
      </p:cViewPr>
      <p:guideLst>
        <p:guide orient="horz" pos="2160"/>
        <p:guide pos="2880"/>
      </p:guideLst>
    </p:cSldViewPr>
  </p:slideViewPr>
  <p:outlineViewPr>
    <p:cViewPr>
      <p:scale>
        <a:sx n="33" d="100"/>
        <a:sy n="33" d="100"/>
      </p:scale>
      <p:origin x="0" y="-44592"/>
    </p:cViewPr>
  </p:outlineViewPr>
  <p:notesTextViewPr>
    <p:cViewPr>
      <p:scale>
        <a:sx n="1" d="1"/>
        <a:sy n="1" d="1"/>
      </p:scale>
      <p:origin x="0" y="0"/>
    </p:cViewPr>
  </p:notesTextViewPr>
  <p:sorterViewPr>
    <p:cViewPr varScale="1">
      <p:scale>
        <a:sx n="100" d="100"/>
        <a:sy n="100" d="100"/>
      </p:scale>
      <p:origin x="0" y="-6168"/>
    </p:cViewPr>
  </p:sorterViewPr>
  <p:notesViewPr>
    <p:cSldViewPr snapToGrid="0">
      <p:cViewPr varScale="1">
        <p:scale>
          <a:sx n="86" d="100"/>
          <a:sy n="86"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 Type="http://schemas.openxmlformats.org/officeDocument/2006/relationships/slideMaster" Target="slideMasters/slideMaster7.xml"/><Relationship Id="rId7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2490" tIns="46245" rIns="92490" bIns="46245" rtlCol="0"/>
          <a:lstStyle>
            <a:lvl1pPr algn="l">
              <a:defRPr sz="1200"/>
            </a:lvl1pPr>
          </a:lstStyle>
          <a:p>
            <a:pPr>
              <a:defRPr/>
            </a:pPr>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2490" tIns="46245" rIns="92490" bIns="46245" rtlCol="0"/>
          <a:lstStyle>
            <a:lvl1pPr algn="r">
              <a:defRPr sz="1200"/>
            </a:lvl1pPr>
          </a:lstStyle>
          <a:p>
            <a:pPr>
              <a:defRPr/>
            </a:pPr>
            <a:fld id="{DD657CAD-167E-4CFE-857A-1EE847F80EFB}" type="datetimeFigureOut">
              <a:rPr lang="en-US"/>
              <a:pPr>
                <a:defRPr/>
              </a:pPr>
              <a:t>12/6/2021</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2490" tIns="46245" rIns="92490" bIns="46245"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2490" tIns="46245" rIns="92490" bIns="46245" rtlCol="0" anchor="b"/>
          <a:lstStyle>
            <a:lvl1pPr algn="r">
              <a:defRPr sz="1200"/>
            </a:lvl1pPr>
          </a:lstStyle>
          <a:p>
            <a:pPr>
              <a:defRPr/>
            </a:pPr>
            <a:fld id="{41301F45-379E-4298-BD8B-8D1C2818A51A}"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2490" tIns="46245" rIns="92490" bIns="46245"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2490" tIns="46245" rIns="92490" bIns="46245" rtlCol="0"/>
          <a:lstStyle>
            <a:lvl1pPr algn="r" eaLnBrk="1" fontAlgn="auto" hangingPunct="1">
              <a:spcBef>
                <a:spcPts val="0"/>
              </a:spcBef>
              <a:spcAft>
                <a:spcPts val="0"/>
              </a:spcAft>
              <a:defRPr sz="1200">
                <a:latin typeface="+mn-lt"/>
              </a:defRPr>
            </a:lvl1pPr>
          </a:lstStyle>
          <a:p>
            <a:pPr>
              <a:defRPr/>
            </a:pPr>
            <a:fld id="{D25C5E16-AAEA-4505-8030-EA360E92AA5D}" type="datetimeFigureOut">
              <a:rPr lang="en-US"/>
              <a:pPr>
                <a:defRPr/>
              </a:pPr>
              <a:t>12/6/2021</a:t>
            </a:fld>
            <a:endParaRPr lang="en-US"/>
          </a:p>
        </p:txBody>
      </p:sp>
      <p:sp>
        <p:nvSpPr>
          <p:cNvPr id="4" name="Slide Image Placeholder 3"/>
          <p:cNvSpPr>
            <a:spLocks noGrp="1" noRot="1" noChangeAspect="1"/>
          </p:cNvSpPr>
          <p:nvPr>
            <p:ph type="sldImg" idx="2"/>
          </p:nvPr>
        </p:nvSpPr>
        <p:spPr>
          <a:xfrm>
            <a:off x="1397000" y="1155700"/>
            <a:ext cx="4156075" cy="3116263"/>
          </a:xfrm>
          <a:prstGeom prst="rect">
            <a:avLst/>
          </a:prstGeom>
          <a:noFill/>
          <a:ln w="12700">
            <a:solidFill>
              <a:prstClr val="black"/>
            </a:solidFill>
          </a:ln>
        </p:spPr>
        <p:txBody>
          <a:bodyPr vert="horz" lIns="92490" tIns="46245" rIns="92490" bIns="46245" rtlCol="0" anchor="ctr"/>
          <a:lstStyle/>
          <a:p>
            <a:pPr lvl="0"/>
            <a:endParaRPr lang="en-US" noProof="0"/>
          </a:p>
        </p:txBody>
      </p:sp>
      <p:sp>
        <p:nvSpPr>
          <p:cNvPr id="5" name="Notes Placeholder 4"/>
          <p:cNvSpPr>
            <a:spLocks noGrp="1"/>
          </p:cNvSpPr>
          <p:nvPr>
            <p:ph type="body" sz="quarter" idx="3"/>
          </p:nvPr>
        </p:nvSpPr>
        <p:spPr>
          <a:xfrm>
            <a:off x="695325" y="4445000"/>
            <a:ext cx="5559425" cy="3635375"/>
          </a:xfrm>
          <a:prstGeom prst="rect">
            <a:avLst/>
          </a:prstGeom>
        </p:spPr>
        <p:txBody>
          <a:bodyPr vert="horz" lIns="92490" tIns="46245" rIns="92490" bIns="4624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2490" tIns="46245" rIns="92490" bIns="46245"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2490" tIns="46245" rIns="92490" bIns="46245" rtlCol="0" anchor="b"/>
          <a:lstStyle>
            <a:lvl1pPr algn="r" eaLnBrk="1" fontAlgn="auto" hangingPunct="1">
              <a:spcBef>
                <a:spcPts val="0"/>
              </a:spcBef>
              <a:spcAft>
                <a:spcPts val="0"/>
              </a:spcAft>
              <a:defRPr sz="1200">
                <a:latin typeface="+mn-lt"/>
              </a:defRPr>
            </a:lvl1pPr>
          </a:lstStyle>
          <a:p>
            <a:pPr>
              <a:defRPr/>
            </a:pPr>
            <a:fld id="{FB4EA104-625A-4E94-B8B6-8B3F966601A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9982EC29-9463-4D04-A4C2-A22ACFF691D6}" type="slidenum">
              <a:rPr lang="en-US" altLang="en-US">
                <a:solidFill>
                  <a:prstClr val="black"/>
                </a:solidFill>
              </a:rPr>
              <a:pPr defTabSz="917890"/>
              <a:t>1</a:t>
            </a:fld>
            <a:endParaRPr lang="en-US" altLang="en-US">
              <a:solidFill>
                <a:prstClr val="black"/>
              </a:solidFill>
            </a:endParaRPr>
          </a:p>
        </p:txBody>
      </p:sp>
    </p:spTree>
    <p:extLst>
      <p:ext uri="{BB962C8B-B14F-4D97-AF65-F5344CB8AC3E}">
        <p14:creationId xmlns:p14="http://schemas.microsoft.com/office/powerpoint/2010/main" val="163121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a:solidFill>
                <a:srgbClr val="002C5F"/>
              </a:solidFill>
            </a:endParaRPr>
          </a:p>
        </p:txBody>
      </p:sp>
      <p:sp>
        <p:nvSpPr>
          <p:cNvPr id="4" name="Slide Number Placeholder 3"/>
          <p:cNvSpPr>
            <a:spLocks noGrp="1"/>
          </p:cNvSpPr>
          <p:nvPr>
            <p:ph type="sldNum" sz="quarter" idx="10"/>
          </p:nvPr>
        </p:nvSpPr>
        <p:spPr/>
        <p:txBody>
          <a:bodyPr/>
          <a:lstStyle/>
          <a:p>
            <a:pPr>
              <a:defRPr/>
            </a:pPr>
            <a:fld id="{CF42BE19-1B8A-4E64-8DFD-65ACA26B9F44}" type="slidenum">
              <a:rPr lang="en-US" altLang="en-US" smtClean="0"/>
              <a:pPr>
                <a:defRPr/>
              </a:pPr>
              <a:t>11</a:t>
            </a:fld>
            <a:endParaRPr lang="en-US" altLang="en-US"/>
          </a:p>
        </p:txBody>
      </p:sp>
    </p:spTree>
    <p:extLst>
      <p:ext uri="{BB962C8B-B14F-4D97-AF65-F5344CB8AC3E}">
        <p14:creationId xmlns:p14="http://schemas.microsoft.com/office/powerpoint/2010/main" val="3929330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42BE19-1B8A-4E64-8DFD-65ACA26B9F44}" type="slidenum">
              <a:rPr lang="en-US" altLang="en-US" smtClean="0"/>
              <a:pPr>
                <a:defRPr/>
              </a:pPr>
              <a:t>12</a:t>
            </a:fld>
            <a:endParaRPr lang="en-US" altLang="en-US"/>
          </a:p>
        </p:txBody>
      </p:sp>
    </p:spTree>
    <p:extLst>
      <p:ext uri="{BB962C8B-B14F-4D97-AF65-F5344CB8AC3E}">
        <p14:creationId xmlns:p14="http://schemas.microsoft.com/office/powerpoint/2010/main" val="2124647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13</a:t>
            </a:fld>
            <a:endParaRPr lang="en-US"/>
          </a:p>
        </p:txBody>
      </p:sp>
    </p:spTree>
    <p:extLst>
      <p:ext uri="{BB962C8B-B14F-4D97-AF65-F5344CB8AC3E}">
        <p14:creationId xmlns:p14="http://schemas.microsoft.com/office/powerpoint/2010/main" val="2198119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a:solidFill>
                <a:srgbClr val="002C5F"/>
              </a:solidFill>
            </a:endParaRPr>
          </a:p>
        </p:txBody>
      </p:sp>
      <p:sp>
        <p:nvSpPr>
          <p:cNvPr id="4" name="Slide Number Placeholder 3"/>
          <p:cNvSpPr>
            <a:spLocks noGrp="1"/>
          </p:cNvSpPr>
          <p:nvPr>
            <p:ph type="sldNum" sz="quarter" idx="10"/>
          </p:nvPr>
        </p:nvSpPr>
        <p:spPr/>
        <p:txBody>
          <a:bodyPr/>
          <a:lstStyle/>
          <a:p>
            <a:pPr>
              <a:defRPr/>
            </a:pPr>
            <a:fld id="{CF42BE19-1B8A-4E64-8DFD-65ACA26B9F44}" type="slidenum">
              <a:rPr lang="en-US" altLang="en-US" smtClean="0"/>
              <a:pPr>
                <a:defRPr/>
              </a:pPr>
              <a:t>14</a:t>
            </a:fld>
            <a:endParaRPr lang="en-US" altLang="en-US"/>
          </a:p>
        </p:txBody>
      </p:sp>
    </p:spTree>
    <p:extLst>
      <p:ext uri="{BB962C8B-B14F-4D97-AF65-F5344CB8AC3E}">
        <p14:creationId xmlns:p14="http://schemas.microsoft.com/office/powerpoint/2010/main" val="4228179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42BE19-1B8A-4E64-8DFD-65ACA26B9F44}" type="slidenum">
              <a:rPr lang="en-US" altLang="en-US" smtClean="0"/>
              <a:pPr>
                <a:defRPr/>
              </a:pPr>
              <a:t>15</a:t>
            </a:fld>
            <a:endParaRPr lang="en-US" altLang="en-US"/>
          </a:p>
        </p:txBody>
      </p:sp>
    </p:spTree>
    <p:extLst>
      <p:ext uri="{BB962C8B-B14F-4D97-AF65-F5344CB8AC3E}">
        <p14:creationId xmlns:p14="http://schemas.microsoft.com/office/powerpoint/2010/main" val="3220495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16</a:t>
            </a:fld>
            <a:endParaRPr lang="en-US"/>
          </a:p>
        </p:txBody>
      </p:sp>
    </p:spTree>
    <p:extLst>
      <p:ext uri="{BB962C8B-B14F-4D97-AF65-F5344CB8AC3E}">
        <p14:creationId xmlns:p14="http://schemas.microsoft.com/office/powerpoint/2010/main" val="3293684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17</a:t>
            </a:fld>
            <a:endParaRPr lang="en-US"/>
          </a:p>
        </p:txBody>
      </p:sp>
    </p:spTree>
    <p:extLst>
      <p:ext uri="{BB962C8B-B14F-4D97-AF65-F5344CB8AC3E}">
        <p14:creationId xmlns:p14="http://schemas.microsoft.com/office/powerpoint/2010/main" val="3911753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a:solidFill>
                <a:srgbClr val="002C5F"/>
              </a:solidFill>
            </a:endParaRPr>
          </a:p>
        </p:txBody>
      </p:sp>
      <p:sp>
        <p:nvSpPr>
          <p:cNvPr id="4" name="Slide Number Placeholder 3"/>
          <p:cNvSpPr>
            <a:spLocks noGrp="1"/>
          </p:cNvSpPr>
          <p:nvPr>
            <p:ph type="sldNum" sz="quarter" idx="10"/>
          </p:nvPr>
        </p:nvSpPr>
        <p:spPr/>
        <p:txBody>
          <a:bodyPr/>
          <a:lstStyle/>
          <a:p>
            <a:pPr>
              <a:defRPr/>
            </a:pPr>
            <a:fld id="{CF42BE19-1B8A-4E64-8DFD-65ACA26B9F44}" type="slidenum">
              <a:rPr lang="en-US" altLang="en-US" smtClean="0"/>
              <a:pPr>
                <a:defRPr/>
              </a:pPr>
              <a:t>18</a:t>
            </a:fld>
            <a:endParaRPr lang="en-US" altLang="en-US"/>
          </a:p>
        </p:txBody>
      </p:sp>
    </p:spTree>
    <p:extLst>
      <p:ext uri="{BB962C8B-B14F-4D97-AF65-F5344CB8AC3E}">
        <p14:creationId xmlns:p14="http://schemas.microsoft.com/office/powerpoint/2010/main" val="2427735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42BE19-1B8A-4E64-8DFD-65ACA26B9F44}" type="slidenum">
              <a:rPr lang="en-US" altLang="en-US" smtClean="0"/>
              <a:pPr>
                <a:defRPr/>
              </a:pPr>
              <a:t>19</a:t>
            </a:fld>
            <a:endParaRPr lang="en-US" altLang="en-US"/>
          </a:p>
        </p:txBody>
      </p:sp>
    </p:spTree>
    <p:extLst>
      <p:ext uri="{BB962C8B-B14F-4D97-AF65-F5344CB8AC3E}">
        <p14:creationId xmlns:p14="http://schemas.microsoft.com/office/powerpoint/2010/main" val="3008536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20</a:t>
            </a:fld>
            <a:endParaRPr lang="en-US"/>
          </a:p>
        </p:txBody>
      </p:sp>
    </p:spTree>
    <p:extLst>
      <p:ext uri="{BB962C8B-B14F-4D97-AF65-F5344CB8AC3E}">
        <p14:creationId xmlns:p14="http://schemas.microsoft.com/office/powerpoint/2010/main" val="16869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EF7BE64-3F24-4442-BE2F-A2C315A351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FC6F7B78-F10A-41D3-ACA8-0F2B5DA0EA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2228" name="Slide Number Placeholder 3">
            <a:extLst>
              <a:ext uri="{FF2B5EF4-FFF2-40B4-BE49-F238E27FC236}">
                <a16:creationId xmlns:a16="http://schemas.microsoft.com/office/drawing/2014/main" id="{0109C421-8B80-4A2E-8D2F-C3D6281B38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170407-C1AC-4908-BC74-AD6929F7614D}"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05076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21</a:t>
            </a:fld>
            <a:endParaRPr lang="en-US"/>
          </a:p>
        </p:txBody>
      </p:sp>
    </p:spTree>
    <p:extLst>
      <p:ext uri="{BB962C8B-B14F-4D97-AF65-F5344CB8AC3E}">
        <p14:creationId xmlns:p14="http://schemas.microsoft.com/office/powerpoint/2010/main" val="2565658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a:solidFill>
                <a:srgbClr val="002C5F"/>
              </a:solidFill>
            </a:endParaRPr>
          </a:p>
        </p:txBody>
      </p:sp>
      <p:sp>
        <p:nvSpPr>
          <p:cNvPr id="4" name="Slide Number Placeholder 3"/>
          <p:cNvSpPr>
            <a:spLocks noGrp="1"/>
          </p:cNvSpPr>
          <p:nvPr>
            <p:ph type="sldNum" sz="quarter" idx="10"/>
          </p:nvPr>
        </p:nvSpPr>
        <p:spPr/>
        <p:txBody>
          <a:bodyPr/>
          <a:lstStyle/>
          <a:p>
            <a:pPr>
              <a:defRPr/>
            </a:pPr>
            <a:fld id="{CF42BE19-1B8A-4E64-8DFD-65ACA26B9F44}" type="slidenum">
              <a:rPr lang="en-US" altLang="en-US" smtClean="0"/>
              <a:pPr>
                <a:defRPr/>
              </a:pPr>
              <a:t>22</a:t>
            </a:fld>
            <a:endParaRPr lang="en-US" altLang="en-US"/>
          </a:p>
        </p:txBody>
      </p:sp>
    </p:spTree>
    <p:extLst>
      <p:ext uri="{BB962C8B-B14F-4D97-AF65-F5344CB8AC3E}">
        <p14:creationId xmlns:p14="http://schemas.microsoft.com/office/powerpoint/2010/main" val="4077166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42BE19-1B8A-4E64-8DFD-65ACA26B9F44}" type="slidenum">
              <a:rPr lang="en-US" altLang="en-US" smtClean="0"/>
              <a:pPr>
                <a:defRPr/>
              </a:pPr>
              <a:t>23</a:t>
            </a:fld>
            <a:endParaRPr lang="en-US" altLang="en-US"/>
          </a:p>
        </p:txBody>
      </p:sp>
    </p:spTree>
    <p:extLst>
      <p:ext uri="{BB962C8B-B14F-4D97-AF65-F5344CB8AC3E}">
        <p14:creationId xmlns:p14="http://schemas.microsoft.com/office/powerpoint/2010/main" val="4076471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D55616FC-811A-4C47-84F3-5A43F4248A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300846E4-D7E4-4BA6-866E-1AB24F0302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6804" name="Slide Number Placeholder 3">
            <a:extLst>
              <a:ext uri="{FF2B5EF4-FFF2-40B4-BE49-F238E27FC236}">
                <a16:creationId xmlns:a16="http://schemas.microsoft.com/office/drawing/2014/main" id="{84B6BF24-689E-4431-AB28-6B3850291A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5671B07-D668-41DC-8B52-4AB6DDE83BBA}" type="slidenum">
              <a:rPr lang="en-US" altLang="en-US"/>
              <a:pPr/>
              <a:t>24</a:t>
            </a:fld>
            <a:endParaRPr lang="en-US" altLang="en-US"/>
          </a:p>
        </p:txBody>
      </p:sp>
    </p:spTree>
    <p:extLst>
      <p:ext uri="{BB962C8B-B14F-4D97-AF65-F5344CB8AC3E}">
        <p14:creationId xmlns:p14="http://schemas.microsoft.com/office/powerpoint/2010/main" val="449824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25</a:t>
            </a:fld>
            <a:endParaRPr lang="en-US"/>
          </a:p>
        </p:txBody>
      </p:sp>
    </p:spTree>
    <p:extLst>
      <p:ext uri="{BB962C8B-B14F-4D97-AF65-F5344CB8AC3E}">
        <p14:creationId xmlns:p14="http://schemas.microsoft.com/office/powerpoint/2010/main" val="3846913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a:solidFill>
                <a:srgbClr val="002C5F"/>
              </a:solidFill>
            </a:endParaRPr>
          </a:p>
        </p:txBody>
      </p:sp>
      <p:sp>
        <p:nvSpPr>
          <p:cNvPr id="4" name="Slide Number Placeholder 3"/>
          <p:cNvSpPr>
            <a:spLocks noGrp="1"/>
          </p:cNvSpPr>
          <p:nvPr>
            <p:ph type="sldNum" sz="quarter" idx="10"/>
          </p:nvPr>
        </p:nvSpPr>
        <p:spPr/>
        <p:txBody>
          <a:bodyPr/>
          <a:lstStyle/>
          <a:p>
            <a:pPr>
              <a:defRPr/>
            </a:pPr>
            <a:fld id="{CF42BE19-1B8A-4E64-8DFD-65ACA26B9F44}" type="slidenum">
              <a:rPr lang="en-US" altLang="en-US" smtClean="0"/>
              <a:pPr>
                <a:defRPr/>
              </a:pPr>
              <a:t>26</a:t>
            </a:fld>
            <a:endParaRPr lang="en-US" altLang="en-US"/>
          </a:p>
        </p:txBody>
      </p:sp>
    </p:spTree>
    <p:extLst>
      <p:ext uri="{BB962C8B-B14F-4D97-AF65-F5344CB8AC3E}">
        <p14:creationId xmlns:p14="http://schemas.microsoft.com/office/powerpoint/2010/main" val="192679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42BE19-1B8A-4E64-8DFD-65ACA26B9F44}" type="slidenum">
              <a:rPr lang="en-US" altLang="en-US" smtClean="0"/>
              <a:pPr>
                <a:defRPr/>
              </a:pPr>
              <a:t>27</a:t>
            </a:fld>
            <a:endParaRPr lang="en-US" altLang="en-US"/>
          </a:p>
        </p:txBody>
      </p:sp>
    </p:spTree>
    <p:extLst>
      <p:ext uri="{BB962C8B-B14F-4D97-AF65-F5344CB8AC3E}">
        <p14:creationId xmlns:p14="http://schemas.microsoft.com/office/powerpoint/2010/main" val="4281985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28</a:t>
            </a:fld>
            <a:endParaRPr lang="en-US"/>
          </a:p>
        </p:txBody>
      </p:sp>
    </p:spTree>
    <p:extLst>
      <p:ext uri="{BB962C8B-B14F-4D97-AF65-F5344CB8AC3E}">
        <p14:creationId xmlns:p14="http://schemas.microsoft.com/office/powerpoint/2010/main" val="547430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29</a:t>
            </a:fld>
            <a:endParaRPr lang="en-US"/>
          </a:p>
        </p:txBody>
      </p:sp>
    </p:spTree>
    <p:extLst>
      <p:ext uri="{BB962C8B-B14F-4D97-AF65-F5344CB8AC3E}">
        <p14:creationId xmlns:p14="http://schemas.microsoft.com/office/powerpoint/2010/main" val="317021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a:solidFill>
                <a:srgbClr val="002C5F"/>
              </a:solidFill>
            </a:endParaRPr>
          </a:p>
        </p:txBody>
      </p:sp>
      <p:sp>
        <p:nvSpPr>
          <p:cNvPr id="4" name="Slide Number Placeholder 3"/>
          <p:cNvSpPr>
            <a:spLocks noGrp="1"/>
          </p:cNvSpPr>
          <p:nvPr>
            <p:ph type="sldNum" sz="quarter" idx="10"/>
          </p:nvPr>
        </p:nvSpPr>
        <p:spPr/>
        <p:txBody>
          <a:bodyPr/>
          <a:lstStyle/>
          <a:p>
            <a:pPr>
              <a:defRPr/>
            </a:pPr>
            <a:fld id="{CF42BE19-1B8A-4E64-8DFD-65ACA26B9F44}" type="slidenum">
              <a:rPr lang="en-US" altLang="en-US" smtClean="0"/>
              <a:pPr>
                <a:defRPr/>
              </a:pPr>
              <a:t>30</a:t>
            </a:fld>
            <a:endParaRPr lang="en-US" altLang="en-US"/>
          </a:p>
        </p:txBody>
      </p:sp>
    </p:spTree>
    <p:extLst>
      <p:ext uri="{BB962C8B-B14F-4D97-AF65-F5344CB8AC3E}">
        <p14:creationId xmlns:p14="http://schemas.microsoft.com/office/powerpoint/2010/main" val="3151060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EF7BE64-3F24-4442-BE2F-A2C315A351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FC6F7B78-F10A-41D3-ACA8-0F2B5DA0EA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2228" name="Slide Number Placeholder 3">
            <a:extLst>
              <a:ext uri="{FF2B5EF4-FFF2-40B4-BE49-F238E27FC236}">
                <a16:creationId xmlns:a16="http://schemas.microsoft.com/office/drawing/2014/main" id="{0109C421-8B80-4A2E-8D2F-C3D6281B38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170407-C1AC-4908-BC74-AD6929F7614D}"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45676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42BE19-1B8A-4E64-8DFD-65ACA26B9F44}" type="slidenum">
              <a:rPr lang="en-US" altLang="en-US" smtClean="0"/>
              <a:pPr>
                <a:defRPr/>
              </a:pPr>
              <a:t>31</a:t>
            </a:fld>
            <a:endParaRPr lang="en-US" altLang="en-US"/>
          </a:p>
        </p:txBody>
      </p:sp>
    </p:spTree>
    <p:extLst>
      <p:ext uri="{BB962C8B-B14F-4D97-AF65-F5344CB8AC3E}">
        <p14:creationId xmlns:p14="http://schemas.microsoft.com/office/powerpoint/2010/main" val="1414586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32</a:t>
            </a:fld>
            <a:endParaRPr lang="en-US"/>
          </a:p>
        </p:txBody>
      </p:sp>
    </p:spTree>
    <p:extLst>
      <p:ext uri="{BB962C8B-B14F-4D97-AF65-F5344CB8AC3E}">
        <p14:creationId xmlns:p14="http://schemas.microsoft.com/office/powerpoint/2010/main" val="1905574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33</a:t>
            </a:fld>
            <a:endParaRPr lang="en-US"/>
          </a:p>
        </p:txBody>
      </p:sp>
    </p:spTree>
    <p:extLst>
      <p:ext uri="{BB962C8B-B14F-4D97-AF65-F5344CB8AC3E}">
        <p14:creationId xmlns:p14="http://schemas.microsoft.com/office/powerpoint/2010/main" val="30300677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34</a:t>
            </a:fld>
            <a:endParaRPr lang="en-US"/>
          </a:p>
        </p:txBody>
      </p:sp>
    </p:spTree>
    <p:extLst>
      <p:ext uri="{BB962C8B-B14F-4D97-AF65-F5344CB8AC3E}">
        <p14:creationId xmlns:p14="http://schemas.microsoft.com/office/powerpoint/2010/main" val="24964292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35</a:t>
            </a:fld>
            <a:endParaRPr lang="en-US"/>
          </a:p>
        </p:txBody>
      </p:sp>
    </p:spTree>
    <p:extLst>
      <p:ext uri="{BB962C8B-B14F-4D97-AF65-F5344CB8AC3E}">
        <p14:creationId xmlns:p14="http://schemas.microsoft.com/office/powerpoint/2010/main" val="13727467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a:solidFill>
                <a:srgbClr val="002C5F"/>
              </a:solidFill>
            </a:endParaRPr>
          </a:p>
        </p:txBody>
      </p:sp>
      <p:sp>
        <p:nvSpPr>
          <p:cNvPr id="4" name="Slide Number Placeholder 3"/>
          <p:cNvSpPr>
            <a:spLocks noGrp="1"/>
          </p:cNvSpPr>
          <p:nvPr>
            <p:ph type="sldNum" sz="quarter" idx="10"/>
          </p:nvPr>
        </p:nvSpPr>
        <p:spPr/>
        <p:txBody>
          <a:bodyPr/>
          <a:lstStyle/>
          <a:p>
            <a:pPr>
              <a:defRPr/>
            </a:pPr>
            <a:fld id="{CF42BE19-1B8A-4E64-8DFD-65ACA26B9F44}" type="slidenum">
              <a:rPr lang="en-US" altLang="en-US" smtClean="0"/>
              <a:pPr>
                <a:defRPr/>
              </a:pPr>
              <a:t>36</a:t>
            </a:fld>
            <a:endParaRPr lang="en-US" altLang="en-US"/>
          </a:p>
        </p:txBody>
      </p:sp>
    </p:spTree>
    <p:extLst>
      <p:ext uri="{BB962C8B-B14F-4D97-AF65-F5344CB8AC3E}">
        <p14:creationId xmlns:p14="http://schemas.microsoft.com/office/powerpoint/2010/main" val="17644392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42BE19-1B8A-4E64-8DFD-65ACA26B9F44}" type="slidenum">
              <a:rPr lang="en-US" altLang="en-US" smtClean="0"/>
              <a:pPr>
                <a:defRPr/>
              </a:pPr>
              <a:t>37</a:t>
            </a:fld>
            <a:endParaRPr lang="en-US" altLang="en-US"/>
          </a:p>
        </p:txBody>
      </p:sp>
    </p:spTree>
    <p:extLst>
      <p:ext uri="{BB962C8B-B14F-4D97-AF65-F5344CB8AC3E}">
        <p14:creationId xmlns:p14="http://schemas.microsoft.com/office/powerpoint/2010/main" val="10144889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38</a:t>
            </a:fld>
            <a:endParaRPr lang="en-US"/>
          </a:p>
        </p:txBody>
      </p:sp>
    </p:spTree>
    <p:extLst>
      <p:ext uri="{BB962C8B-B14F-4D97-AF65-F5344CB8AC3E}">
        <p14:creationId xmlns:p14="http://schemas.microsoft.com/office/powerpoint/2010/main" val="15030965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39</a:t>
            </a:fld>
            <a:endParaRPr lang="en-US"/>
          </a:p>
        </p:txBody>
      </p:sp>
    </p:spTree>
    <p:extLst>
      <p:ext uri="{BB962C8B-B14F-4D97-AF65-F5344CB8AC3E}">
        <p14:creationId xmlns:p14="http://schemas.microsoft.com/office/powerpoint/2010/main" val="14095650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a:solidFill>
                <a:srgbClr val="002C5F"/>
              </a:solidFill>
            </a:endParaRPr>
          </a:p>
        </p:txBody>
      </p:sp>
      <p:sp>
        <p:nvSpPr>
          <p:cNvPr id="4" name="Slide Number Placeholder 3"/>
          <p:cNvSpPr>
            <a:spLocks noGrp="1"/>
          </p:cNvSpPr>
          <p:nvPr>
            <p:ph type="sldNum" sz="quarter" idx="10"/>
          </p:nvPr>
        </p:nvSpPr>
        <p:spPr/>
        <p:txBody>
          <a:bodyPr/>
          <a:lstStyle/>
          <a:p>
            <a:pPr>
              <a:defRPr/>
            </a:pPr>
            <a:fld id="{CF42BE19-1B8A-4E64-8DFD-65ACA26B9F44}" type="slidenum">
              <a:rPr lang="en-US" altLang="en-US" smtClean="0"/>
              <a:pPr>
                <a:defRPr/>
              </a:pPr>
              <a:t>40</a:t>
            </a:fld>
            <a:endParaRPr lang="en-US" altLang="en-US"/>
          </a:p>
        </p:txBody>
      </p:sp>
    </p:spTree>
    <p:extLst>
      <p:ext uri="{BB962C8B-B14F-4D97-AF65-F5344CB8AC3E}">
        <p14:creationId xmlns:p14="http://schemas.microsoft.com/office/powerpoint/2010/main" val="2058272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4</a:t>
            </a:fld>
            <a:endParaRPr lang="en-US"/>
          </a:p>
        </p:txBody>
      </p:sp>
    </p:spTree>
    <p:extLst>
      <p:ext uri="{BB962C8B-B14F-4D97-AF65-F5344CB8AC3E}">
        <p14:creationId xmlns:p14="http://schemas.microsoft.com/office/powerpoint/2010/main" val="535883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CF42BE19-1B8A-4E64-8DFD-65ACA26B9F44}" type="slidenum">
              <a:rPr lang="en-US" altLang="en-US" smtClean="0"/>
              <a:pPr>
                <a:defRPr/>
              </a:pPr>
              <a:t>41</a:t>
            </a:fld>
            <a:endParaRPr lang="en-US" altLang="en-US"/>
          </a:p>
        </p:txBody>
      </p:sp>
    </p:spTree>
    <p:extLst>
      <p:ext uri="{BB962C8B-B14F-4D97-AF65-F5344CB8AC3E}">
        <p14:creationId xmlns:p14="http://schemas.microsoft.com/office/powerpoint/2010/main" val="3976514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42</a:t>
            </a:fld>
            <a:endParaRPr lang="en-US"/>
          </a:p>
        </p:txBody>
      </p:sp>
    </p:spTree>
    <p:extLst>
      <p:ext uri="{BB962C8B-B14F-4D97-AF65-F5344CB8AC3E}">
        <p14:creationId xmlns:p14="http://schemas.microsoft.com/office/powerpoint/2010/main" val="18288201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43</a:t>
            </a:fld>
            <a:endParaRPr lang="en-US"/>
          </a:p>
        </p:txBody>
      </p:sp>
    </p:spTree>
    <p:extLst>
      <p:ext uri="{BB962C8B-B14F-4D97-AF65-F5344CB8AC3E}">
        <p14:creationId xmlns:p14="http://schemas.microsoft.com/office/powerpoint/2010/main" val="21503836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a:solidFill>
                <a:srgbClr val="002C5F"/>
              </a:solidFill>
            </a:endParaRPr>
          </a:p>
        </p:txBody>
      </p:sp>
      <p:sp>
        <p:nvSpPr>
          <p:cNvPr id="4" name="Slide Number Placeholder 3"/>
          <p:cNvSpPr>
            <a:spLocks noGrp="1"/>
          </p:cNvSpPr>
          <p:nvPr>
            <p:ph type="sldNum" sz="quarter" idx="10"/>
          </p:nvPr>
        </p:nvSpPr>
        <p:spPr/>
        <p:txBody>
          <a:bodyPr/>
          <a:lstStyle/>
          <a:p>
            <a:pPr>
              <a:defRPr/>
            </a:pPr>
            <a:fld id="{CF42BE19-1B8A-4E64-8DFD-65ACA26B9F44}" type="slidenum">
              <a:rPr lang="en-US" altLang="en-US" smtClean="0"/>
              <a:pPr>
                <a:defRPr/>
              </a:pPr>
              <a:t>44</a:t>
            </a:fld>
            <a:endParaRPr lang="en-US" altLang="en-US"/>
          </a:p>
        </p:txBody>
      </p:sp>
    </p:spTree>
    <p:extLst>
      <p:ext uri="{BB962C8B-B14F-4D97-AF65-F5344CB8AC3E}">
        <p14:creationId xmlns:p14="http://schemas.microsoft.com/office/powerpoint/2010/main" val="17059919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42BE19-1B8A-4E64-8DFD-65ACA26B9F44}" type="slidenum">
              <a:rPr lang="en-US" altLang="en-US" smtClean="0"/>
              <a:pPr>
                <a:defRPr/>
              </a:pPr>
              <a:t>45</a:t>
            </a:fld>
            <a:endParaRPr lang="en-US" altLang="en-US"/>
          </a:p>
        </p:txBody>
      </p:sp>
    </p:spTree>
    <p:extLst>
      <p:ext uri="{BB962C8B-B14F-4D97-AF65-F5344CB8AC3E}">
        <p14:creationId xmlns:p14="http://schemas.microsoft.com/office/powerpoint/2010/main" val="17058457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BB332B-3668-45E6-99D2-348D97375DAB}" type="slidenum">
              <a:rPr lang="en-US" smtClean="0"/>
              <a:pPr>
                <a:defRPr/>
              </a:pPr>
              <a:t>46</a:t>
            </a:fld>
            <a:endParaRPr lang="en-US"/>
          </a:p>
        </p:txBody>
      </p:sp>
    </p:spTree>
    <p:extLst>
      <p:ext uri="{BB962C8B-B14F-4D97-AF65-F5344CB8AC3E}">
        <p14:creationId xmlns:p14="http://schemas.microsoft.com/office/powerpoint/2010/main" val="34304328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34D9AB33-00FC-46C1-A730-F58DF8BDBB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E81D7718-9CA5-4FED-BCCF-22AC5F6460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a:p>
        </p:txBody>
      </p:sp>
      <p:sp>
        <p:nvSpPr>
          <p:cNvPr id="56324" name="Slide Number Placeholder 3">
            <a:extLst>
              <a:ext uri="{FF2B5EF4-FFF2-40B4-BE49-F238E27FC236}">
                <a16:creationId xmlns:a16="http://schemas.microsoft.com/office/drawing/2014/main" id="{85070054-F0CA-4B2D-AE82-E953DC66EF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43F3717A-2FDA-415E-BA41-0E1A1F6B13F7}" type="slidenum">
              <a:rPr lang="en-US" altLang="en-US">
                <a:solidFill>
                  <a:srgbClr val="000000"/>
                </a:solidFill>
                <a:latin typeface="Calibri" panose="020F0502020204030204" pitchFamily="34" charset="0"/>
                <a:cs typeface="Arial" panose="020B0604020202020204" pitchFamily="34" charset="0"/>
              </a:rPr>
              <a:pPr/>
              <a:t>47</a:t>
            </a:fld>
            <a:endParaRPr lang="en-US" altLang="en-US">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590077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4EA104-625A-4E94-B8B6-8B3F966601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046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5</a:t>
            </a:fld>
            <a:endParaRPr lang="en-US"/>
          </a:p>
        </p:txBody>
      </p:sp>
    </p:spTree>
    <p:extLst>
      <p:ext uri="{BB962C8B-B14F-4D97-AF65-F5344CB8AC3E}">
        <p14:creationId xmlns:p14="http://schemas.microsoft.com/office/powerpoint/2010/main" val="4030800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6</a:t>
            </a:fld>
            <a:endParaRPr lang="en-US"/>
          </a:p>
        </p:txBody>
      </p:sp>
    </p:spTree>
    <p:extLst>
      <p:ext uri="{BB962C8B-B14F-4D97-AF65-F5344CB8AC3E}">
        <p14:creationId xmlns:p14="http://schemas.microsoft.com/office/powerpoint/2010/main" val="3645869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7</a:t>
            </a:fld>
            <a:endParaRPr lang="en-US"/>
          </a:p>
        </p:txBody>
      </p:sp>
    </p:spTree>
    <p:extLst>
      <p:ext uri="{BB962C8B-B14F-4D97-AF65-F5344CB8AC3E}">
        <p14:creationId xmlns:p14="http://schemas.microsoft.com/office/powerpoint/2010/main" val="142930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9</a:t>
            </a:fld>
            <a:endParaRPr lang="en-US"/>
          </a:p>
        </p:txBody>
      </p:sp>
    </p:spTree>
    <p:extLst>
      <p:ext uri="{BB962C8B-B14F-4D97-AF65-F5344CB8AC3E}">
        <p14:creationId xmlns:p14="http://schemas.microsoft.com/office/powerpoint/2010/main" val="3041989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10</a:t>
            </a:fld>
            <a:endParaRPr lang="en-US"/>
          </a:p>
        </p:txBody>
      </p:sp>
    </p:spTree>
    <p:extLst>
      <p:ext uri="{BB962C8B-B14F-4D97-AF65-F5344CB8AC3E}">
        <p14:creationId xmlns:p14="http://schemas.microsoft.com/office/powerpoint/2010/main" val="1559399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a:defRPr/>
            </a:lvl1pPr>
          </a:lstStyle>
          <a:p>
            <a:pPr>
              <a:defRPr/>
            </a:pPr>
            <a:fld id="{D4C06C3F-7442-41AE-B922-2CFF05B2F010}" type="slidenum">
              <a:rPr lang="en-US"/>
              <a:pPr>
                <a:defRPr/>
              </a:pPr>
              <a:t>‹#›</a:t>
            </a:fld>
            <a:endParaRPr lang="en-US"/>
          </a:p>
        </p:txBody>
      </p:sp>
    </p:spTree>
    <p:extLst>
      <p:ext uri="{BB962C8B-B14F-4D97-AF65-F5344CB8AC3E}">
        <p14:creationId xmlns:p14="http://schemas.microsoft.com/office/powerpoint/2010/main" val="2199478854"/>
      </p:ext>
    </p:extLst>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84D34EC0-8000-4F34-8C3F-DC225945BF73}" type="slidenum">
              <a:rPr lang="en-US" altLang="en-US"/>
              <a:pPr>
                <a:defRPr/>
              </a:pPr>
              <a:t>‹#›</a:t>
            </a:fld>
            <a:endParaRPr lang="en-US" altLang="en-US"/>
          </a:p>
        </p:txBody>
      </p:sp>
    </p:spTree>
    <p:extLst>
      <p:ext uri="{BB962C8B-B14F-4D97-AF65-F5344CB8AC3E}">
        <p14:creationId xmlns:p14="http://schemas.microsoft.com/office/powerpoint/2010/main" val="136219670"/>
      </p:ext>
    </p:extLst>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5CC9ECF3-4D6C-451B-8135-1BA35F4333D1}" type="slidenum">
              <a:rPr lang="en-US" altLang="en-US"/>
              <a:pPr>
                <a:defRPr/>
              </a:pPr>
              <a:t>‹#›</a:t>
            </a:fld>
            <a:endParaRPr lang="en-US" altLang="en-US"/>
          </a:p>
        </p:txBody>
      </p:sp>
    </p:spTree>
    <p:extLst>
      <p:ext uri="{BB962C8B-B14F-4D97-AF65-F5344CB8AC3E}">
        <p14:creationId xmlns:p14="http://schemas.microsoft.com/office/powerpoint/2010/main" val="3363027596"/>
      </p:ext>
    </p:extLst>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B3BEBA02-60DE-435D-9C5E-9853BA7FAE5A}" type="slidenum">
              <a:rPr lang="en-US" altLang="en-US"/>
              <a:pPr>
                <a:defRPr/>
              </a:pPr>
              <a:t>‹#›</a:t>
            </a:fld>
            <a:endParaRPr lang="en-US" altLang="en-US"/>
          </a:p>
        </p:txBody>
      </p:sp>
    </p:spTree>
    <p:extLst>
      <p:ext uri="{BB962C8B-B14F-4D97-AF65-F5344CB8AC3E}">
        <p14:creationId xmlns:p14="http://schemas.microsoft.com/office/powerpoint/2010/main" val="2074470374"/>
      </p:ext>
    </p:extLst>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0E791F65-E658-43B4-93B6-C2D95D897C78}" type="slidenum">
              <a:rPr lang="en-US" altLang="en-US"/>
              <a:pPr>
                <a:defRPr/>
              </a:pPr>
              <a:t>‹#›</a:t>
            </a:fld>
            <a:endParaRPr lang="en-US" altLang="en-US"/>
          </a:p>
        </p:txBody>
      </p:sp>
    </p:spTree>
    <p:extLst>
      <p:ext uri="{BB962C8B-B14F-4D97-AF65-F5344CB8AC3E}">
        <p14:creationId xmlns:p14="http://schemas.microsoft.com/office/powerpoint/2010/main" val="453437533"/>
      </p:ext>
    </p:extLst>
  </p:cSld>
  <p:clrMapOvr>
    <a:masterClrMapping/>
  </p:clrMapOvr>
  <p:transition spd="med">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A3FEC5E1-0B08-43B1-97BE-E50E595B4392}" type="slidenum">
              <a:rPr lang="en-US" altLang="en-US"/>
              <a:pPr>
                <a:defRPr/>
              </a:pPr>
              <a:t>‹#›</a:t>
            </a:fld>
            <a:endParaRPr lang="en-US" altLang="en-US"/>
          </a:p>
        </p:txBody>
      </p:sp>
    </p:spTree>
    <p:extLst>
      <p:ext uri="{BB962C8B-B14F-4D97-AF65-F5344CB8AC3E}">
        <p14:creationId xmlns:p14="http://schemas.microsoft.com/office/powerpoint/2010/main" val="3207015639"/>
      </p:ext>
    </p:extLst>
  </p:cSld>
  <p:clrMapOvr>
    <a:masterClrMapping/>
  </p:clrMapOvr>
  <p:transition spd="med">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t>Transition</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3EF6055B-489B-400F-8027-A35DAF1379BA}" type="slidenum">
              <a:rPr lang="en-US" altLang="en-US"/>
              <a:pPr>
                <a:defRPr/>
              </a:pPr>
              <a:t>‹#›</a:t>
            </a:fld>
            <a:endParaRPr lang="en-US" altLang="en-US"/>
          </a:p>
        </p:txBody>
      </p:sp>
    </p:spTree>
    <p:extLst>
      <p:ext uri="{BB962C8B-B14F-4D97-AF65-F5344CB8AC3E}">
        <p14:creationId xmlns:p14="http://schemas.microsoft.com/office/powerpoint/2010/main" val="3054316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6"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en-US" altLang="en-US" dirty="0"/>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3EF6055B-489B-400F-8027-A35DAF1379BA}" type="slidenum">
              <a:rPr lang="en-US" altLang="en-US"/>
              <a:pPr>
                <a:defRPr/>
              </a:pPr>
              <a:t>‹#›</a:t>
            </a:fld>
            <a:endParaRPr lang="en-US" altLang="en-US"/>
          </a:p>
        </p:txBody>
      </p:sp>
      <p:sp>
        <p:nvSpPr>
          <p:cNvPr id="2" name="Rectangle 1"/>
          <p:cNvSpPr/>
          <p:nvPr userDrawn="1"/>
        </p:nvSpPr>
        <p:spPr>
          <a:xfrm>
            <a:off x="841248" y="1298448"/>
            <a:ext cx="7845552" cy="5184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789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370D3481-BA11-4A20-A90F-2A8C2F25E033}" type="slidenum">
              <a:rPr lang="en-US" altLang="en-US"/>
              <a:pPr>
                <a:defRPr/>
              </a:pPr>
              <a:t>‹#›</a:t>
            </a:fld>
            <a:endParaRPr lang="en-US" altLang="en-US"/>
          </a:p>
        </p:txBody>
      </p:sp>
    </p:spTree>
    <p:extLst>
      <p:ext uri="{BB962C8B-B14F-4D97-AF65-F5344CB8AC3E}">
        <p14:creationId xmlns:p14="http://schemas.microsoft.com/office/powerpoint/2010/main" val="90689413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ts val="1200"/>
              </a:spcBef>
              <a:defRPr/>
            </a:pPr>
            <a:endParaRPr lang="en-US" sz="3000" b="1">
              <a:solidFill>
                <a:srgbClr val="002C5F"/>
              </a:solidFill>
              <a:latin typeface="Arial" charset="0"/>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F509A7B6-151B-4A64-9B9F-A6B8850E4A99}" type="slidenum">
              <a:rPr lang="en-US" altLang="en-US"/>
              <a:pPr>
                <a:defRPr/>
              </a:pPr>
              <a:t>‹#›</a:t>
            </a:fld>
            <a:endParaRPr lang="en-US" altLang="en-US"/>
          </a:p>
        </p:txBody>
      </p:sp>
    </p:spTree>
    <p:extLst>
      <p:ext uri="{BB962C8B-B14F-4D97-AF65-F5344CB8AC3E}">
        <p14:creationId xmlns:p14="http://schemas.microsoft.com/office/powerpoint/2010/main" val="2056391685"/>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0219D3A4-75D9-4144-9781-76E24B33FA72}" type="slidenum">
              <a:rPr lang="en-US" altLang="en-US"/>
              <a:pPr>
                <a:defRPr/>
              </a:pPr>
              <a:t>‹#›</a:t>
            </a:fld>
            <a:endParaRPr lang="en-US" altLang="en-US"/>
          </a:p>
        </p:txBody>
      </p:sp>
    </p:spTree>
    <p:extLst>
      <p:ext uri="{BB962C8B-B14F-4D97-AF65-F5344CB8AC3E}">
        <p14:creationId xmlns:p14="http://schemas.microsoft.com/office/powerpoint/2010/main" val="189558457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DF11AA18-9744-426A-9D73-A50C963C3C72}" type="slidenum">
              <a:rPr lang="en-US" altLang="en-US"/>
              <a:pPr>
                <a:defRPr/>
              </a:pPr>
              <a:t>‹#›</a:t>
            </a:fld>
            <a:endParaRPr lang="en-US" altLang="en-US"/>
          </a:p>
        </p:txBody>
      </p:sp>
    </p:spTree>
    <p:extLst>
      <p:ext uri="{BB962C8B-B14F-4D97-AF65-F5344CB8AC3E}">
        <p14:creationId xmlns:p14="http://schemas.microsoft.com/office/powerpoint/2010/main" val="3478214996"/>
      </p:ext>
    </p:extLst>
  </p:cSld>
  <p:clrMapOvr>
    <a:masterClrMapping/>
  </p:clrMapOvr>
  <p:transition spd="med">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AC6643D4-9636-4C90-9524-998841BB9F8F}" type="slidenum">
              <a:rPr lang="en-US" altLang="en-US"/>
              <a:pPr>
                <a:defRPr/>
              </a:pPr>
              <a:t>‹#›</a:t>
            </a:fld>
            <a:endParaRPr lang="en-US" altLang="en-US"/>
          </a:p>
        </p:txBody>
      </p:sp>
    </p:spTree>
    <p:extLst>
      <p:ext uri="{BB962C8B-B14F-4D97-AF65-F5344CB8AC3E}">
        <p14:creationId xmlns:p14="http://schemas.microsoft.com/office/powerpoint/2010/main" val="3426229316"/>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2810DC38-0F43-4880-939A-7B289FB61B1A}" type="slidenum">
              <a:rPr lang="en-US" altLang="en-US"/>
              <a:pPr>
                <a:defRPr/>
              </a:pPr>
              <a:t>‹#›</a:t>
            </a:fld>
            <a:endParaRPr lang="en-US" altLang="en-US"/>
          </a:p>
        </p:txBody>
      </p:sp>
    </p:spTree>
    <p:extLst>
      <p:ext uri="{BB962C8B-B14F-4D97-AF65-F5344CB8AC3E}">
        <p14:creationId xmlns:p14="http://schemas.microsoft.com/office/powerpoint/2010/main" val="1958829569"/>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879C5024-4AD3-49AE-A048-D44B4E7EB6C7}" type="slidenum">
              <a:rPr lang="en-US" altLang="en-US"/>
              <a:pPr>
                <a:defRPr/>
              </a:pPr>
              <a:t>‹#›</a:t>
            </a:fld>
            <a:endParaRPr lang="en-US" altLang="en-US"/>
          </a:p>
        </p:txBody>
      </p:sp>
    </p:spTree>
    <p:extLst>
      <p:ext uri="{BB962C8B-B14F-4D97-AF65-F5344CB8AC3E}">
        <p14:creationId xmlns:p14="http://schemas.microsoft.com/office/powerpoint/2010/main" val="2453315184"/>
      </p:ext>
    </p:extLst>
  </p:cSld>
  <p:clrMapOvr>
    <a:masterClrMapping/>
  </p:clrMapOvr>
  <p:transition spd="med">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4DA1998E-8D8B-4445-A1FC-6CEE48068F52}" type="slidenum">
              <a:rPr lang="en-US" altLang="en-US"/>
              <a:pPr>
                <a:defRPr/>
              </a:pPr>
              <a:t>‹#›</a:t>
            </a:fld>
            <a:endParaRPr lang="en-US" altLang="en-US"/>
          </a:p>
        </p:txBody>
      </p:sp>
    </p:spTree>
    <p:extLst>
      <p:ext uri="{BB962C8B-B14F-4D97-AF65-F5344CB8AC3E}">
        <p14:creationId xmlns:p14="http://schemas.microsoft.com/office/powerpoint/2010/main" val="3375457607"/>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7B83E276-CD4D-4C60-9213-EBD433864703}" type="slidenum">
              <a:rPr lang="en-US" altLang="en-US"/>
              <a:pPr>
                <a:defRPr/>
              </a:pPr>
              <a:t>‹#›</a:t>
            </a:fld>
            <a:endParaRPr lang="en-US" altLang="en-US"/>
          </a:p>
        </p:txBody>
      </p:sp>
    </p:spTree>
    <p:extLst>
      <p:ext uri="{BB962C8B-B14F-4D97-AF65-F5344CB8AC3E}">
        <p14:creationId xmlns:p14="http://schemas.microsoft.com/office/powerpoint/2010/main" val="537319286"/>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788A54C7-3C68-44D5-B50B-DB79FAB84959}" type="slidenum">
              <a:rPr lang="en-US" altLang="en-US"/>
              <a:pPr>
                <a:defRPr/>
              </a:pPr>
              <a:t>‹#›</a:t>
            </a:fld>
            <a:endParaRPr lang="en-US" altLang="en-US"/>
          </a:p>
        </p:txBody>
      </p:sp>
    </p:spTree>
    <p:extLst>
      <p:ext uri="{BB962C8B-B14F-4D97-AF65-F5344CB8AC3E}">
        <p14:creationId xmlns:p14="http://schemas.microsoft.com/office/powerpoint/2010/main" val="715263205"/>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15017160-BCCA-4798-A7E1-8623B31C80B3}" type="slidenum">
              <a:rPr lang="en-US" altLang="en-US"/>
              <a:pPr>
                <a:defRPr/>
              </a:pPr>
              <a:t>‹#›</a:t>
            </a:fld>
            <a:endParaRPr lang="en-US" altLang="en-US"/>
          </a:p>
        </p:txBody>
      </p:sp>
    </p:spTree>
    <p:extLst>
      <p:ext uri="{BB962C8B-B14F-4D97-AF65-F5344CB8AC3E}">
        <p14:creationId xmlns:p14="http://schemas.microsoft.com/office/powerpoint/2010/main" val="176452865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405EE961-6D25-4C6B-952E-B32D11256A6E}" type="slidenum">
              <a:rPr lang="en-US" altLang="en-US"/>
              <a:pPr>
                <a:defRPr/>
              </a:pPr>
              <a:t>‹#›</a:t>
            </a:fld>
            <a:endParaRPr lang="en-US" altLang="en-US"/>
          </a:p>
        </p:txBody>
      </p:sp>
    </p:spTree>
    <p:extLst>
      <p:ext uri="{BB962C8B-B14F-4D97-AF65-F5344CB8AC3E}">
        <p14:creationId xmlns:p14="http://schemas.microsoft.com/office/powerpoint/2010/main" val="3082168863"/>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E8ABDC03-C106-4D95-8D40-DD2EC4906B58}" type="slidenum">
              <a:rPr lang="en-US" altLang="en-US"/>
              <a:pPr>
                <a:defRPr/>
              </a:pPr>
              <a:t>‹#›</a:t>
            </a:fld>
            <a:endParaRPr lang="en-US" altLang="en-US"/>
          </a:p>
        </p:txBody>
      </p:sp>
    </p:spTree>
    <p:extLst>
      <p:ext uri="{BB962C8B-B14F-4D97-AF65-F5344CB8AC3E}">
        <p14:creationId xmlns:p14="http://schemas.microsoft.com/office/powerpoint/2010/main" val="283128666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CA3CB1A1-9D7B-4DA2-9E95-4CCDA585620E}" type="slidenum">
              <a:rPr lang="en-US" altLang="en-US"/>
              <a:pPr>
                <a:defRPr/>
              </a:pPr>
              <a:t>‹#›</a:t>
            </a:fld>
            <a:endParaRPr lang="en-US" altLang="en-US"/>
          </a:p>
        </p:txBody>
      </p:sp>
    </p:spTree>
    <p:extLst>
      <p:ext uri="{BB962C8B-B14F-4D97-AF65-F5344CB8AC3E}">
        <p14:creationId xmlns:p14="http://schemas.microsoft.com/office/powerpoint/2010/main" val="3991785274"/>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86C8864A-761E-48D9-9BFF-E2C2929502CA}" type="slidenum">
              <a:rPr lang="en-US" altLang="en-US"/>
              <a:pPr>
                <a:defRPr/>
              </a:pPr>
              <a:t>‹#›</a:t>
            </a:fld>
            <a:endParaRPr lang="en-US" altLang="en-US"/>
          </a:p>
        </p:txBody>
      </p:sp>
    </p:spTree>
    <p:extLst>
      <p:ext uri="{BB962C8B-B14F-4D97-AF65-F5344CB8AC3E}">
        <p14:creationId xmlns:p14="http://schemas.microsoft.com/office/powerpoint/2010/main" val="313175493"/>
      </p:ext>
    </p:extLst>
  </p:cSld>
  <p:clrMapOvr>
    <a:masterClrMapping/>
  </p:clrMapOvr>
  <p:transition spd="med">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04EFEE67-ABC6-453F-BE3E-EE2AC90F5934}" type="slidenum">
              <a:rPr lang="en-US" altLang="en-US"/>
              <a:pPr>
                <a:defRPr/>
              </a:pPr>
              <a:t>‹#›</a:t>
            </a:fld>
            <a:endParaRPr lang="en-US" altLang="en-US"/>
          </a:p>
        </p:txBody>
      </p:sp>
    </p:spTree>
    <p:extLst>
      <p:ext uri="{BB962C8B-B14F-4D97-AF65-F5344CB8AC3E}">
        <p14:creationId xmlns:p14="http://schemas.microsoft.com/office/powerpoint/2010/main" val="272480309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2EDEE19D-B77E-4B57-9BA3-F776CF751019}" type="slidenum">
              <a:rPr lang="en-US" altLang="en-US"/>
              <a:pPr>
                <a:defRPr/>
              </a:pPr>
              <a:t>‹#›</a:t>
            </a:fld>
            <a:endParaRPr lang="en-US" altLang="en-US"/>
          </a:p>
        </p:txBody>
      </p:sp>
    </p:spTree>
    <p:extLst>
      <p:ext uri="{BB962C8B-B14F-4D97-AF65-F5344CB8AC3E}">
        <p14:creationId xmlns:p14="http://schemas.microsoft.com/office/powerpoint/2010/main" val="3098678035"/>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6BECB8DC-06B0-4E21-8E0C-C999129E21C8}" type="slidenum">
              <a:rPr lang="en-US" altLang="en-US"/>
              <a:pPr>
                <a:defRPr/>
              </a:pPr>
              <a:t>‹#›</a:t>
            </a:fld>
            <a:endParaRPr lang="en-US" altLang="en-US"/>
          </a:p>
        </p:txBody>
      </p:sp>
    </p:spTree>
    <p:extLst>
      <p:ext uri="{BB962C8B-B14F-4D97-AF65-F5344CB8AC3E}">
        <p14:creationId xmlns:p14="http://schemas.microsoft.com/office/powerpoint/2010/main" val="318679869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37BE5C13-8F67-4748-86CA-FA1CED9B09B3}" type="slidenum">
              <a:rPr lang="en-US" altLang="en-US"/>
              <a:pPr>
                <a:defRPr/>
              </a:pPr>
              <a:t>‹#›</a:t>
            </a:fld>
            <a:endParaRPr lang="en-US" altLang="en-US"/>
          </a:p>
        </p:txBody>
      </p:sp>
    </p:spTree>
    <p:extLst>
      <p:ext uri="{BB962C8B-B14F-4D97-AF65-F5344CB8AC3E}">
        <p14:creationId xmlns:p14="http://schemas.microsoft.com/office/powerpoint/2010/main" val="1455661624"/>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A1E5AD5F-1CC2-43CB-B7BB-FAFC72FC09B7}" type="slidenum">
              <a:rPr lang="en-US"/>
              <a:pPr>
                <a:defRPr/>
              </a:pPr>
              <a:t>‹#›</a:t>
            </a:fld>
            <a:endParaRPr lang="en-US"/>
          </a:p>
        </p:txBody>
      </p:sp>
    </p:spTree>
    <p:extLst>
      <p:ext uri="{BB962C8B-B14F-4D97-AF65-F5344CB8AC3E}">
        <p14:creationId xmlns:p14="http://schemas.microsoft.com/office/powerpoint/2010/main" val="2903413566"/>
      </p:ext>
    </p:extLst>
  </p:cSld>
  <p:clrMapOvr>
    <a:masterClrMapping/>
  </p:clrMapOvr>
  <p:transition spd="slow">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F2723ECD-18D2-42C5-A687-D4D12932AA95}" type="slidenum">
              <a:rPr lang="en-US"/>
              <a:pPr>
                <a:defRPr/>
              </a:pPr>
              <a:t>‹#›</a:t>
            </a:fld>
            <a:endParaRPr lang="en-US"/>
          </a:p>
        </p:txBody>
      </p:sp>
    </p:spTree>
    <p:extLst>
      <p:ext uri="{BB962C8B-B14F-4D97-AF65-F5344CB8AC3E}">
        <p14:creationId xmlns:p14="http://schemas.microsoft.com/office/powerpoint/2010/main" val="67162065"/>
      </p:ext>
    </p:extLst>
  </p:cSld>
  <p:clrMapOvr>
    <a:masterClrMapping/>
  </p:clrMapOvr>
  <p:transition spd="slow">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651A2B5A-862D-413C-8676-69321027BFE7}" type="slidenum">
              <a:rPr lang="en-US"/>
              <a:pPr>
                <a:defRPr/>
              </a:pPr>
              <a:t>‹#›</a:t>
            </a:fld>
            <a:endParaRPr lang="en-US"/>
          </a:p>
        </p:txBody>
      </p:sp>
    </p:spTree>
    <p:extLst>
      <p:ext uri="{BB962C8B-B14F-4D97-AF65-F5344CB8AC3E}">
        <p14:creationId xmlns:p14="http://schemas.microsoft.com/office/powerpoint/2010/main" val="452998647"/>
      </p:ext>
    </p:extLst>
  </p:cSld>
  <p:clrMapOvr>
    <a:masterClrMapping/>
  </p:clrMapOvr>
  <p:transition spd="slow">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6725" y="1879600"/>
            <a:ext cx="4138613" cy="4116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7738" y="1879600"/>
            <a:ext cx="4140200" cy="4116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C56D5153-C727-48BB-B94C-A83768FADDE3}" type="slidenum">
              <a:rPr lang="en-US"/>
              <a:pPr>
                <a:defRPr/>
              </a:pPr>
              <a:t>‹#›</a:t>
            </a:fld>
            <a:endParaRPr lang="en-US"/>
          </a:p>
        </p:txBody>
      </p:sp>
    </p:spTree>
    <p:extLst>
      <p:ext uri="{BB962C8B-B14F-4D97-AF65-F5344CB8AC3E}">
        <p14:creationId xmlns:p14="http://schemas.microsoft.com/office/powerpoint/2010/main" val="3219384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Slide Number Placeholder 5"/>
          <p:cNvSpPr txBox="1">
            <a:spLocks/>
          </p:cNvSpPr>
          <p:nvPr userDrawn="1"/>
        </p:nvSpPr>
        <p:spPr>
          <a:xfrm>
            <a:off x="8686800" y="109538"/>
            <a:ext cx="374650" cy="365125"/>
          </a:xfrm>
          <a:prstGeom prst="rect">
            <a:avLst/>
          </a:prstGeom>
        </p:spPr>
        <p:txBody>
          <a:bodyPr/>
          <a:lstStyle>
            <a:defPPr>
              <a:defRPr lang="en-US"/>
            </a:defPPr>
            <a:lvl1pPr marL="0" algn="l" defTabSz="457200" rtl="0" eaLnBrk="1" latinLnBrk="0" hangingPunct="1">
              <a:defRPr sz="13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C7F96C7B-85DC-49B4-BA82-7E92CD085FF4}" type="slidenum">
              <a:rPr lang="en-US" sz="1400" b="1" smtClean="0"/>
              <a:pPr algn="r">
                <a:defRPr/>
              </a:pPr>
              <a:t>‹#›</a:t>
            </a:fld>
            <a:endParaRPr lang="en-US" sz="1400" b="1" dirty="0"/>
          </a:p>
        </p:txBody>
      </p:sp>
      <p:sp>
        <p:nvSpPr>
          <p:cNvPr id="2" name="Title 1"/>
          <p:cNvSpPr>
            <a:spLocks noGrp="1"/>
          </p:cNvSpPr>
          <p:nvPr>
            <p:ph type="title"/>
          </p:nvPr>
        </p:nvSpPr>
        <p:spPr>
          <a:xfrm>
            <a:off x="457201" y="474579"/>
            <a:ext cx="8171744" cy="528638"/>
          </a:xfrm>
        </p:spPr>
        <p:txBody>
          <a:bodyPr>
            <a:normAutofit/>
          </a:bodyPr>
          <a:lstStyle>
            <a:lvl1pPr algn="l">
              <a:defRPr sz="4000" b="1">
                <a:solidFill>
                  <a:srgbClr val="004987"/>
                </a:solidFill>
              </a:defRPr>
            </a:lvl1pPr>
          </a:lstStyle>
          <a:p>
            <a:r>
              <a:rPr lang="en-US" dirty="0"/>
              <a:t>Click to edit Master title style</a:t>
            </a:r>
          </a:p>
        </p:txBody>
      </p:sp>
      <p:sp>
        <p:nvSpPr>
          <p:cNvPr id="3" name="Content Placeholder 2"/>
          <p:cNvSpPr>
            <a:spLocks noGrp="1"/>
          </p:cNvSpPr>
          <p:nvPr>
            <p:ph idx="1"/>
          </p:nvPr>
        </p:nvSpPr>
        <p:spPr>
          <a:xfrm>
            <a:off x="457200" y="1363580"/>
            <a:ext cx="8229600" cy="4465052"/>
          </a:xfrm>
        </p:spPr>
        <p:txBody>
          <a:bodyPr/>
          <a:lstStyle>
            <a:lvl1pPr>
              <a:buClr>
                <a:srgbClr val="C33026"/>
              </a:buClr>
              <a:defRPr b="1"/>
            </a:lvl1pPr>
            <a:lvl3pPr>
              <a:buClr>
                <a:srgbClr val="004987"/>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3801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7C2E9986-A85A-418D-89D8-AA5616D76787}" type="slidenum">
              <a:rPr lang="en-US"/>
              <a:pPr>
                <a:defRPr/>
              </a:pPr>
              <a:t>‹#›</a:t>
            </a:fld>
            <a:endParaRPr lang="en-US"/>
          </a:p>
        </p:txBody>
      </p:sp>
    </p:spTree>
    <p:extLst>
      <p:ext uri="{BB962C8B-B14F-4D97-AF65-F5344CB8AC3E}">
        <p14:creationId xmlns:p14="http://schemas.microsoft.com/office/powerpoint/2010/main" val="2177302584"/>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1BE74FC7-D6A9-46C5-81D9-8F585BE86C4B}" type="slidenum">
              <a:rPr lang="en-US" altLang="en-US"/>
              <a:pPr>
                <a:defRPr/>
              </a:pPr>
              <a:t>‹#›</a:t>
            </a:fld>
            <a:endParaRPr lang="en-US" altLang="en-US"/>
          </a:p>
        </p:txBody>
      </p:sp>
    </p:spTree>
    <p:extLst>
      <p:ext uri="{BB962C8B-B14F-4D97-AF65-F5344CB8AC3E}">
        <p14:creationId xmlns:p14="http://schemas.microsoft.com/office/powerpoint/2010/main" val="3980460826"/>
      </p:ext>
    </p:extLst>
  </p:cSld>
  <p:clrMapOvr>
    <a:masterClrMapping/>
  </p:clrMapOvr>
  <p:transition spd="med">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E83673B2-C241-42CC-B9CD-4638547F2BA0}" type="slidenum">
              <a:rPr lang="en-US"/>
              <a:pPr>
                <a:defRPr/>
              </a:pPr>
              <a:t>‹#›</a:t>
            </a:fld>
            <a:endParaRPr lang="en-US"/>
          </a:p>
        </p:txBody>
      </p:sp>
    </p:spTree>
    <p:extLst>
      <p:ext uri="{BB962C8B-B14F-4D97-AF65-F5344CB8AC3E}">
        <p14:creationId xmlns:p14="http://schemas.microsoft.com/office/powerpoint/2010/main" val="1583582680"/>
      </p:ext>
    </p:extLst>
  </p:cSld>
  <p:clrMapOvr>
    <a:masterClrMapping/>
  </p:clrMapOvr>
  <p:transition spd="slow">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DD710808-AAB5-43E2-990F-1C6CA6F26917}" type="slidenum">
              <a:rPr lang="en-US"/>
              <a:pPr>
                <a:defRPr/>
              </a:pPr>
              <a:t>‹#›</a:t>
            </a:fld>
            <a:endParaRPr lang="en-US"/>
          </a:p>
        </p:txBody>
      </p:sp>
    </p:spTree>
    <p:extLst>
      <p:ext uri="{BB962C8B-B14F-4D97-AF65-F5344CB8AC3E}">
        <p14:creationId xmlns:p14="http://schemas.microsoft.com/office/powerpoint/2010/main" val="137232445"/>
      </p:ext>
    </p:extLst>
  </p:cSld>
  <p:clrMapOvr>
    <a:masterClrMapping/>
  </p:clrMapOvr>
  <p:transition spd="slow">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alibri" panose="020F0502020204030204" pitchFamily="34" charset="0"/>
                <a:cs typeface="+mn-cs"/>
              </a:defRPr>
            </a:lvl1pPr>
          </a:lstStyle>
          <a:p>
            <a:pPr>
              <a:defRPr/>
            </a:pPr>
            <a:fld id="{D0111E9D-98FC-49C8-8B7F-D93FEBFC9C40}" type="slidenum">
              <a:rPr lang="en-US"/>
              <a:pPr>
                <a:defRPr/>
              </a:pPr>
              <a:t>‹#›</a:t>
            </a:fld>
            <a:endParaRPr lang="en-US"/>
          </a:p>
        </p:txBody>
      </p:sp>
    </p:spTree>
    <p:extLst>
      <p:ext uri="{BB962C8B-B14F-4D97-AF65-F5344CB8AC3E}">
        <p14:creationId xmlns:p14="http://schemas.microsoft.com/office/powerpoint/2010/main" val="2177830151"/>
      </p:ext>
    </p:extLst>
  </p:cSld>
  <p:clrMapOvr>
    <a:masterClrMapping/>
  </p:clrMapOvr>
  <p:transition spd="slow">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eaLnBrk="0" hangingPunct="0">
              <a:defRPr>
                <a:cs typeface="+mn-cs"/>
              </a:defRPr>
            </a:lvl1pPr>
          </a:lstStyle>
          <a:p>
            <a:pPr>
              <a:defRPr/>
            </a:pPr>
            <a:fld id="{71BEE85E-D1DD-4604-AE6D-8968A2589F35}" type="slidenum">
              <a:rPr lang="en-US" altLang="en-US"/>
              <a:pPr>
                <a:defRPr/>
              </a:pPr>
              <a:t>‹#›</a:t>
            </a:fld>
            <a:endParaRPr lang="en-US" altLang="en-US"/>
          </a:p>
        </p:txBody>
      </p:sp>
    </p:spTree>
    <p:extLst>
      <p:ext uri="{BB962C8B-B14F-4D97-AF65-F5344CB8AC3E}">
        <p14:creationId xmlns:p14="http://schemas.microsoft.com/office/powerpoint/2010/main" val="2537121602"/>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cs typeface="+mn-cs"/>
              </a:defRPr>
            </a:lvl1pPr>
          </a:lstStyle>
          <a:p>
            <a:pPr>
              <a:defRPr/>
            </a:pPr>
            <a:fld id="{9489C94C-8CD9-4039-8AD4-5414F6520330}" type="slidenum">
              <a:rPr lang="en-US" altLang="en-US"/>
              <a:pPr>
                <a:defRPr/>
              </a:pPr>
              <a:t>‹#›</a:t>
            </a:fld>
            <a:endParaRPr lang="en-US" altLang="en-US"/>
          </a:p>
        </p:txBody>
      </p:sp>
    </p:spTree>
    <p:extLst>
      <p:ext uri="{BB962C8B-B14F-4D97-AF65-F5344CB8AC3E}">
        <p14:creationId xmlns:p14="http://schemas.microsoft.com/office/powerpoint/2010/main" val="2086433125"/>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cs typeface="+mn-cs"/>
              </a:defRPr>
            </a:lvl1pPr>
          </a:lstStyle>
          <a:p>
            <a:pPr>
              <a:defRPr/>
            </a:pPr>
            <a:fld id="{84EFA350-C0E5-479C-A470-409978F0BCFE}" type="slidenum">
              <a:rPr lang="en-US" altLang="en-US"/>
              <a:pPr>
                <a:defRPr/>
              </a:pPr>
              <a:t>‹#›</a:t>
            </a:fld>
            <a:endParaRPr lang="en-US" altLang="en-US"/>
          </a:p>
        </p:txBody>
      </p:sp>
    </p:spTree>
    <p:extLst>
      <p:ext uri="{BB962C8B-B14F-4D97-AF65-F5344CB8AC3E}">
        <p14:creationId xmlns:p14="http://schemas.microsoft.com/office/powerpoint/2010/main" val="4167387208"/>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mn-cs"/>
              </a:defRPr>
            </a:lvl1pPr>
          </a:lstStyle>
          <a:p>
            <a:pPr>
              <a:defRPr/>
            </a:pPr>
            <a:fld id="{66D85DCC-8960-4C84-8DEB-33F71BED4546}" type="slidenum">
              <a:rPr lang="en-US" altLang="en-US"/>
              <a:pPr>
                <a:defRPr/>
              </a:pPr>
              <a:t>‹#›</a:t>
            </a:fld>
            <a:endParaRPr lang="en-US" altLang="en-US"/>
          </a:p>
        </p:txBody>
      </p:sp>
    </p:spTree>
    <p:extLst>
      <p:ext uri="{BB962C8B-B14F-4D97-AF65-F5344CB8AC3E}">
        <p14:creationId xmlns:p14="http://schemas.microsoft.com/office/powerpoint/2010/main" val="730221979"/>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cs typeface="+mn-cs"/>
              </a:defRPr>
            </a:lvl1pPr>
          </a:lstStyle>
          <a:p>
            <a:pPr>
              <a:defRPr/>
            </a:pPr>
            <a:fld id="{A73E5696-292F-406B-BA4C-E26CD1C8F65C}" type="slidenum">
              <a:rPr lang="en-US"/>
              <a:pPr>
                <a:defRPr/>
              </a:pPr>
              <a:t>‹#›</a:t>
            </a:fld>
            <a:endParaRPr lang="en-US"/>
          </a:p>
        </p:txBody>
      </p:sp>
    </p:spTree>
    <p:extLst>
      <p:ext uri="{BB962C8B-B14F-4D97-AF65-F5344CB8AC3E}">
        <p14:creationId xmlns:p14="http://schemas.microsoft.com/office/powerpoint/2010/main" val="1927290901"/>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ts val="1200"/>
              </a:spcBef>
              <a:defRPr/>
            </a:pPr>
            <a:endParaRPr lang="en-US" sz="3000" b="1">
              <a:solidFill>
                <a:srgbClr val="002C5F"/>
              </a:solidFill>
              <a:latin typeface="Arial" charset="0"/>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cs typeface="+mn-cs"/>
              </a:defRPr>
            </a:lvl1pPr>
          </a:lstStyle>
          <a:p>
            <a:pPr>
              <a:defRPr/>
            </a:pPr>
            <a:fld id="{3655D983-5C92-473F-B515-AE3749DB596B}" type="slidenum">
              <a:rPr lang="en-US"/>
              <a:pPr>
                <a:defRPr/>
              </a:pPr>
              <a:t>‹#›</a:t>
            </a:fld>
            <a:endParaRPr lang="en-US"/>
          </a:p>
        </p:txBody>
      </p:sp>
    </p:spTree>
    <p:extLst>
      <p:ext uri="{BB962C8B-B14F-4D97-AF65-F5344CB8AC3E}">
        <p14:creationId xmlns:p14="http://schemas.microsoft.com/office/powerpoint/2010/main" val="3408907021"/>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cs typeface="+mn-cs"/>
              </a:defRPr>
            </a:lvl1pPr>
          </a:lstStyle>
          <a:p>
            <a:pPr>
              <a:defRPr/>
            </a:pPr>
            <a:fld id="{132F13AC-B586-4992-BC19-29EB5E90200D}" type="slidenum">
              <a:rPr lang="en-US"/>
              <a:pPr>
                <a:defRPr/>
              </a:pPr>
              <a:t>‹#›</a:t>
            </a:fld>
            <a:endParaRPr lang="en-US"/>
          </a:p>
        </p:txBody>
      </p:sp>
    </p:spTree>
    <p:extLst>
      <p:ext uri="{BB962C8B-B14F-4D97-AF65-F5344CB8AC3E}">
        <p14:creationId xmlns:p14="http://schemas.microsoft.com/office/powerpoint/2010/main" val="143708656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A6B24C04-9906-4EBB-B558-B317B9E37B59}" type="slidenum">
              <a:rPr lang="en-US" altLang="en-US"/>
              <a:pPr>
                <a:defRPr/>
              </a:pPr>
              <a:t>‹#›</a:t>
            </a:fld>
            <a:endParaRPr lang="en-US" altLang="en-US"/>
          </a:p>
        </p:txBody>
      </p:sp>
    </p:spTree>
    <p:extLst>
      <p:ext uri="{BB962C8B-B14F-4D97-AF65-F5344CB8AC3E}">
        <p14:creationId xmlns:p14="http://schemas.microsoft.com/office/powerpoint/2010/main" val="478724588"/>
      </p:ext>
    </p:extLst>
  </p:cSld>
  <p:clrMapOvr>
    <a:masterClrMapping/>
  </p:clrMapOvr>
  <p:transition spd="med">
    <p:zo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9" name="Slide Number Placeholder 5"/>
          <p:cNvSpPr>
            <a:spLocks noGrp="1"/>
          </p:cNvSpPr>
          <p:nvPr>
            <p:ph type="sldNum" sz="quarter" idx="12"/>
          </p:nvPr>
        </p:nvSpPr>
        <p:spPr/>
        <p:txBody>
          <a:bodyPr/>
          <a:lstStyle>
            <a:lvl1pPr>
              <a:defRPr>
                <a:cs typeface="+mn-cs"/>
              </a:defRPr>
            </a:lvl1pPr>
          </a:lstStyle>
          <a:p>
            <a:pPr>
              <a:defRPr/>
            </a:pPr>
            <a:fld id="{858A9509-2FD1-4565-957C-C07F4E7D09B8}" type="slidenum">
              <a:rPr lang="en-US"/>
              <a:pPr>
                <a:defRPr/>
              </a:pPr>
              <a:t>‹#›</a:t>
            </a:fld>
            <a:endParaRPr lang="en-US"/>
          </a:p>
        </p:txBody>
      </p:sp>
    </p:spTree>
    <p:extLst>
      <p:ext uri="{BB962C8B-B14F-4D97-AF65-F5344CB8AC3E}">
        <p14:creationId xmlns:p14="http://schemas.microsoft.com/office/powerpoint/2010/main" val="3722652013"/>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BAD233C7-1A33-4F84-9A78-37F06DE96000}" type="slidenum">
              <a:rPr lang="en-US"/>
              <a:pPr>
                <a:defRPr/>
              </a:pPr>
              <a:t>‹#›</a:t>
            </a:fld>
            <a:endParaRPr lang="en-US"/>
          </a:p>
        </p:txBody>
      </p:sp>
    </p:spTree>
    <p:extLst>
      <p:ext uri="{BB962C8B-B14F-4D97-AF65-F5344CB8AC3E}">
        <p14:creationId xmlns:p14="http://schemas.microsoft.com/office/powerpoint/2010/main" val="1285480261"/>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3BA45D9C-1A1C-4E51-A5FF-BDA1EAC58218}" type="slidenum">
              <a:rPr lang="en-US"/>
              <a:pPr>
                <a:defRPr/>
              </a:pPr>
              <a:t>‹#›</a:t>
            </a:fld>
            <a:endParaRPr lang="en-US"/>
          </a:p>
        </p:txBody>
      </p:sp>
    </p:spTree>
    <p:extLst>
      <p:ext uri="{BB962C8B-B14F-4D97-AF65-F5344CB8AC3E}">
        <p14:creationId xmlns:p14="http://schemas.microsoft.com/office/powerpoint/2010/main" val="2641677265"/>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fld id="{65307FB0-B46D-43C6-BDFF-A0AB7465C2D0}" type="slidenum">
              <a:rPr lang="en-US"/>
              <a:pPr>
                <a:defRPr/>
              </a:pPr>
              <a:t>‹#›</a:t>
            </a:fld>
            <a:endParaRPr lang="en-US"/>
          </a:p>
        </p:txBody>
      </p:sp>
    </p:spTree>
    <p:extLst>
      <p:ext uri="{BB962C8B-B14F-4D97-AF65-F5344CB8AC3E}">
        <p14:creationId xmlns:p14="http://schemas.microsoft.com/office/powerpoint/2010/main" val="1061453086"/>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F935F49-CAA2-4478-BF35-C9B3B1F1C092}" type="slidenum">
              <a:rPr lang="en-US" altLang="en-US"/>
              <a:pPr>
                <a:defRPr/>
              </a:pPr>
              <a:t>‹#›</a:t>
            </a:fld>
            <a:endParaRPr lang="en-US" altLang="en-US"/>
          </a:p>
        </p:txBody>
      </p:sp>
    </p:spTree>
    <p:extLst>
      <p:ext uri="{BB962C8B-B14F-4D97-AF65-F5344CB8AC3E}">
        <p14:creationId xmlns:p14="http://schemas.microsoft.com/office/powerpoint/2010/main" val="34013870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B51EF926-1E4C-4E37-B057-5ACFE2E13039}" type="slidenum">
              <a:rPr lang="en-US" altLang="en-US"/>
              <a:pPr>
                <a:defRPr/>
              </a:pPr>
              <a:t>‹#›</a:t>
            </a:fld>
            <a:endParaRPr lang="en-US" altLang="en-US"/>
          </a:p>
        </p:txBody>
      </p:sp>
    </p:spTree>
    <p:extLst>
      <p:ext uri="{BB962C8B-B14F-4D97-AF65-F5344CB8AC3E}">
        <p14:creationId xmlns:p14="http://schemas.microsoft.com/office/powerpoint/2010/main" val="176645757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en-US" altLang="en-US" dirty="0"/>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5FA75705-A8E6-4374-9A39-2339F0902F0B}" type="slidenum">
              <a:rPr lang="en-US" altLang="en-US"/>
              <a:pPr>
                <a:defRPr/>
              </a:pPr>
              <a:t>‹#›</a:t>
            </a:fld>
            <a:endParaRPr lang="en-US" altLang="en-US"/>
          </a:p>
        </p:txBody>
      </p:sp>
    </p:spTree>
    <p:extLst>
      <p:ext uri="{BB962C8B-B14F-4D97-AF65-F5344CB8AC3E}">
        <p14:creationId xmlns:p14="http://schemas.microsoft.com/office/powerpoint/2010/main" val="34922353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dirty="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CDC973D9-E27D-427B-A638-06BC1B6C258C}" type="slidenum">
              <a:rPr lang="en-US" altLang="en-US"/>
              <a:pPr>
                <a:defRPr/>
              </a:pPr>
              <a:t>‹#›</a:t>
            </a:fld>
            <a:endParaRPr lang="en-US" altLang="en-US" dirty="0"/>
          </a:p>
        </p:txBody>
      </p:sp>
    </p:spTree>
    <p:extLst>
      <p:ext uri="{BB962C8B-B14F-4D97-AF65-F5344CB8AC3E}">
        <p14:creationId xmlns:p14="http://schemas.microsoft.com/office/powerpoint/2010/main" val="3867544996"/>
      </p:ext>
    </p:extLst>
  </p:cSld>
  <p:clrMapOvr>
    <a:masterClrMapping/>
  </p:clrMapOvr>
  <p:transition spd="med">
    <p:circl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0955403D-D873-4C60-AEB2-B7B9AA0059CC}" type="slidenum">
              <a:rPr lang="en-US" altLang="en-US"/>
              <a:pPr>
                <a:defRPr/>
              </a:pPr>
              <a:t>‹#›</a:t>
            </a:fld>
            <a:endParaRPr lang="en-US" altLang="en-US" dirty="0"/>
          </a:p>
        </p:txBody>
      </p:sp>
    </p:spTree>
    <p:extLst>
      <p:ext uri="{BB962C8B-B14F-4D97-AF65-F5344CB8AC3E}">
        <p14:creationId xmlns:p14="http://schemas.microsoft.com/office/powerpoint/2010/main" val="2583856901"/>
      </p:ext>
    </p:extLst>
  </p:cSld>
  <p:clrMapOvr>
    <a:masterClrMapping/>
  </p:clrMapOvr>
  <p:transition spd="med">
    <p:circl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cs typeface="+mn-cs"/>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F241BED-456B-4751-9B6A-B53EEFD92C07}" type="slidenum">
              <a:rPr lang="en-US" altLang="en-US"/>
              <a:pPr>
                <a:defRPr/>
              </a:pPr>
              <a:t>‹#›</a:t>
            </a:fld>
            <a:endParaRPr lang="en-US" altLang="en-US" dirty="0"/>
          </a:p>
        </p:txBody>
      </p:sp>
    </p:spTree>
    <p:extLst>
      <p:ext uri="{BB962C8B-B14F-4D97-AF65-F5344CB8AC3E}">
        <p14:creationId xmlns:p14="http://schemas.microsoft.com/office/powerpoint/2010/main" val="2570993797"/>
      </p:ext>
    </p:extLst>
  </p:cSld>
  <p:clrMapOvr>
    <a:masterClrMapping/>
  </p:clrMapOvr>
  <p:transition spd="med">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49F0005B-315F-42AD-A044-EA832E042F6B}" type="slidenum">
              <a:rPr lang="en-US" altLang="en-US"/>
              <a:pPr>
                <a:defRPr/>
              </a:pPr>
              <a:t>‹#›</a:t>
            </a:fld>
            <a:endParaRPr lang="en-US" altLang="en-US"/>
          </a:p>
        </p:txBody>
      </p:sp>
    </p:spTree>
    <p:extLst>
      <p:ext uri="{BB962C8B-B14F-4D97-AF65-F5344CB8AC3E}">
        <p14:creationId xmlns:p14="http://schemas.microsoft.com/office/powerpoint/2010/main" val="1732049827"/>
      </p:ext>
    </p:extLst>
  </p:cSld>
  <p:clrMapOvr>
    <a:masterClrMapping/>
  </p:clrMapOvr>
  <p:transition spd="med">
    <p:zo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4"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t>Transition</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D3D686CA-4CBA-44C1-921E-34A2E5E7A2EB}" type="slidenum">
              <a:rPr lang="en-US" altLang="en-US"/>
              <a:pPr>
                <a:defRPr/>
              </a:pPr>
              <a:t>‹#›</a:t>
            </a:fld>
            <a:endParaRPr lang="en-US" altLang="en-US" dirty="0"/>
          </a:p>
        </p:txBody>
      </p:sp>
    </p:spTree>
    <p:extLst>
      <p:ext uri="{BB962C8B-B14F-4D97-AF65-F5344CB8AC3E}">
        <p14:creationId xmlns:p14="http://schemas.microsoft.com/office/powerpoint/2010/main" val="1293939"/>
      </p:ext>
    </p:extLst>
  </p:cSld>
  <p:clrMapOvr>
    <a:masterClrMapping/>
  </p:clrMapOvr>
  <p:transition spd="med">
    <p:circl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eaLnBrk="0" hangingPunct="0">
              <a:defRPr>
                <a:latin typeface="Calibri" panose="020F0502020204030204" pitchFamily="34" charset="0"/>
              </a:defRPr>
            </a:lvl1pPr>
          </a:lstStyle>
          <a:p>
            <a:pPr>
              <a:defRPr/>
            </a:pPr>
            <a:fld id="{EC2B02B7-9573-4247-A294-C6AA0B7F2FF3}" type="slidenum">
              <a:rPr lang="en-US"/>
              <a:pPr>
                <a:defRPr/>
              </a:pPr>
              <a:t>‹#›</a:t>
            </a:fld>
            <a:endParaRPr lang="en-US"/>
          </a:p>
        </p:txBody>
      </p:sp>
    </p:spTree>
    <p:extLst>
      <p:ext uri="{BB962C8B-B14F-4D97-AF65-F5344CB8AC3E}">
        <p14:creationId xmlns:p14="http://schemas.microsoft.com/office/powerpoint/2010/main" val="2955441554"/>
      </p:ext>
    </p:extLst>
  </p:cSld>
  <p:clrMapOvr>
    <a:masterClrMapping/>
  </p:clrMapOvr>
  <p:transition spd="slow">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defRPr>
            </a:lvl1pPr>
          </a:lstStyle>
          <a:p>
            <a:pPr>
              <a:defRPr/>
            </a:pPr>
            <a:fld id="{48ADDEF0-72E1-4C2D-B9D6-F481DD4C34E9}" type="slidenum">
              <a:rPr lang="en-US"/>
              <a:pPr>
                <a:defRPr/>
              </a:pPr>
              <a:t>‹#›</a:t>
            </a:fld>
            <a:endParaRPr lang="en-US"/>
          </a:p>
        </p:txBody>
      </p:sp>
    </p:spTree>
    <p:extLst>
      <p:ext uri="{BB962C8B-B14F-4D97-AF65-F5344CB8AC3E}">
        <p14:creationId xmlns:p14="http://schemas.microsoft.com/office/powerpoint/2010/main" val="2040223774"/>
      </p:ext>
    </p:extLst>
  </p:cSld>
  <p:clrMapOvr>
    <a:masterClrMapping/>
  </p:clrMapOvr>
  <p:transition spd="slow">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defRPr>
            </a:lvl1pPr>
          </a:lstStyle>
          <a:p>
            <a:pPr>
              <a:defRPr/>
            </a:pPr>
            <a:fld id="{9A2F3AC3-678A-4EA7-B38E-3A1A8B21A900}" type="slidenum">
              <a:rPr lang="en-US"/>
              <a:pPr>
                <a:defRPr/>
              </a:pPr>
              <a:t>‹#›</a:t>
            </a:fld>
            <a:endParaRPr lang="en-US"/>
          </a:p>
        </p:txBody>
      </p:sp>
    </p:spTree>
    <p:extLst>
      <p:ext uri="{BB962C8B-B14F-4D97-AF65-F5344CB8AC3E}">
        <p14:creationId xmlns:p14="http://schemas.microsoft.com/office/powerpoint/2010/main" val="748704955"/>
      </p:ext>
    </p:extLst>
  </p:cSld>
  <p:clrMapOvr>
    <a:masterClrMapping/>
  </p:clrMapOvr>
  <p:transition spd="slow">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alibri" panose="020F0502020204030204" pitchFamily="34" charset="0"/>
              </a:defRPr>
            </a:lvl1pPr>
          </a:lstStyle>
          <a:p>
            <a:pPr>
              <a:defRPr/>
            </a:pPr>
            <a:fld id="{7E015EF4-7FD7-4672-8C73-5D39C0A7C451}" type="slidenum">
              <a:rPr lang="en-US"/>
              <a:pPr>
                <a:defRPr/>
              </a:pPr>
              <a:t>‹#›</a:t>
            </a:fld>
            <a:endParaRPr lang="en-US"/>
          </a:p>
        </p:txBody>
      </p:sp>
    </p:spTree>
    <p:extLst>
      <p:ext uri="{BB962C8B-B14F-4D97-AF65-F5344CB8AC3E}">
        <p14:creationId xmlns:p14="http://schemas.microsoft.com/office/powerpoint/2010/main" val="4259328902"/>
      </p:ext>
    </p:extLst>
  </p:cSld>
  <p:clrMapOvr>
    <a:masterClrMapping/>
  </p:clrMapOvr>
  <p:transition spd="slow">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cs typeface="+mn-cs"/>
              </a:defRPr>
            </a:lvl1pPr>
          </a:lstStyle>
          <a:p>
            <a:pPr>
              <a:defRPr/>
            </a:pPr>
            <a:fld id="{C24F7C77-7FFA-4F8B-9E66-594E5FCD57E9}" type="slidenum">
              <a:rPr lang="en-US"/>
              <a:pPr>
                <a:defRPr/>
              </a:pPr>
              <a:t>‹#›</a:t>
            </a:fld>
            <a:endParaRPr lang="en-US" dirty="0"/>
          </a:p>
        </p:txBody>
      </p:sp>
    </p:spTree>
    <p:extLst>
      <p:ext uri="{BB962C8B-B14F-4D97-AF65-F5344CB8AC3E}">
        <p14:creationId xmlns:p14="http://schemas.microsoft.com/office/powerpoint/2010/main" val="2140016980"/>
      </p:ext>
    </p:extLst>
  </p:cSld>
  <p:clrMapOvr>
    <a:masterClrMapping/>
  </p:clrMapOvr>
  <p:transition spd="slow">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cs typeface="+mn-cs"/>
              </a:defRPr>
            </a:lvl1pPr>
          </a:lstStyle>
          <a:p>
            <a:pPr>
              <a:defRPr/>
            </a:pPr>
            <a:fld id="{32333E05-7FC7-4664-8298-5DE09446A44B}" type="slidenum">
              <a:rPr lang="en-US"/>
              <a:pPr>
                <a:defRPr/>
              </a:pPr>
              <a:t>‹#›</a:t>
            </a:fld>
            <a:endParaRPr lang="en-US" dirty="0"/>
          </a:p>
        </p:txBody>
      </p:sp>
    </p:spTree>
    <p:extLst>
      <p:ext uri="{BB962C8B-B14F-4D97-AF65-F5344CB8AC3E}">
        <p14:creationId xmlns:p14="http://schemas.microsoft.com/office/powerpoint/2010/main" val="2169733825"/>
      </p:ext>
    </p:extLst>
  </p:cSld>
  <p:clrMapOvr>
    <a:masterClrMapping/>
  </p:clrMapOvr>
  <p:transition spd="slow">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cs typeface="+mn-cs"/>
              </a:defRPr>
            </a:lvl1pPr>
          </a:lstStyle>
          <a:p>
            <a:pPr>
              <a:defRPr/>
            </a:pPr>
            <a:fld id="{D2F2E2CF-030C-49FB-92CA-5153BE26C217}" type="slidenum">
              <a:rPr lang="en-US"/>
              <a:pPr>
                <a:defRPr/>
              </a:pPr>
              <a:t>‹#›</a:t>
            </a:fld>
            <a:endParaRPr lang="en-US" dirty="0"/>
          </a:p>
        </p:txBody>
      </p:sp>
    </p:spTree>
    <p:extLst>
      <p:ext uri="{BB962C8B-B14F-4D97-AF65-F5344CB8AC3E}">
        <p14:creationId xmlns:p14="http://schemas.microsoft.com/office/powerpoint/2010/main" val="3527818023"/>
      </p:ext>
    </p:extLst>
  </p:cSld>
  <p:clrMapOvr>
    <a:masterClrMapping/>
  </p:clrMapOvr>
  <p:transition spd="slow">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mn-cs"/>
              </a:defRPr>
            </a:lvl1pPr>
          </a:lstStyle>
          <a:p>
            <a:pPr>
              <a:defRPr/>
            </a:pPr>
            <a:fld id="{F4AE232C-46D7-4F77-9641-38F6EBA407E6}" type="slidenum">
              <a:rPr lang="en-US"/>
              <a:pPr>
                <a:defRPr/>
              </a:pPr>
              <a:t>‹#›</a:t>
            </a:fld>
            <a:endParaRPr lang="en-US" dirty="0"/>
          </a:p>
        </p:txBody>
      </p:sp>
    </p:spTree>
    <p:extLst>
      <p:ext uri="{BB962C8B-B14F-4D97-AF65-F5344CB8AC3E}">
        <p14:creationId xmlns:p14="http://schemas.microsoft.com/office/powerpoint/2010/main" val="2084400779"/>
      </p:ext>
    </p:extLst>
  </p:cSld>
  <p:clrMapOvr>
    <a:masterClrMapping/>
  </p:clrMapOvr>
  <p:transition spd="slow">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en-US" altLang="en-US" dirty="0"/>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5FA75705-A8E6-4374-9A39-2339F0902F0B}" type="slidenum">
              <a:rPr lang="en-US" altLang="en-US"/>
              <a:pPr>
                <a:defRPr/>
              </a:pPr>
              <a:t>‹#›</a:t>
            </a:fld>
            <a:endParaRPr lang="en-US" altLang="en-US"/>
          </a:p>
        </p:txBody>
      </p:sp>
    </p:spTree>
    <p:extLst>
      <p:ext uri="{BB962C8B-B14F-4D97-AF65-F5344CB8AC3E}">
        <p14:creationId xmlns:p14="http://schemas.microsoft.com/office/powerpoint/2010/main" val="299222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511237" y="6211126"/>
            <a:ext cx="3989387" cy="308428"/>
          </a:xfrm>
        </p:spPr>
        <p:txBody>
          <a:bodyPr/>
          <a:lstStyle>
            <a:lvl1pPr marL="0" indent="0">
              <a:buFontTx/>
              <a:buNone/>
              <a:defRPr sz="1200"/>
            </a:lvl1pPr>
          </a:lstStyle>
          <a:p>
            <a:pPr lvl="0"/>
            <a:r>
              <a:rPr lang="en-US"/>
              <a:t>Click to edit Master text styles</a:t>
            </a:r>
          </a:p>
        </p:txBody>
      </p:sp>
      <p:sp>
        <p:nvSpPr>
          <p:cNvPr id="4" name="Slide Number Placeholder 2"/>
          <p:cNvSpPr>
            <a:spLocks noGrp="1"/>
          </p:cNvSpPr>
          <p:nvPr>
            <p:ph type="sldNum" sz="quarter" idx="13"/>
          </p:nvPr>
        </p:nvSpPr>
        <p:spPr/>
        <p:txBody>
          <a:bodyPr/>
          <a:lstStyle>
            <a:lvl1pPr>
              <a:defRPr>
                <a:solidFill>
                  <a:srgbClr val="000000"/>
                </a:solidFill>
              </a:defRPr>
            </a:lvl1pPr>
          </a:lstStyle>
          <a:p>
            <a:pPr>
              <a:defRPr/>
            </a:pPr>
            <a:fld id="{D7E9CFB5-C59D-4C5F-B08B-34CCD6826EF8}" type="slidenum">
              <a:rPr lang="en-US" altLang="en-US"/>
              <a:pPr>
                <a:defRPr/>
              </a:pPr>
              <a:t>‹#›</a:t>
            </a:fld>
            <a:endParaRPr lang="en-US" altLang="en-US"/>
          </a:p>
        </p:txBody>
      </p:sp>
      <p:sp>
        <p:nvSpPr>
          <p:cNvPr id="5" name="Footer Placeholder 3"/>
          <p:cNvSpPr>
            <a:spLocks noGrp="1"/>
          </p:cNvSpPr>
          <p:nvPr>
            <p:ph type="ftr" sz="quarter" idx="14"/>
          </p:nvPr>
        </p:nvSpPr>
        <p:spPr>
          <a:xfrm>
            <a:off x="471488" y="6180138"/>
            <a:ext cx="4206875" cy="373062"/>
          </a:xfrm>
          <a:prstGeom prst="rect">
            <a:avLst/>
          </a:prstGeom>
        </p:spPr>
        <p:txBody>
          <a:bodyPr/>
          <a:lstStyle>
            <a:lvl1pPr>
              <a:defRPr sz="1200">
                <a:solidFill>
                  <a:srgbClr val="000000"/>
                </a:solidFill>
                <a:latin typeface="+mn-lt"/>
              </a:defRPr>
            </a:lvl1pPr>
          </a:lstStyle>
          <a:p>
            <a:pPr>
              <a:defRPr/>
            </a:pPr>
            <a:endParaRPr lang="en-US" dirty="0"/>
          </a:p>
        </p:txBody>
      </p:sp>
    </p:spTree>
    <p:extLst>
      <p:ext uri="{BB962C8B-B14F-4D97-AF65-F5344CB8AC3E}">
        <p14:creationId xmlns:p14="http://schemas.microsoft.com/office/powerpoint/2010/main" val="495436402"/>
      </p:ext>
    </p:extLst>
  </p:cSld>
  <p:clrMapOvr>
    <a:masterClrMapping/>
  </p:clrMapOvr>
  <p:transition spd="med">
    <p:zo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cs typeface="+mn-cs"/>
              </a:defRPr>
            </a:lvl1pPr>
          </a:lstStyle>
          <a:p>
            <a:pPr>
              <a:defRPr/>
            </a:pPr>
            <a:fld id="{8BA7BB71-CF0E-4AEB-A2D7-5D944F67B1A2}" type="slidenum">
              <a:rPr lang="en-US"/>
              <a:pPr>
                <a:defRPr/>
              </a:pPr>
              <a:t>‹#›</a:t>
            </a:fld>
            <a:endParaRPr lang="en-US" dirty="0"/>
          </a:p>
        </p:txBody>
      </p:sp>
    </p:spTree>
    <p:extLst>
      <p:ext uri="{BB962C8B-B14F-4D97-AF65-F5344CB8AC3E}">
        <p14:creationId xmlns:p14="http://schemas.microsoft.com/office/powerpoint/2010/main" val="5666552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cs typeface="+mn-cs"/>
              </a:defRPr>
            </a:lvl1pPr>
          </a:lstStyle>
          <a:p>
            <a:pPr>
              <a:defRPr/>
            </a:pPr>
            <a:fld id="{49F4D231-5518-4810-8136-73C3D09320A4}" type="slidenum">
              <a:rPr lang="en-US"/>
              <a:pPr>
                <a:defRPr/>
              </a:pPr>
              <a:t>‹#›</a:t>
            </a:fld>
            <a:endParaRPr lang="en-US" dirty="0"/>
          </a:p>
        </p:txBody>
      </p:sp>
    </p:spTree>
    <p:extLst>
      <p:ext uri="{BB962C8B-B14F-4D97-AF65-F5344CB8AC3E}">
        <p14:creationId xmlns:p14="http://schemas.microsoft.com/office/powerpoint/2010/main" val="3099975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cs typeface="+mn-cs"/>
              </a:defRPr>
            </a:lvl1pPr>
          </a:lstStyle>
          <a:p>
            <a:pPr>
              <a:defRPr/>
            </a:pPr>
            <a:fld id="{7B939F4F-589F-4448-8FBF-C731604AE7E5}" type="slidenum">
              <a:rPr lang="en-US"/>
              <a:pPr>
                <a:defRPr/>
              </a:pPr>
              <a:t>‹#›</a:t>
            </a:fld>
            <a:endParaRPr lang="en-US" dirty="0"/>
          </a:p>
        </p:txBody>
      </p:sp>
    </p:spTree>
    <p:extLst>
      <p:ext uri="{BB962C8B-B14F-4D97-AF65-F5344CB8AC3E}">
        <p14:creationId xmlns:p14="http://schemas.microsoft.com/office/powerpoint/2010/main" val="6411110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mn-cs"/>
              </a:defRPr>
            </a:lvl1pPr>
          </a:lstStyle>
          <a:p>
            <a:pPr>
              <a:defRPr/>
            </a:pPr>
            <a:fld id="{C6DFF7E3-EC7A-4FA9-8C07-ED1F602B9B37}" type="slidenum">
              <a:rPr lang="en-US"/>
              <a:pPr>
                <a:defRPr/>
              </a:pPr>
              <a:t>‹#›</a:t>
            </a:fld>
            <a:endParaRPr lang="en-US" dirty="0"/>
          </a:p>
        </p:txBody>
      </p:sp>
    </p:spTree>
    <p:extLst>
      <p:ext uri="{BB962C8B-B14F-4D97-AF65-F5344CB8AC3E}">
        <p14:creationId xmlns:p14="http://schemas.microsoft.com/office/powerpoint/2010/main" val="2619519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solidFill>
                  <a:srgbClr val="000000"/>
                </a:solidFill>
              </a:defRPr>
            </a:lvl1pPr>
          </a:lstStyle>
          <a:p>
            <a:pPr>
              <a:defRPr/>
            </a:pPr>
            <a:fld id="{FC31DD07-0598-4DBB-8338-4E736BC0CC09}" type="slidenum">
              <a:rPr lang="en-US" altLang="en-US"/>
              <a:pPr>
                <a:defRPr/>
              </a:pPr>
              <a:t>‹#›</a:t>
            </a:fld>
            <a:endParaRPr lang="en-US" altLang="en-US"/>
          </a:p>
        </p:txBody>
      </p:sp>
      <p:sp>
        <p:nvSpPr>
          <p:cNvPr id="4" name="Footer Placeholder 3"/>
          <p:cNvSpPr>
            <a:spLocks noGrp="1"/>
          </p:cNvSpPr>
          <p:nvPr>
            <p:ph type="ftr" sz="quarter" idx="11"/>
          </p:nvPr>
        </p:nvSpPr>
        <p:spPr>
          <a:xfrm>
            <a:off x="471488" y="6299200"/>
            <a:ext cx="4611687" cy="373063"/>
          </a:xfrm>
          <a:prstGeom prst="rect">
            <a:avLst/>
          </a:prstGeom>
        </p:spPr>
        <p:txBody>
          <a:bodyPr/>
          <a:lstStyle>
            <a:lvl1pPr>
              <a:defRPr sz="1200" b="0" i="1" cap="none" baseline="0">
                <a:solidFill>
                  <a:srgbClr val="000000"/>
                </a:solidFill>
                <a:latin typeface="Arial" pitchFamily="34" charset="0"/>
              </a:defRPr>
            </a:lvl1pPr>
          </a:lstStyle>
          <a:p>
            <a:pPr>
              <a:defRPr/>
            </a:pPr>
            <a:endParaRPr lang="en-US"/>
          </a:p>
        </p:txBody>
      </p:sp>
    </p:spTree>
    <p:extLst>
      <p:ext uri="{BB962C8B-B14F-4D97-AF65-F5344CB8AC3E}">
        <p14:creationId xmlns:p14="http://schemas.microsoft.com/office/powerpoint/2010/main" val="948905518"/>
      </p:ext>
    </p:extLst>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p:txBody>
          <a:bodyPr/>
          <a:lstStyle>
            <a:lvl1pPr>
              <a:defRPr>
                <a:solidFill>
                  <a:srgbClr val="000000"/>
                </a:solidFill>
              </a:defRPr>
            </a:lvl1pPr>
          </a:lstStyle>
          <a:p>
            <a:pPr>
              <a:defRPr/>
            </a:pPr>
            <a:fld id="{13CC8BAE-2A29-45A7-9140-4F3777AEBBA6}" type="slidenum">
              <a:rPr lang="en-US" altLang="en-US"/>
              <a:pPr>
                <a:defRPr/>
              </a:pPr>
              <a:t>‹#›</a:t>
            </a:fld>
            <a:endParaRPr lang="en-US" altLang="en-US"/>
          </a:p>
        </p:txBody>
      </p:sp>
      <p:sp>
        <p:nvSpPr>
          <p:cNvPr id="4" name="Rectangle 11"/>
          <p:cNvSpPr>
            <a:spLocks noGrp="1" noChangeArrowheads="1"/>
          </p:cNvSpPr>
          <p:nvPr>
            <p:ph type="ftr" sz="quarter" idx="11"/>
          </p:nvPr>
        </p:nvSpPr>
        <p:spPr>
          <a:xfrm>
            <a:off x="471488" y="6180138"/>
            <a:ext cx="3319462" cy="373062"/>
          </a:xfrm>
          <a:prstGeom prst="rect">
            <a:avLst/>
          </a:prstGeom>
        </p:spPr>
        <p:txBody>
          <a:bodyPr/>
          <a:lstStyle>
            <a:lvl1pPr>
              <a:defRPr>
                <a:solidFill>
                  <a:srgbClr val="000000"/>
                </a:solidFill>
              </a:defRPr>
            </a:lvl1pPr>
          </a:lstStyle>
          <a:p>
            <a:pPr>
              <a:defRPr/>
            </a:pPr>
            <a:endParaRPr lang="en-US" sz="900"/>
          </a:p>
        </p:txBody>
      </p:sp>
    </p:spTree>
    <p:extLst>
      <p:ext uri="{BB962C8B-B14F-4D97-AF65-F5344CB8AC3E}">
        <p14:creationId xmlns:p14="http://schemas.microsoft.com/office/powerpoint/2010/main" val="2904579854"/>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ags" Target="../tags/tag3.xml"/><Relationship Id="rId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5.jpeg"/><Relationship Id="rId5" Type="http://schemas.openxmlformats.org/officeDocument/2006/relationships/image" Target="../media/image7.jpeg"/><Relationship Id="rId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image" Target="../media/image1.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11.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5.jpe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41.xml"/><Relationship Id="rId7" Type="http://schemas.openxmlformats.org/officeDocument/2006/relationships/image" Target="../media/image4.jpe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png"/><Relationship Id="rId5" Type="http://schemas.openxmlformats.org/officeDocument/2006/relationships/theme" Target="../theme/theme12.xml"/><Relationship Id="rId4" Type="http://schemas.openxmlformats.org/officeDocument/2006/relationships/slideLayout" Target="../slideLayouts/slideLayout42.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45.xml"/><Relationship Id="rId7" Type="http://schemas.openxmlformats.org/officeDocument/2006/relationships/image" Target="../media/image4.jpe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46.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49.xml"/><Relationship Id="rId7" Type="http://schemas.openxmlformats.org/officeDocument/2006/relationships/image" Target="../media/image4.jpe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1.png"/><Relationship Id="rId5" Type="http://schemas.openxmlformats.org/officeDocument/2006/relationships/theme" Target="../theme/theme14.xml"/><Relationship Id="rId4" Type="http://schemas.openxmlformats.org/officeDocument/2006/relationships/slideLayout" Target="../slideLayouts/slideLayout50.xml"/></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53.xml"/><Relationship Id="rId7" Type="http://schemas.openxmlformats.org/officeDocument/2006/relationships/image" Target="../media/image4.jpe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1.png"/><Relationship Id="rId5" Type="http://schemas.openxmlformats.org/officeDocument/2006/relationships/theme" Target="../theme/theme15.xml"/><Relationship Id="rId4" Type="http://schemas.openxmlformats.org/officeDocument/2006/relationships/slideLayout" Target="../slideLayouts/slideLayout54.xml"/></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7.xml"/><Relationship Id="rId7" Type="http://schemas.openxmlformats.org/officeDocument/2006/relationships/theme" Target="../theme/theme1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10" Type="http://schemas.openxmlformats.org/officeDocument/2006/relationships/image" Target="../media/image5.jpeg"/><Relationship Id="rId4" Type="http://schemas.openxmlformats.org/officeDocument/2006/relationships/slideLayout" Target="../slideLayouts/slideLayout58.xml"/><Relationship Id="rId9" Type="http://schemas.openxmlformats.org/officeDocument/2006/relationships/image" Target="../media/image7.jpeg"/></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63.xml"/><Relationship Id="rId7" Type="http://schemas.openxmlformats.org/officeDocument/2006/relationships/image" Target="../media/image4.jpe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image" Target="../media/image1.png"/><Relationship Id="rId5" Type="http://schemas.openxmlformats.org/officeDocument/2006/relationships/theme" Target="../theme/theme17.xml"/><Relationship Id="rId4" Type="http://schemas.openxmlformats.org/officeDocument/2006/relationships/slideLayout" Target="../slideLayouts/slideLayout64.xml"/></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67.xml"/><Relationship Id="rId7" Type="http://schemas.openxmlformats.org/officeDocument/2006/relationships/image" Target="../media/image1.png"/><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theme" Target="../theme/theme18.xml"/><Relationship Id="rId5" Type="http://schemas.openxmlformats.org/officeDocument/2006/relationships/slideLayout" Target="../slideLayouts/slideLayout69.xml"/><Relationship Id="rId4" Type="http://schemas.openxmlformats.org/officeDocument/2006/relationships/slideLayout" Target="../slideLayouts/slideLayout68.xml"/><Relationship Id="rId9" Type="http://schemas.openxmlformats.org/officeDocument/2006/relationships/image" Target="../media/image5.jpeg"/></Relationships>
</file>

<file path=ppt/slideMasters/_rels/slideMaster1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72.xml"/><Relationship Id="rId7" Type="http://schemas.openxmlformats.org/officeDocument/2006/relationships/image" Target="../media/image4.jpeg"/><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image" Target="../media/image1.png"/><Relationship Id="rId5" Type="http://schemas.openxmlformats.org/officeDocument/2006/relationships/theme" Target="../theme/theme19.xml"/><Relationship Id="rId4" Type="http://schemas.openxmlformats.org/officeDocument/2006/relationships/slideLayout" Target="../slideLayouts/slideLayout73.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5.jpeg"/><Relationship Id="rId5" Type="http://schemas.openxmlformats.org/officeDocument/2006/relationships/slideLayout" Target="../slideLayouts/slideLayout7.xml"/><Relationship Id="rId10" Type="http://schemas.openxmlformats.org/officeDocument/2006/relationships/image" Target="../media/image4.jpeg"/><Relationship Id="rId4" Type="http://schemas.openxmlformats.org/officeDocument/2006/relationships/slideLayout" Target="../slideLayouts/slideLayout6.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jpeg"/><Relationship Id="rId5" Type="http://schemas.openxmlformats.org/officeDocument/2006/relationships/slideLayout" Target="../slideLayouts/slideLayout14.xml"/><Relationship Id="rId10" Type="http://schemas.openxmlformats.org/officeDocument/2006/relationships/image" Target="../media/image4.jpeg"/><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9.xml"/><Relationship Id="rId7"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24.xml"/><Relationship Id="rId7" Type="http://schemas.openxmlformats.org/officeDocument/2006/relationships/image" Target="../media/image4.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5.jpeg"/><Relationship Id="rId5" Type="http://schemas.openxmlformats.org/officeDocument/2006/relationships/image" Target="../media/image7.jpeg"/><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5.jpeg"/><Relationship Id="rId5" Type="http://schemas.openxmlformats.org/officeDocument/2006/relationships/image" Target="../media/image7.jpeg"/><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5.jpeg"/><Relationship Id="rId5" Type="http://schemas.openxmlformats.org/officeDocument/2006/relationships/image" Target="../media/image7.jpeg"/><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theme" Target="../theme/theme9.xml"/><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template.gif"/>
          <p:cNvPicPr>
            <a:picLocks noChangeAspect="1"/>
          </p:cNvPicPr>
          <p:nvPr userDrawn="1">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prstClr val="white"/>
                </a:solidFill>
                <a:latin typeface="Arial" panose="020B0604020202020204" pitchFamily="34" charset="0"/>
                <a:cs typeface="Arial" panose="020B0604020202020204" pitchFamily="34" charset="0"/>
              </a:defRPr>
            </a:lvl1pPr>
          </a:lstStyle>
          <a:p>
            <a:pPr>
              <a:defRPr/>
            </a:pPr>
            <a:fld id="{17F5E224-87E9-49D4-9211-64899A1705E7}" type="slidenum">
              <a:rPr lang="en-US"/>
              <a:pPr>
                <a:defRPr/>
              </a:pPr>
              <a:t>‹#›</a:t>
            </a:fld>
            <a:endParaRPr lang="en-US"/>
          </a:p>
        </p:txBody>
      </p:sp>
      <p:sp>
        <p:nvSpPr>
          <p:cNvPr id="14" name="Rectangle 13"/>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3" name="Oval 41"/>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prstClr val="black"/>
              </a:solidFill>
              <a:latin typeface="Calibri" panose="020F0502020204030204" pitchFamily="34" charset="0"/>
            </a:endParaRPr>
          </a:p>
        </p:txBody>
      </p:sp>
      <p:sp>
        <p:nvSpPr>
          <p:cNvPr id="10" name="Rectangle 9"/>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31" name="Text Placeholder 2"/>
          <p:cNvSpPr>
            <a:spLocks noGrp="1"/>
          </p:cNvSpPr>
          <p:nvPr userDrawn="1">
            <p:ph type="body" idx="1"/>
          </p:nvPr>
        </p:nvSpPr>
        <p:spPr bwMode="auto">
          <a:xfrm>
            <a:off x="838200" y="381000"/>
            <a:ext cx="78486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032" name="Picture 20" descr="ODEP Logo"/>
          <p:cNvPicPr>
            <a:picLocks noChangeAspect="1"/>
          </p:cNvPicPr>
          <p:nvPr userDrawn="1">
            <p:custDataLst>
              <p:tags r:id="rId5"/>
            </p:custDataLst>
          </p:nvPr>
        </p:nvPicPr>
        <p:blipFill>
          <a:blip r:embed="rId7">
            <a:extLst>
              <a:ext uri="{28A0092B-C50C-407E-A947-70E740481C1C}">
                <a14:useLocalDpi xmlns:a14="http://schemas.microsoft.com/office/drawing/2010/main" val="0"/>
              </a:ext>
            </a:extLst>
          </a:blip>
          <a:srcRect/>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Box 14"/>
          <p:cNvSpPr txBox="1">
            <a:spLocks noChangeArrowheads="1"/>
          </p:cNvSpPr>
          <p:nvPr userDrawn="1"/>
        </p:nvSpPr>
        <p:spPr bwMode="auto">
          <a:xfrm>
            <a:off x="1181100" y="5867400"/>
            <a:ext cx="7348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b="1" dirty="0">
                <a:solidFill>
                  <a:prstClr val="white"/>
                </a:solidFill>
                <a:cs typeface="Arial" charset="0"/>
              </a:rPr>
              <a:t>JAN is funded by a contract with the </a:t>
            </a:r>
          </a:p>
          <a:p>
            <a:pPr eaLnBrk="1" hangingPunct="1">
              <a:defRPr/>
            </a:pPr>
            <a:r>
              <a:rPr lang="en-US" b="1" dirty="0">
                <a:solidFill>
                  <a:prstClr val="white"/>
                </a:solidFill>
                <a:cs typeface="Arial" charset="0"/>
              </a:rPr>
              <a:t>Office of Disability Employment Policy, U.S. Department of Labor.</a:t>
            </a:r>
          </a:p>
        </p:txBody>
      </p:sp>
      <p:sp>
        <p:nvSpPr>
          <p:cNvPr id="103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685" r:id="rId1"/>
    <p:sldLayoutId id="2147489686" r:id="rId2"/>
  </p:sldLayoutIdLst>
  <p:transition spd="slow">
    <p:zoom/>
  </p:transition>
  <p:hf hdr="0" ftr="0" dt="0"/>
  <p:txStyles>
    <p:titleStyle>
      <a:lvl1pPr algn="l" rtl="0" eaLnBrk="0" fontAlgn="base" hangingPunct="0">
        <a:spcBef>
          <a:spcPct val="0"/>
        </a:spcBef>
        <a:spcAft>
          <a:spcPct val="0"/>
        </a:spcAft>
        <a:defRPr sz="3200" b="1" i="0" u="none"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6" descr="template.g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C27DB54D-92D3-45FB-A29C-C4099628304B}"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47"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0248" name="Picture 20" descr="odeplogo2.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0250" name="Picture 11" descr="JAN Logo&#10;&#10;Job Accommodation Network"/>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18" r:id="rId1"/>
    <p:sldLayoutId id="2147489719" r:id="rId2"/>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6" descr="template.gi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3A4603E7-B705-4257-AD37-4836439CD03B}"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7"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271"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1272" name="Picture 20" descr="odeplogo2.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1274" name="Picture 11" descr="JAN Logo&#10;&#10;Job Accommodation Network"/>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20" r:id="rId1"/>
    <p:sldLayoutId id="2147489721" r:id="rId2"/>
    <p:sldLayoutId id="2147489722" r:id="rId3"/>
    <p:sldLayoutId id="2147489684" r:id="rId4"/>
    <p:sldLayoutId id="2147489724" r:id="rId5"/>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447E84C5-6B5A-42BC-801C-CB1CEFB6E6AA}"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7"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295"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2296"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2298"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25" r:id="rId1"/>
    <p:sldLayoutId id="2147489726" r:id="rId2"/>
    <p:sldLayoutId id="2147489727" r:id="rId3"/>
    <p:sldLayoutId id="2147489728" r:id="rId4"/>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62B1A331-F6D6-4481-B7D2-F4CBC1F89BD1}"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14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319"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3320"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3322"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29" r:id="rId1"/>
    <p:sldLayoutId id="2147489730" r:id="rId2"/>
    <p:sldLayoutId id="2147489731" r:id="rId3"/>
    <p:sldLayoutId id="2147489732" r:id="rId4"/>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84815DC3-24DC-44F8-97D8-519955701786}"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343"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4344"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4346"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33" r:id="rId1"/>
    <p:sldLayoutId id="2147489734" r:id="rId2"/>
    <p:sldLayoutId id="2147489735" r:id="rId3"/>
    <p:sldLayoutId id="2147489736" r:id="rId4"/>
  </p:sldLayoutIdLst>
  <p:transition spd="med"/>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defRPr>
            </a:lvl1pPr>
          </a:lstStyle>
          <a:p>
            <a:pPr>
              <a:defRPr/>
            </a:pPr>
            <a:fld id="{500E5358-95C1-4461-B01D-C2CA8655A6E0}"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14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151"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6152"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6154"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152765088"/>
      </p:ext>
    </p:extLst>
  </p:cSld>
  <p:clrMap bg1="lt1" tx1="dk1" bg2="lt2" tx2="dk2" accent1="accent1" accent2="accent2" accent3="accent3" accent4="accent4" accent5="accent5" accent6="accent6" hlink="hlink" folHlink="folHlink"/>
  <p:sldLayoutIdLst>
    <p:sldLayoutId id="2147489745" r:id="rId1"/>
    <p:sldLayoutId id="2147489746" r:id="rId2"/>
    <p:sldLayoutId id="2147489747" r:id="rId3"/>
    <p:sldLayoutId id="2147489748" r:id="rId4"/>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6" descr="template.gif"/>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893B7248-C894-4F05-9284-BF244936AE98}"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223"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9224" name="Picture 20" descr="odeplogo2.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9226" name="Picture 11" descr="JAN Logo&#10;&#10;Job Accommodation Network"/>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dirty="0"/>
          </a:p>
        </p:txBody>
      </p:sp>
    </p:spTree>
    <p:extLst>
      <p:ext uri="{BB962C8B-B14F-4D97-AF65-F5344CB8AC3E}">
        <p14:creationId xmlns:p14="http://schemas.microsoft.com/office/powerpoint/2010/main" val="3680574799"/>
      </p:ext>
    </p:extLst>
  </p:cSld>
  <p:clrMap bg1="lt1" tx1="dk1" bg2="lt2" tx2="dk2" accent1="accent1" accent2="accent2" accent3="accent3" accent4="accent4" accent5="accent5" accent6="accent6" hlink="hlink" folHlink="folHlink"/>
  <p:sldLayoutIdLst>
    <p:sldLayoutId id="2147489750" r:id="rId1"/>
    <p:sldLayoutId id="2147489751" r:id="rId2"/>
    <p:sldLayoutId id="2147489753" r:id="rId3"/>
    <p:sldLayoutId id="2147489754" r:id="rId4"/>
    <p:sldLayoutId id="2147489755" r:id="rId5"/>
    <p:sldLayoutId id="2147489756" r:id="rId6"/>
  </p:sldLayoutIdLst>
  <p:hf hdr="0" ftr="0" dt="0"/>
  <p:txStyles>
    <p:titleStyle>
      <a:lvl1pPr algn="l" rtl="0" eaLnBrk="0" fontAlgn="base" hangingPunct="0">
        <a:spcBef>
          <a:spcPct val="0"/>
        </a:spcBef>
        <a:spcAft>
          <a:spcPct val="0"/>
        </a:spcAft>
        <a:defRPr sz="3200" b="1" i="0" u="none"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defRPr>
            </a:lvl1pPr>
          </a:lstStyle>
          <a:p>
            <a:pPr>
              <a:defRPr/>
            </a:pPr>
            <a:fld id="{2F478575-3518-49E3-8F52-B5926C1AF8B3}"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7"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223"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9224"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9226"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865726469"/>
      </p:ext>
    </p:extLst>
  </p:cSld>
  <p:clrMap bg1="lt1" tx1="dk1" bg2="lt2" tx2="dk2" accent1="accent1" accent2="accent2" accent3="accent3" accent4="accent4" accent5="accent5" accent6="accent6" hlink="hlink" folHlink="folHlink"/>
  <p:sldLayoutIdLst>
    <p:sldLayoutId id="2147489758" r:id="rId1"/>
    <p:sldLayoutId id="2147489759" r:id="rId2"/>
    <p:sldLayoutId id="2147489760" r:id="rId3"/>
    <p:sldLayoutId id="2147489761" r:id="rId4"/>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descr="template.gi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8F8C2173-B107-4372-8E0D-93108B939E14}" type="slidenum">
              <a:rPr lang="en-US"/>
              <a:pPr>
                <a:defRPr/>
              </a:pPr>
              <a:t>‹#›</a:t>
            </a:fld>
            <a:endParaRPr lang="en-US" dirty="0"/>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dirty="0">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4103"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4104" name="Picture 20" descr="odeplogo2.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4106" name="Picture 11" descr="JAN Logo&#10;&#10;Job Accommodation Network"/>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759518815"/>
      </p:ext>
    </p:extLst>
  </p:cSld>
  <p:clrMap bg1="lt1" tx1="dk1" bg2="lt2" tx2="dk2" accent1="accent1" accent2="accent2" accent3="accent3" accent4="accent4" accent5="accent5" accent6="accent6" hlink="hlink" folHlink="folHlink"/>
  <p:sldLayoutIdLst>
    <p:sldLayoutId id="2147489763" r:id="rId1"/>
    <p:sldLayoutId id="2147489764" r:id="rId2"/>
    <p:sldLayoutId id="2147489765" r:id="rId3"/>
    <p:sldLayoutId id="2147489766" r:id="rId4"/>
    <p:sldLayoutId id="2147489768" r:id="rId5"/>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5DDFC5CE-EB51-403F-BEA6-D1DC94E8A30D}" type="slidenum">
              <a:rPr lang="en-US"/>
              <a:pPr>
                <a:defRPr/>
              </a:pPr>
              <a:t>‹#›</a:t>
            </a:fld>
            <a:endParaRPr lang="en-US" dirty="0"/>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dirty="0">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9223"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9224"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9226"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49208188"/>
      </p:ext>
    </p:extLst>
  </p:cSld>
  <p:clrMap bg1="lt1" tx1="dk1" bg2="lt2" tx2="dk2" accent1="accent1" accent2="accent2" accent3="accent3" accent4="accent4" accent5="accent5" accent6="accent6" hlink="hlink" folHlink="folHlink"/>
  <p:sldLayoutIdLst>
    <p:sldLayoutId id="2147489770" r:id="rId1"/>
    <p:sldLayoutId id="2147489771" r:id="rId2"/>
    <p:sldLayoutId id="2147489772" r:id="rId3"/>
    <p:sldLayoutId id="2147489773" r:id="rId4"/>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template.gif"/>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FA6A3FE3-C3DD-4090-9570-6F76ED127EF1}"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101"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5"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2056" name="Picture 20" descr="odeplogo2.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2058" name="Picture 11" descr="JAN Logo&#10;&#10;Job Accommodation Network"/>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Interactive Process </a:t>
            </a:r>
          </a:p>
        </p:txBody>
      </p:sp>
    </p:spTree>
  </p:cSld>
  <p:clrMap bg1="lt1" tx1="dk1" bg2="lt2" tx2="dk2" accent1="accent1" accent2="accent2" accent3="accent3" accent4="accent4" accent5="accent5" accent6="accent6" hlink="hlink" folHlink="folHlink"/>
  <p:sldLayoutIdLst>
    <p:sldLayoutId id="2147489687" r:id="rId1"/>
    <p:sldLayoutId id="2147489688" r:id="rId2"/>
    <p:sldLayoutId id="2147489689" r:id="rId3"/>
    <p:sldLayoutId id="2147489691" r:id="rId4"/>
    <p:sldLayoutId id="2147489692" r:id="rId5"/>
    <p:sldLayoutId id="2147489693" r:id="rId6"/>
    <p:sldLayoutId id="2147489694" r:id="rId7"/>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p:titleStyle>
    <p:bodyStyle>
      <a:lvl1pPr marL="341313" indent="-341313"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1413" indent="-227013"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5986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58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template.gif"/>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62D92323-A5B3-42A0-9D38-7EFEB3B55B04}"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3"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9"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3080" name="Picture 20" descr="odeplogo2.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3082" name="Picture 11" descr="JAN Logo&#10;&#10;Job Accommodation Network"/>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Interactive Process</a:t>
            </a:r>
          </a:p>
        </p:txBody>
      </p:sp>
    </p:spTree>
  </p:cSld>
  <p:clrMap bg1="lt1" tx1="dk1" bg2="lt2" tx2="dk2" accent1="accent1" accent2="accent2" accent3="accent3" accent4="accent4" accent5="accent5" accent6="accent6" hlink="hlink" folHlink="folHlink"/>
  <p:sldLayoutIdLst>
    <p:sldLayoutId id="2147489695" r:id="rId1"/>
    <p:sldLayoutId id="2147489696" r:id="rId2"/>
    <p:sldLayoutId id="2147489697" r:id="rId3"/>
    <p:sldLayoutId id="2147489698" r:id="rId4"/>
    <p:sldLayoutId id="2147489699" r:id="rId5"/>
    <p:sldLayoutId id="2147489738" r:id="rId6"/>
    <p:sldLayoutId id="2147489739" r:id="rId7"/>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p:titleStyle>
    <p:bodyStyle>
      <a:lvl1pPr marL="341313" indent="-341313"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1413" indent="-227013"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5986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58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descr="template.gi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D89F4836-9BB5-4084-8424-001D8EAEAE98}"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103"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4104" name="Picture 20" descr="odeplogo2.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4106" name="Picture 11" descr="JAN Logo&#10;&#10;Job Accommodation Network"/>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00" r:id="rId1"/>
    <p:sldLayoutId id="2147489701" r:id="rId2"/>
    <p:sldLayoutId id="2147489702" r:id="rId3"/>
    <p:sldLayoutId id="2147489703" r:id="rId4"/>
    <p:sldLayoutId id="2147489704" r:id="rId5"/>
  </p:sldLayoutIdLst>
  <p:transition spd="med">
    <p:fade/>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p:titleStyle>
    <p:bodyStyle>
      <a:lvl1pPr marL="341313" indent="-341313"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1413" indent="-227013"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5986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58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E7EF16E3-1132-473D-A3C4-64FE329DBE7C}"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14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127"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5128"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5130"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05" r:id="rId1"/>
    <p:sldLayoutId id="2147489706" r:id="rId2"/>
    <p:sldLayoutId id="2147489707" r:id="rId3"/>
    <p:sldLayoutId id="2147489708" r:id="rId4"/>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p:titleStyle>
    <p:bodyStyle>
      <a:lvl1pPr marL="341313" indent="-341313"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1413" indent="-227013"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5986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58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6" descr="template.g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0C70E0BA-5009-447F-8ECA-FF18C29641C2}"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151"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6152" name="Picture 20" descr="odeplogo2.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6154" name="Picture 11" descr="JAN Logo&#10;&#10;Job Accommodation Network"/>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09" r:id="rId1"/>
    <p:sldLayoutId id="2147489710" r:id="rId2"/>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6" descr="template.g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8961F07C-BE5E-43B8-8AFC-E23F4B761C89}"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175"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7176" name="Picture 20" descr="odeplogo2.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7178" name="Picture 11" descr="JAN Logo&#10;&#10;Job Accommodation Network"/>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11" r:id="rId1"/>
    <p:sldLayoutId id="2147489712" r:id="rId2"/>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6" descr="template.g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E6BD62CE-A669-4048-88D0-456492D82FDE}"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199"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8200" name="Picture 20" descr="odeplogo2.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8202" name="Picture 11" descr="JAN Logo&#10;&#10;Job Accommodation Network"/>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13" r:id="rId1"/>
    <p:sldLayoutId id="2147489714" r:id="rId2"/>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6" descr="template.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A3283C5A-A44E-4C13-AF8C-BC8B4D035C51}"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223"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9224" name="Picture 20" descr="odeplogo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9226" name="Picture 11" descr="JAN Logo&#10;&#10;Job Accommodation Network"/>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Transition</a:t>
            </a:r>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askjan.org/solutions/Reachers.cfm" TargetMode="External"/><Relationship Id="rId3" Type="http://schemas.openxmlformats.org/officeDocument/2006/relationships/hyperlink" Target="https://askjan.org/solutions/Talking-alarm-clocks.cfm" TargetMode="External"/><Relationship Id="rId7" Type="http://schemas.openxmlformats.org/officeDocument/2006/relationships/hyperlink" Target="https://askjan.org/solutions/Cooling-Clothing.cfm"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askjan.org/solutions/Heated-Clothing.cfm" TargetMode="External"/><Relationship Id="rId5" Type="http://schemas.openxmlformats.org/officeDocument/2006/relationships/hyperlink" Target="https://askjan.org/solutions/Grooming-and-Dressing-Aids.cfm" TargetMode="External"/><Relationship Id="rId4" Type="http://schemas.openxmlformats.org/officeDocument/2006/relationships/hyperlink" Target="https://askjan.org/solutions/Medication-Reminders.cfm" TargetMode="External"/><Relationship Id="rId9" Type="http://schemas.openxmlformats.org/officeDocument/2006/relationships/hyperlink" Target="https://askjan.org/solutions/Grip-Aids.cf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askjan.org/solutions/Augmentative-and-Alternative-Communication-AAC-Device.cfm"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hyperlink" Target="https://askjan.org/solutions/Voice-Amplification.cfm" TargetMode="External"/><Relationship Id="rId4" Type="http://schemas.openxmlformats.org/officeDocument/2006/relationships/hyperlink" Target="https://askjan.org/solutions/Speech-Generating-Communication-Devices-with-Telephone-Access.cf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askjan.org/solutions/Walkers.cfm" TargetMode="External"/><Relationship Id="rId3" Type="http://schemas.openxmlformats.org/officeDocument/2006/relationships/hyperlink" Target="https://askjan.org/solutions/Anti-fatigue-Matting.cfm" TargetMode="External"/><Relationship Id="rId7" Type="http://schemas.openxmlformats.org/officeDocument/2006/relationships/hyperlink" Target="https://askjan.org/solutions/Scooters.cfm"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askjan.org/solutions/Stand-lean-Stools.cfm" TargetMode="External"/><Relationship Id="rId5" Type="http://schemas.openxmlformats.org/officeDocument/2006/relationships/hyperlink" Target="https://askjan.org/solutions/Ergonomic-Equipment.cfm" TargetMode="External"/><Relationship Id="rId10" Type="http://schemas.openxmlformats.org/officeDocument/2006/relationships/image" Target="../media/image12.png"/><Relationship Id="rId4" Type="http://schemas.openxmlformats.org/officeDocument/2006/relationships/hyperlink" Target="https://askjan.org/solutions/Wearable-Anti-fatigue-Matting.cfm" TargetMode="External"/><Relationship Id="rId9" Type="http://schemas.openxmlformats.org/officeDocument/2006/relationships/hyperlink" Target="https://askjan.org/solutions/Wheelchairs.cf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askjan.org/" TargetMode="External"/><Relationship Id="rId2" Type="http://schemas.openxmlformats.org/officeDocument/2006/relationships/notesSlide" Target="../notesSlides/notesSlide2.xml"/><Relationship Id="rId1" Type="http://schemas.openxmlformats.org/officeDocument/2006/relationships/slideLayout" Target="../slideLayouts/slideLayout66.xml"/><Relationship Id="rId5" Type="http://schemas.openxmlformats.org/officeDocument/2006/relationships/image" Target="../media/image8.png"/><Relationship Id="rId4" Type="http://schemas.openxmlformats.org/officeDocument/2006/relationships/hyperlink" Target="https://askjan.org/training/JAN-Webcast-Frequently-Asked-Questions.cf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askjan.org/solutions/Magnification-Hand-or-Stand.cfm" TargetMode="External"/><Relationship Id="rId7" Type="http://schemas.openxmlformats.org/officeDocument/2006/relationships/hyperlink" Target="https://askjan.org/blogs/jan/2019/09/choosing-among-options-for-computer-users-with-low-vision.cfm"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askjan.org/solutions/Large-Computer-Monitor.cfm" TargetMode="External"/><Relationship Id="rId5" Type="http://schemas.openxmlformats.org/officeDocument/2006/relationships/hyperlink" Target="https://askjan.org/solutions/Screen-Reading-Software-and-Training.cfm" TargetMode="External"/><Relationship Id="rId4" Type="http://schemas.openxmlformats.org/officeDocument/2006/relationships/hyperlink" Target="https://askjan.org/solutions/Light-Filtering-Glasses.cf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s://askjan.org/topics/ergono.cfm" TargetMode="External"/><Relationship Id="rId5" Type="http://schemas.openxmlformats.org/officeDocument/2006/relationships/hyperlink" Target="https://askjan.org/solutions/Ergonomic-Software.cfm" TargetMode="External"/><Relationship Id="rId4" Type="http://schemas.openxmlformats.org/officeDocument/2006/relationships/hyperlink" Target="https://askjan.org/solutions/Ergonomic-Assessments.cfm"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askjan.org/solutions/Work-Platforms.cfm" TargetMode="External"/><Relationship Id="rId3" Type="http://schemas.openxmlformats.org/officeDocument/2006/relationships/hyperlink" Target="https://askjan.org/solutions/Carts.cfm" TargetMode="External"/><Relationship Id="rId7" Type="http://schemas.openxmlformats.org/officeDocument/2006/relationships/hyperlink" Target="https://askjan.org/solutions/Stand-lean-Stools.cfm"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askjan.org/solutions/Grab-Bars.cfm" TargetMode="External"/><Relationship Id="rId11" Type="http://schemas.openxmlformats.org/officeDocument/2006/relationships/image" Target="../media/image19.jpeg"/><Relationship Id="rId5" Type="http://schemas.openxmlformats.org/officeDocument/2006/relationships/hyperlink" Target="https://askjan.org/solutions/Speech-Recognition-Software.cfm" TargetMode="External"/><Relationship Id="rId10" Type="http://schemas.openxmlformats.org/officeDocument/2006/relationships/image" Target="../media/image18.jpeg"/><Relationship Id="rId4" Type="http://schemas.openxmlformats.org/officeDocument/2006/relationships/hyperlink" Target="https://askjan.org/solutions/Compact-Material-Handling.cfm" TargetMode="External"/><Relationship Id="rId9"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askjan.org/topics/Educators.cfm"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askjan.org/solutions/Sun-UV-Protective-Clothing.cfm" TargetMode="External"/><Relationship Id="rId7"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s://askjan.org/solutions/Anti-Glare-Filters-for-Fluorescent-Lights.cfm" TargetMode="External"/><Relationship Id="rId5" Type="http://schemas.openxmlformats.org/officeDocument/2006/relationships/hyperlink" Target="https://askjan.org/solutions/Alternative-Lighting.cfm" TargetMode="External"/><Relationship Id="rId4" Type="http://schemas.openxmlformats.org/officeDocument/2006/relationships/hyperlink" Target="https://askjan.org/solutions/Full-Spectrum-or-Natural-Lighting-Products.cf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askjan.org/solutions/Recorded-Directives-Messages-Materials.cfm"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s://askjan.org/solutions/Checklists.cfm"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s://askjan.org/solutions/Voice-Recorders.cfm" TargetMode="External"/><Relationship Id="rId7" Type="http://schemas.openxmlformats.org/officeDocument/2006/relationships/hyperlink" Target="https://askjan.org/solutions/Smart-Watches.cfm"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hyperlink" Target="https://askjan.org/solutions/Full-Spectrum-or-Natural-Lighting-Products.cfm" TargetMode="External"/><Relationship Id="rId5" Type="http://schemas.openxmlformats.org/officeDocument/2006/relationships/hyperlink" Target="https://askjan.org/solutions/Headsets.cfm" TargetMode="External"/><Relationship Id="rId10" Type="http://schemas.openxmlformats.org/officeDocument/2006/relationships/image" Target="../media/image27.jpeg"/><Relationship Id="rId4" Type="http://schemas.openxmlformats.org/officeDocument/2006/relationships/hyperlink" Target="https://askjan.org/solutions/Environmental-Sound-Machines-Tinnitus-Maskers-White-Noise-Machines.cfm" TargetMode="External"/><Relationship Id="rId9"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askjan.org/blogs/jan/2021/01/the-wonders-of-winter-accommodation-options-for-cold-weather.cfm"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hyperlink" Target="https://askjan.org/solutions/Heated-Clothing.cfm" TargetMode="External"/><Relationship Id="rId3" Type="http://schemas.openxmlformats.org/officeDocument/2006/relationships/hyperlink" Target="https://askjan.org/solutions/Air-Deflectors.cfm" TargetMode="External"/><Relationship Id="rId7" Type="http://schemas.openxmlformats.org/officeDocument/2006/relationships/hyperlink" Target="https://askjan.org/solutions/Workstation-Space-Heaters.cfm" TargetMode="External"/><Relationship Id="rId12"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hyperlink" Target="https://askjan.org/solutions/Vent-Covers.cfm" TargetMode="External"/><Relationship Id="rId11" Type="http://schemas.openxmlformats.org/officeDocument/2006/relationships/image" Target="../media/image32.jpeg"/><Relationship Id="rId5" Type="http://schemas.openxmlformats.org/officeDocument/2006/relationships/hyperlink" Target="https://askjan.org/solutions/Portable-Air-Conditioners.cfm" TargetMode="External"/><Relationship Id="rId10" Type="http://schemas.openxmlformats.org/officeDocument/2006/relationships/hyperlink" Target="https://askjan.org/solutions/Cold-Resistant-Gloves.cfm" TargetMode="External"/><Relationship Id="rId4" Type="http://schemas.openxmlformats.org/officeDocument/2006/relationships/hyperlink" Target="https://askjan.org/solutions/Fans.cfm" TargetMode="External"/><Relationship Id="rId9" Type="http://schemas.openxmlformats.org/officeDocument/2006/relationships/hyperlink" Target="https://askjan.org/solutions/Heated-Gloves.cf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nationalstemcellfoundation.org/glossary/autoimmune-disease/"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https://www.cdc.gov/coronavirus/2019-ncov/hcp/ppe-strategy/index.html" TargetMode="External"/><Relationship Id="rId7" Type="http://schemas.openxmlformats.org/officeDocument/2006/relationships/hyperlink" Target="https://askjan.org/solutions/Masks-Face-Shield.cfm"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hyperlink" Target="https://www.cdc.gov/coronavirus/2019-ncov/prevent-getting-sick/cloth-face-cover-guidance.html" TargetMode="External"/><Relationship Id="rId5" Type="http://schemas.openxmlformats.org/officeDocument/2006/relationships/hyperlink" Target="https://askjan.org/solutions/Masks-General-Chemical-Allergen.cfm" TargetMode="External"/><Relationship Id="rId4" Type="http://schemas.openxmlformats.org/officeDocument/2006/relationships/hyperlink" Target="https://askjan.org/solutions/Protective-Panels-Shields-Germ-Guards.cfm"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askjan.org/"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hyperlink" Target="mailto:jan@AskJAN.org" TargetMode="External"/><Relationship Id="rId4" Type="http://schemas.openxmlformats.org/officeDocument/2006/relationships/hyperlink" Target="https://askjan.org/JANonDemand.cfm"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Content Placeholder 2"/>
          <p:cNvSpPr>
            <a:spLocks noGrp="1"/>
          </p:cNvSpPr>
          <p:nvPr>
            <p:ph type="title" idx="4294967295"/>
          </p:nvPr>
        </p:nvSpPr>
        <p:spPr bwMode="auto">
          <a:xfrm>
            <a:off x="838200" y="2438400"/>
            <a:ext cx="7848600" cy="2895600"/>
          </a:xfrm>
          <a:prstGeom prst="rect">
            <a:avLst/>
          </a:prstGeom>
          <a:solidFill>
            <a:schemeClr val="bg1"/>
          </a:solidFill>
          <a:ln>
            <a:noFill/>
            <a:prstDash/>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342900" marR="0" lvl="0" indent="-34290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endParaRPr kumimoji="0" lang="en-US" sz="2800" b="1" i="0" u="none" strike="noStrike" kern="1200" cap="none" spc="0" normalizeH="0" baseline="0" noProof="0" dirty="0">
              <a:ln>
                <a:noFill/>
              </a:ln>
              <a:solidFill>
                <a:srgbClr val="002C5F"/>
              </a:solidFill>
              <a:effectLst/>
              <a:uLnTx/>
              <a:uFillTx/>
              <a:latin typeface="Arial" pitchFamily="34" charset="0"/>
              <a:ea typeface="+mn-ea"/>
              <a:cs typeface="Arial" pitchFamily="34" charset="0"/>
            </a:endParaRPr>
          </a:p>
          <a:p>
            <a:pPr marR="0" lvl="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sz="2800" b="1" i="0" u="none" strike="noStrike" kern="1200" cap="none" spc="0" normalizeH="0" baseline="0" noProof="0" dirty="0">
                <a:ln>
                  <a:noFill/>
                </a:ln>
                <a:solidFill>
                  <a:srgbClr val="002C5F"/>
                </a:solidFill>
                <a:effectLst/>
                <a:uLnTx/>
                <a:uFillTx/>
                <a:latin typeface="Arial" pitchFamily="34" charset="0"/>
                <a:ea typeface="+mn-ea"/>
                <a:cs typeface="Arial" pitchFamily="34" charset="0"/>
              </a:rPr>
              <a:t>Accommodation Solutions </a:t>
            </a:r>
            <a:br>
              <a:rPr kumimoji="0" lang="en-US" sz="2800" b="1" i="0" u="none" strike="noStrike" kern="1200" cap="none" spc="0" normalizeH="0" baseline="0" noProof="0" dirty="0">
                <a:ln>
                  <a:noFill/>
                </a:ln>
                <a:solidFill>
                  <a:srgbClr val="002C5F"/>
                </a:solidFill>
                <a:effectLst/>
                <a:uLnTx/>
                <a:uFillTx/>
                <a:latin typeface="Arial" pitchFamily="34" charset="0"/>
                <a:ea typeface="+mn-ea"/>
                <a:cs typeface="Arial" pitchFamily="34" charset="0"/>
              </a:rPr>
            </a:br>
            <a:r>
              <a:rPr kumimoji="0" lang="en-US" sz="2800" b="1" i="0" u="none" strike="noStrike" kern="1200" cap="none" spc="0" normalizeH="0" baseline="0" noProof="0" dirty="0">
                <a:ln>
                  <a:noFill/>
                </a:ln>
                <a:solidFill>
                  <a:srgbClr val="002C5F"/>
                </a:solidFill>
                <a:effectLst/>
                <a:uLnTx/>
                <a:uFillTx/>
                <a:latin typeface="Arial" pitchFamily="34" charset="0"/>
                <a:ea typeface="+mn-ea"/>
                <a:cs typeface="Arial" pitchFamily="34" charset="0"/>
              </a:rPr>
              <a:t>for Autoimmune Disorders </a:t>
            </a:r>
            <a:br>
              <a:rPr kumimoji="0" lang="en-US" sz="2800" b="1" i="0" u="none" strike="noStrike" kern="1200" cap="none" spc="0" normalizeH="0" baseline="0" noProof="0" dirty="0">
                <a:ln>
                  <a:noFill/>
                </a:ln>
                <a:solidFill>
                  <a:srgbClr val="002C5F"/>
                </a:solidFill>
                <a:effectLst/>
                <a:uLnTx/>
                <a:uFillTx/>
                <a:latin typeface="Arial" pitchFamily="34" charset="0"/>
                <a:ea typeface="+mn-ea"/>
                <a:cs typeface="Arial" pitchFamily="34" charset="0"/>
              </a:rPr>
            </a:br>
            <a:endParaRPr kumimoji="0" lang="en-US" altLang="en-US" sz="2000" b="1" i="0" u="none" strike="noStrike" kern="1200" cap="none" spc="0" normalizeH="0" baseline="0" noProof="0" dirty="0">
              <a:ln>
                <a:noFill/>
              </a:ln>
              <a:solidFill>
                <a:srgbClr val="002C5F"/>
              </a:solidFill>
              <a:effectLst/>
              <a:uLnTx/>
              <a:uFillTx/>
              <a:latin typeface="Arial" pitchFamily="34" charset="0"/>
              <a:ea typeface="+mn-ea"/>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altLang="en-US" sz="2000" b="1" i="0" u="none" strike="noStrike" kern="1200" cap="none" spc="0" normalizeH="0" baseline="0" noProof="0" dirty="0">
                <a:ln>
                  <a:noFill/>
                </a:ln>
                <a:solidFill>
                  <a:srgbClr val="002C5F"/>
                </a:solidFill>
                <a:effectLst/>
                <a:uLnTx/>
                <a:uFillTx/>
                <a:latin typeface="Arial" pitchFamily="34" charset="0"/>
                <a:ea typeface="+mn-ea"/>
                <a:cs typeface="Arial" pitchFamily="34" charset="0"/>
              </a:rPr>
              <a:t>Teresa Goddard, M.S. Lead Consultant</a:t>
            </a:r>
          </a:p>
          <a:p>
            <a:pPr marL="342900" marR="0" lvl="0" indent="-34290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altLang="en-US" sz="2000" b="1" i="0" u="none" strike="noStrike" kern="1200" cap="none" spc="0" normalizeH="0" baseline="0" noProof="0" dirty="0">
                <a:ln>
                  <a:noFill/>
                </a:ln>
                <a:solidFill>
                  <a:srgbClr val="002C5F"/>
                </a:solidFill>
                <a:effectLst/>
                <a:uLnTx/>
                <a:uFillTx/>
                <a:latin typeface="Arial" pitchFamily="34" charset="0"/>
                <a:ea typeface="+mn-ea"/>
                <a:cs typeface="Arial" pitchFamily="34" charset="0"/>
              </a:rPr>
              <a:t>Lisa Mathess, </a:t>
            </a:r>
            <a:r>
              <a:rPr kumimoji="0" lang="en-US" sz="2000" b="1" i="0" u="none" strike="noStrike" kern="1200" cap="none" spc="0" normalizeH="0" baseline="0" noProof="0" dirty="0">
                <a:ln>
                  <a:noFill/>
                </a:ln>
                <a:solidFill>
                  <a:srgbClr val="002C5F"/>
                </a:solidFill>
                <a:effectLst/>
                <a:uLnTx/>
                <a:uFillTx/>
                <a:latin typeface="Arial" pitchFamily="34" charset="0"/>
                <a:ea typeface="+mn-ea"/>
                <a:cs typeface="Arial" pitchFamily="34" charset="0"/>
              </a:rPr>
              <a:t>M.A., SHRM-CP, Lead Consultant</a:t>
            </a:r>
            <a:endParaRPr kumimoji="0" lang="en-US" altLang="en-US" sz="2000" b="1" i="0" u="none" strike="noStrike" kern="1200" cap="none" spc="0" normalizeH="0" baseline="0" noProof="0" dirty="0">
              <a:ln>
                <a:noFill/>
              </a:ln>
              <a:solidFill>
                <a:srgbClr val="002C5F"/>
              </a:solidFill>
              <a:effectLst/>
              <a:uLnTx/>
              <a:uFillTx/>
              <a:latin typeface="Arial" pitchFamily="34" charset="0"/>
              <a:ea typeface="+mn-ea"/>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endParaRPr kumimoji="0" lang="en-US" altLang="en-US" sz="2000" b="1" i="0" u="none" strike="noStrike" kern="1200" cap="none" spc="0" normalizeH="0" baseline="0" noProof="0" dirty="0">
              <a:ln>
                <a:noFill/>
              </a:ln>
              <a:solidFill>
                <a:srgbClr val="002C5F"/>
              </a:solidFill>
              <a:effectLst/>
              <a:uLnTx/>
              <a:uFillTx/>
              <a:latin typeface="Arial" pitchFamily="34" charset="0"/>
              <a:ea typeface="+mn-ea"/>
              <a:cs typeface="Arial" pitchFamily="34" charset="0"/>
            </a:endParaRPr>
          </a:p>
        </p:txBody>
      </p:sp>
      <p:sp>
        <p:nvSpPr>
          <p:cNvPr id="6758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69AE71D-2325-4416-8AA5-EBD4D747F812}"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4701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EB3940-6ECA-4446-BBFE-BDF12C6F5B3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Activities of Daily Living (2)</a:t>
            </a:r>
          </a:p>
        </p:txBody>
      </p:sp>
      <p:sp>
        <p:nvSpPr>
          <p:cNvPr id="2" name="Content Placeholder 1">
            <a:extLst>
              <a:ext uri="{FF2B5EF4-FFF2-40B4-BE49-F238E27FC236}">
                <a16:creationId xmlns:a16="http://schemas.microsoft.com/office/drawing/2014/main" id="{58B97B8C-211C-4A7E-97AB-46A4F4B8D055}"/>
              </a:ext>
            </a:extLst>
          </p:cNvPr>
          <p:cNvSpPr>
            <a:spLocks noGrp="1"/>
          </p:cNvSpPr>
          <p:nvPr>
            <p:ph idx="1"/>
          </p:nvPr>
        </p:nvSpPr>
        <p:spPr/>
        <p:txBody>
          <a:bodyPr>
            <a:normAutofit/>
          </a:bodyPr>
          <a:lstStyle/>
          <a:p>
            <a:pPr marL="0" indent="0"/>
            <a:r>
              <a:rPr lang="en-US" altLang="en-US" sz="2600" dirty="0"/>
              <a:t>Assistive Technology: </a:t>
            </a:r>
          </a:p>
          <a:p>
            <a:pPr marL="457200" indent="-457200">
              <a:spcAft>
                <a:spcPts val="600"/>
              </a:spcAft>
              <a:buFont typeface="Wingdings" panose="05000000000000000000" pitchFamily="2" charset="2"/>
              <a:buChar char="§"/>
            </a:pPr>
            <a:r>
              <a:rPr lang="en-US" altLang="en-US" sz="2400" b="0" dirty="0">
                <a:hlinkClick r:id="rId3"/>
              </a:rPr>
              <a:t>Talking clocks </a:t>
            </a:r>
            <a:r>
              <a:rPr lang="en-US" altLang="en-US" sz="2400" b="0" dirty="0"/>
              <a:t>for reminding individuals of work appointments</a:t>
            </a:r>
          </a:p>
          <a:p>
            <a:pPr marL="457200" indent="-457200">
              <a:spcAft>
                <a:spcPts val="600"/>
              </a:spcAft>
              <a:buFont typeface="Wingdings" panose="05000000000000000000" pitchFamily="2" charset="2"/>
              <a:buChar char="§"/>
            </a:pPr>
            <a:r>
              <a:rPr lang="en-US" altLang="en-US" sz="2400" b="0" dirty="0">
                <a:hlinkClick r:id="rId4"/>
              </a:rPr>
              <a:t>Medication management</a:t>
            </a:r>
            <a:r>
              <a:rPr lang="en-US" altLang="en-US" sz="2400" b="0" dirty="0"/>
              <a:t> devices</a:t>
            </a:r>
          </a:p>
          <a:p>
            <a:pPr marL="457200" indent="-457200">
              <a:spcAft>
                <a:spcPts val="600"/>
              </a:spcAft>
              <a:buFont typeface="Wingdings" panose="05000000000000000000" pitchFamily="2" charset="2"/>
              <a:buChar char="§"/>
            </a:pPr>
            <a:r>
              <a:rPr lang="en-US" altLang="en-US" sz="2400" b="0" dirty="0">
                <a:hlinkClick r:id="rId5"/>
              </a:rPr>
              <a:t>Grooming &amp; dressings aids </a:t>
            </a:r>
            <a:endParaRPr lang="en-US" altLang="en-US" sz="2400" b="0" dirty="0"/>
          </a:p>
          <a:p>
            <a:pPr marL="457200" indent="-457200">
              <a:spcAft>
                <a:spcPts val="600"/>
              </a:spcAft>
              <a:buFont typeface="Wingdings" panose="05000000000000000000" pitchFamily="2" charset="2"/>
              <a:buChar char="§"/>
            </a:pPr>
            <a:r>
              <a:rPr lang="en-US" altLang="en-US" sz="2400" b="0" dirty="0">
                <a:hlinkClick r:id="rId6"/>
              </a:rPr>
              <a:t>Thermal</a:t>
            </a:r>
            <a:r>
              <a:rPr lang="en-US" altLang="en-US" sz="2400" b="0" dirty="0"/>
              <a:t> or </a:t>
            </a:r>
            <a:r>
              <a:rPr lang="en-US" altLang="en-US" sz="2400" b="0" dirty="0">
                <a:hlinkClick r:id="rId7"/>
              </a:rPr>
              <a:t>cold</a:t>
            </a:r>
            <a:r>
              <a:rPr lang="en-US" altLang="en-US" sz="2400" b="0" dirty="0"/>
              <a:t> wraps to help with muscle stiffness or pain while performing strenuous work tasks</a:t>
            </a:r>
          </a:p>
          <a:p>
            <a:pPr marL="457200" indent="-457200">
              <a:spcAft>
                <a:spcPts val="600"/>
              </a:spcAft>
              <a:buFont typeface="Wingdings" panose="05000000000000000000" pitchFamily="2" charset="2"/>
              <a:buChar char="§"/>
            </a:pPr>
            <a:r>
              <a:rPr lang="en-US" altLang="en-US" sz="2400" b="0" dirty="0">
                <a:hlinkClick r:id="rId8"/>
              </a:rPr>
              <a:t>Reachers</a:t>
            </a:r>
            <a:r>
              <a:rPr lang="en-US" altLang="en-US" sz="2400" b="0" dirty="0"/>
              <a:t> to assist in grabbing items from the ground or from high places</a:t>
            </a:r>
          </a:p>
          <a:p>
            <a:pPr marL="457200" indent="-457200">
              <a:buFont typeface="Wingdings" panose="05000000000000000000" pitchFamily="2" charset="2"/>
              <a:buChar char="§"/>
            </a:pPr>
            <a:r>
              <a:rPr lang="en-US" altLang="en-US" sz="2400" b="0" dirty="0">
                <a:hlinkClick r:id="rId9"/>
              </a:rPr>
              <a:t>Grip aids </a:t>
            </a:r>
            <a:r>
              <a:rPr lang="en-US" altLang="en-US" sz="2400" b="0" dirty="0"/>
              <a:t>to assist with grasping items like pens</a:t>
            </a:r>
          </a:p>
          <a:p>
            <a:endParaRPr lang="en-US" altLang="en-US" dirty="0"/>
          </a:p>
          <a:p>
            <a:endParaRPr lang="en-US" altLang="en-US" noProof="0" dirty="0"/>
          </a:p>
        </p:txBody>
      </p:sp>
      <p:sp>
        <p:nvSpPr>
          <p:cNvPr id="3" name="Slide Number Placeholder 2">
            <a:extLst>
              <a:ext uri="{FF2B5EF4-FFF2-40B4-BE49-F238E27FC236}">
                <a16:creationId xmlns:a16="http://schemas.microsoft.com/office/drawing/2014/main" id="{4885D9A3-1842-4DD1-975F-07244141A69B}"/>
              </a:ext>
            </a:extLst>
          </p:cNvPr>
          <p:cNvSpPr>
            <a:spLocks noGrp="1"/>
          </p:cNvSpPr>
          <p:nvPr>
            <p:ph type="sldNum" sz="quarter" idx="10"/>
          </p:nvPr>
        </p:nvSpPr>
        <p:spPr/>
        <p:txBody>
          <a:bodyPr/>
          <a:lstStyle/>
          <a:p>
            <a:fld id="{3BFC9027-B8DE-401F-8495-AF55D855D141}" type="slidenum">
              <a:rPr lang="en-US" smtClean="0"/>
              <a:pPr/>
              <a:t>10</a:t>
            </a:fld>
            <a:endParaRPr lang="en-US"/>
          </a:p>
        </p:txBody>
      </p:sp>
    </p:spTree>
    <p:extLst>
      <p:ext uri="{BB962C8B-B14F-4D97-AF65-F5344CB8AC3E}">
        <p14:creationId xmlns:p14="http://schemas.microsoft.com/office/powerpoint/2010/main" val="3325814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C143DD-B024-421C-BD74-4BB10B42B110}"/>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ADL Scenario (1)</a:t>
            </a:r>
          </a:p>
        </p:txBody>
      </p:sp>
      <p:sp>
        <p:nvSpPr>
          <p:cNvPr id="166914" name="Content Placeholder 2"/>
          <p:cNvSpPr>
            <a:spLocks noGrp="1"/>
          </p:cNvSpPr>
          <p:nvPr>
            <p:ph type="subTitle" idx="1"/>
          </p:nvPr>
        </p:nvSpPr>
        <p:spPr>
          <a:xfrm>
            <a:off x="838200" y="1295400"/>
            <a:ext cx="7848600" cy="5181600"/>
          </a:xfrm>
        </p:spPr>
        <p:txBody>
          <a:bodyPr/>
          <a:lstStyle/>
          <a:p>
            <a:pPr algn="l" eaLnBrk="1" hangingPunct="1"/>
            <a:r>
              <a:rPr lang="en-US" altLang="en-US" sz="2600" b="1" dirty="0">
                <a:solidFill>
                  <a:srgbClr val="0070C0"/>
                </a:solidFill>
              </a:rPr>
              <a:t>Example</a:t>
            </a:r>
          </a:p>
          <a:p>
            <a:pPr algn="l" eaLnBrk="1" hangingPunct="1"/>
            <a:r>
              <a:rPr lang="en-US" altLang="en-US" sz="2400" dirty="0">
                <a:solidFill>
                  <a:srgbClr val="002C5F"/>
                </a:solidFill>
              </a:rPr>
              <a:t>A clinical psychologist with MS told his employer that </a:t>
            </a:r>
            <a:br>
              <a:rPr lang="en-US" altLang="en-US" sz="2400" dirty="0">
                <a:solidFill>
                  <a:srgbClr val="002C5F"/>
                </a:solidFill>
              </a:rPr>
            </a:br>
            <a:r>
              <a:rPr lang="en-US" altLang="en-US" sz="2400" dirty="0">
                <a:solidFill>
                  <a:srgbClr val="002C5F"/>
                </a:solidFill>
              </a:rPr>
              <a:t>he needed an exemption from a vaccine mandate due </a:t>
            </a:r>
            <a:br>
              <a:rPr lang="en-US" altLang="en-US" sz="2400" dirty="0">
                <a:solidFill>
                  <a:srgbClr val="002C5F"/>
                </a:solidFill>
              </a:rPr>
            </a:br>
            <a:r>
              <a:rPr lang="en-US" altLang="en-US" sz="2400" dirty="0">
                <a:solidFill>
                  <a:srgbClr val="002C5F"/>
                </a:solidFill>
              </a:rPr>
              <a:t>to his condition.</a:t>
            </a:r>
            <a:endParaRPr lang="en-US" altLang="en-US" sz="2400" dirty="0">
              <a:solidFill>
                <a:srgbClr val="002060"/>
              </a:solidFill>
            </a:endParaRPr>
          </a:p>
        </p:txBody>
      </p:sp>
      <p:sp>
        <p:nvSpPr>
          <p:cNvPr id="16691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9000EA7-2B8B-4898-9846-C1C0835AB3D6}" type="slidenum">
              <a:rPr lang="en-US" altLang="en-US" sz="1400" smtClean="0">
                <a:solidFill>
                  <a:srgbClr val="FFFFFF"/>
                </a:solidFill>
              </a:rPr>
              <a:pPr>
                <a:spcBef>
                  <a:spcPct val="0"/>
                </a:spcBef>
                <a:buFontTx/>
                <a:buNone/>
              </a:pPr>
              <a:t>11</a:t>
            </a:fld>
            <a:endParaRPr lang="en-US" altLang="en-US" sz="1400">
              <a:solidFill>
                <a:srgbClr val="FFFFFF"/>
              </a:solidFill>
            </a:endParaRPr>
          </a:p>
        </p:txBody>
      </p:sp>
      <p:pic>
        <p:nvPicPr>
          <p:cNvPr id="7170" name="Picture 2">
            <a:extLst>
              <a:ext uri="{FF2B5EF4-FFF2-40B4-BE49-F238E27FC236}">
                <a16:creationId xmlns:a16="http://schemas.microsoft.com/office/drawing/2014/main" id="{5C780E7F-34E9-4224-BA18-7F6FB08B145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9585" y="2991057"/>
            <a:ext cx="4625830" cy="3078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394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E1CB527-F6E3-4A6F-AE58-377BB1DFF38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ADL Scenario (2)</a:t>
            </a:r>
          </a:p>
        </p:txBody>
      </p:sp>
      <p:sp>
        <p:nvSpPr>
          <p:cNvPr id="167938" name="Content Placeholder 2"/>
          <p:cNvSpPr>
            <a:spLocks noGrp="1"/>
          </p:cNvSpPr>
          <p:nvPr>
            <p:ph type="subTitle" idx="1"/>
          </p:nvPr>
        </p:nvSpPr>
        <p:spPr>
          <a:xfrm>
            <a:off x="838200" y="1295400"/>
            <a:ext cx="7848600" cy="5181600"/>
          </a:xfrm>
        </p:spPr>
        <p:txBody>
          <a:bodyPr/>
          <a:lstStyle/>
          <a:p>
            <a:pPr algn="l" eaLnBrk="1" hangingPunct="1"/>
            <a:r>
              <a:rPr lang="en-US" altLang="en-US" sz="2600" b="1" dirty="0">
                <a:solidFill>
                  <a:srgbClr val="0070C0"/>
                </a:solidFill>
              </a:rPr>
              <a:t>Accommodation</a:t>
            </a:r>
          </a:p>
          <a:p>
            <a:pPr algn="l" eaLnBrk="1" hangingPunct="1"/>
            <a:r>
              <a:rPr lang="en-US" altLang="en-US" sz="2400" dirty="0">
                <a:solidFill>
                  <a:srgbClr val="002C5F"/>
                </a:solidFill>
              </a:rPr>
              <a:t>The employer engaged in the interactive process with the employee to understand whether a delay or a long-term exemption was more appropriate. </a:t>
            </a:r>
            <a:endParaRPr lang="en-US" altLang="en-US" sz="2400" b="1" dirty="0">
              <a:solidFill>
                <a:srgbClr val="CC3300"/>
              </a:solidFill>
            </a:endParaRPr>
          </a:p>
        </p:txBody>
      </p:sp>
      <p:sp>
        <p:nvSpPr>
          <p:cNvPr id="16793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AB1D5685-B982-4591-B39C-6CD17F329B8C}" type="slidenum">
              <a:rPr lang="en-US" altLang="en-US" sz="1400" smtClean="0">
                <a:solidFill>
                  <a:srgbClr val="FFFFFF"/>
                </a:solidFill>
              </a:rPr>
              <a:pPr>
                <a:spcBef>
                  <a:spcPct val="0"/>
                </a:spcBef>
                <a:buFontTx/>
                <a:buNone/>
              </a:pPr>
              <a:t>12</a:t>
            </a:fld>
            <a:endParaRPr lang="en-US" altLang="en-US" sz="1400">
              <a:solidFill>
                <a:srgbClr val="FFFFFF"/>
              </a:solidFill>
            </a:endParaRPr>
          </a:p>
        </p:txBody>
      </p:sp>
      <p:pic>
        <p:nvPicPr>
          <p:cNvPr id="8194" name="Picture 2">
            <a:extLst>
              <a:ext uri="{FF2B5EF4-FFF2-40B4-BE49-F238E27FC236}">
                <a16:creationId xmlns:a16="http://schemas.microsoft.com/office/drawing/2014/main" id="{EB0D5260-CFD3-4FBD-8923-0E4B58E1F3A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5067" y="3429000"/>
            <a:ext cx="4173865" cy="2777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626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EB3940-6ECA-4446-BBFE-BDF12C6F5B3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Speech Impairments</a:t>
            </a:r>
            <a:endParaRPr kumimoji="0" lang="en-US" sz="2800" b="1" i="0" u="none" strike="noStrike" kern="1200" cap="none" spc="0" normalizeH="0" baseline="0" noProof="0" dirty="0">
              <a:ln>
                <a:noFill/>
              </a:ln>
              <a:solidFill>
                <a:srgbClr val="002C5F"/>
              </a:solidFill>
              <a:effectLst/>
              <a:uLnTx/>
              <a:uFillTx/>
              <a:latin typeface="Arial" pitchFamily="34" charset="0"/>
              <a:ea typeface="+mj-ea"/>
              <a:cs typeface="Arial" pitchFamily="34" charset="0"/>
            </a:endParaRPr>
          </a:p>
        </p:txBody>
      </p:sp>
      <p:sp>
        <p:nvSpPr>
          <p:cNvPr id="2" name="Content Placeholder 1">
            <a:extLst>
              <a:ext uri="{FF2B5EF4-FFF2-40B4-BE49-F238E27FC236}">
                <a16:creationId xmlns:a16="http://schemas.microsoft.com/office/drawing/2014/main" id="{58B97B8C-211C-4A7E-97AB-46A4F4B8D055}"/>
              </a:ext>
            </a:extLst>
          </p:cNvPr>
          <p:cNvSpPr>
            <a:spLocks noGrp="1"/>
          </p:cNvSpPr>
          <p:nvPr>
            <p:ph idx="1"/>
          </p:nvPr>
        </p:nvSpPr>
        <p:spPr/>
        <p:txBody>
          <a:bodyPr>
            <a:normAutofit/>
          </a:bodyPr>
          <a:lstStyle/>
          <a:p>
            <a:pPr marL="0" indent="0"/>
            <a:r>
              <a:rPr lang="en-US" altLang="en-US" sz="2600" dirty="0"/>
              <a:t>Assistive Technology:</a:t>
            </a:r>
          </a:p>
          <a:p>
            <a:pPr marL="457200" indent="-457200">
              <a:spcAft>
                <a:spcPts val="600"/>
              </a:spcAft>
              <a:buFont typeface="Wingdings" panose="05000000000000000000" pitchFamily="2" charset="2"/>
              <a:buChar char="§"/>
            </a:pPr>
            <a:r>
              <a:rPr lang="en-US" altLang="en-US" sz="2400" b="0" dirty="0">
                <a:hlinkClick r:id="rId3"/>
              </a:rPr>
              <a:t>Augmentative and Alternative Communication (AAC) device</a:t>
            </a:r>
            <a:endParaRPr lang="en-US" altLang="en-US" sz="2400" b="0" dirty="0"/>
          </a:p>
          <a:p>
            <a:pPr marL="457200" indent="-457200">
              <a:spcAft>
                <a:spcPts val="600"/>
              </a:spcAft>
              <a:buFont typeface="Wingdings" panose="05000000000000000000" pitchFamily="2" charset="2"/>
              <a:buChar char="§"/>
            </a:pPr>
            <a:r>
              <a:rPr lang="en-US" altLang="en-US" sz="2400" b="0" dirty="0">
                <a:hlinkClick r:id="rId4"/>
              </a:rPr>
              <a:t>Speech-generating communication devices with telephone</a:t>
            </a:r>
            <a:endParaRPr lang="en-US" altLang="en-US" sz="2400" b="0" dirty="0"/>
          </a:p>
          <a:p>
            <a:pPr marL="457200" indent="-457200">
              <a:spcAft>
                <a:spcPts val="600"/>
              </a:spcAft>
              <a:buFont typeface="Wingdings" panose="05000000000000000000" pitchFamily="2" charset="2"/>
              <a:buChar char="§"/>
            </a:pPr>
            <a:r>
              <a:rPr lang="en-US" altLang="en-US" sz="2400" b="0" dirty="0">
                <a:hlinkClick r:id="rId5"/>
              </a:rPr>
              <a:t>Voice amplification</a:t>
            </a:r>
            <a:endParaRPr lang="en-US" altLang="en-US" sz="2400" b="0" dirty="0"/>
          </a:p>
          <a:p>
            <a:pPr marL="0" indent="0"/>
            <a:r>
              <a:rPr lang="en-US" altLang="en-US" sz="2600" dirty="0"/>
              <a:t>Accommodation:</a:t>
            </a:r>
          </a:p>
          <a:p>
            <a:pPr marL="457200" indent="-457200">
              <a:buFont typeface="Wingdings" panose="05000000000000000000" pitchFamily="2" charset="2"/>
              <a:buChar char="§"/>
            </a:pPr>
            <a:r>
              <a:rPr lang="en-US" altLang="en-US" sz="2400" b="0" dirty="0"/>
              <a:t>Communicate another way</a:t>
            </a:r>
          </a:p>
          <a:p>
            <a:pPr marL="457200" indent="-457200">
              <a:buFont typeface="Wingdings" panose="05000000000000000000" pitchFamily="2" charset="2"/>
              <a:buChar char="§"/>
            </a:pPr>
            <a:r>
              <a:rPr lang="en-US" altLang="en-US" sz="2400" b="0" dirty="0"/>
              <a:t>Job restructuring </a:t>
            </a:r>
          </a:p>
          <a:p>
            <a:endParaRPr lang="en-US" altLang="en-US" dirty="0"/>
          </a:p>
          <a:p>
            <a:endParaRPr lang="en-US" altLang="en-US" noProof="0" dirty="0"/>
          </a:p>
        </p:txBody>
      </p:sp>
      <p:pic>
        <p:nvPicPr>
          <p:cNvPr id="9" name="Picture 2" descr="DynaVox Xpress">
            <a:extLst>
              <a:ext uri="{FF2B5EF4-FFF2-40B4-BE49-F238E27FC236}">
                <a16:creationId xmlns:a16="http://schemas.microsoft.com/office/drawing/2014/main" id="{7EAFF36E-D2DF-4937-84CC-D5DD0B0F261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210907" y="4057357"/>
            <a:ext cx="3094893" cy="229320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885D9A3-1842-4DD1-975F-07244141A69B}"/>
              </a:ext>
            </a:extLst>
          </p:cNvPr>
          <p:cNvSpPr>
            <a:spLocks noGrp="1"/>
          </p:cNvSpPr>
          <p:nvPr>
            <p:ph type="sldNum" sz="quarter" idx="10"/>
          </p:nvPr>
        </p:nvSpPr>
        <p:spPr/>
        <p:txBody>
          <a:bodyPr/>
          <a:lstStyle/>
          <a:p>
            <a:fld id="{3BFC9027-B8DE-401F-8495-AF55D855D141}" type="slidenum">
              <a:rPr lang="en-US" smtClean="0"/>
              <a:pPr/>
              <a:t>13</a:t>
            </a:fld>
            <a:endParaRPr lang="en-US"/>
          </a:p>
        </p:txBody>
      </p:sp>
    </p:spTree>
    <p:extLst>
      <p:ext uri="{BB962C8B-B14F-4D97-AF65-F5344CB8AC3E}">
        <p14:creationId xmlns:p14="http://schemas.microsoft.com/office/powerpoint/2010/main" val="2875744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C143DD-B024-421C-BD74-4BB10B42B110}"/>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Speech Scenario (1)</a:t>
            </a:r>
          </a:p>
        </p:txBody>
      </p:sp>
      <p:sp>
        <p:nvSpPr>
          <p:cNvPr id="166914" name="Content Placeholder 2"/>
          <p:cNvSpPr>
            <a:spLocks noGrp="1"/>
          </p:cNvSpPr>
          <p:nvPr>
            <p:ph type="subTitle" idx="1"/>
          </p:nvPr>
        </p:nvSpPr>
        <p:spPr>
          <a:xfrm>
            <a:off x="841375" y="1295400"/>
            <a:ext cx="7848600" cy="5181600"/>
          </a:xfrm>
        </p:spPr>
        <p:txBody>
          <a:bodyPr/>
          <a:lstStyle/>
          <a:p>
            <a:pPr algn="l" eaLnBrk="1" hangingPunct="1"/>
            <a:r>
              <a:rPr lang="en-US" altLang="en-US" sz="2600" b="1" dirty="0">
                <a:solidFill>
                  <a:srgbClr val="0070C0"/>
                </a:solidFill>
              </a:rPr>
              <a:t>Example</a:t>
            </a:r>
          </a:p>
          <a:p>
            <a:pPr algn="l" eaLnBrk="1" hangingPunct="1"/>
            <a:r>
              <a:rPr lang="en-US" altLang="en-US" sz="2400" dirty="0">
                <a:solidFill>
                  <a:srgbClr val="002C5F"/>
                </a:solidFill>
              </a:rPr>
              <a:t>A federal employee with myasthenia gravis had previously received an ergonomic workstation and a parking-related accommodation to assist with fatigue. </a:t>
            </a:r>
          </a:p>
          <a:p>
            <a:pPr algn="l" eaLnBrk="1" hangingPunct="1"/>
            <a:r>
              <a:rPr lang="en-US" altLang="en-US" sz="2400" dirty="0">
                <a:solidFill>
                  <a:srgbClr val="002C5F"/>
                </a:solidFill>
              </a:rPr>
              <a:t>However, when her job duties changed and she was required to use the telephone more frequently, she began to experience difficulties with intermittent hoarseness and vocal fatigue. This made it very difficult for her to be understood on the telephone. </a:t>
            </a:r>
            <a:endParaRPr lang="en-US" altLang="en-US" sz="2400" dirty="0">
              <a:solidFill>
                <a:srgbClr val="002060"/>
              </a:solidFill>
            </a:endParaRPr>
          </a:p>
        </p:txBody>
      </p:sp>
      <p:sp>
        <p:nvSpPr>
          <p:cNvPr id="16691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9000EA7-2B8B-4898-9846-C1C0835AB3D6}" type="slidenum">
              <a:rPr lang="en-US" altLang="en-US" sz="1400" smtClean="0">
                <a:solidFill>
                  <a:srgbClr val="FFFFFF"/>
                </a:solidFill>
              </a:rPr>
              <a:pPr>
                <a:spcBef>
                  <a:spcPct val="0"/>
                </a:spcBef>
                <a:buFontTx/>
                <a:buNone/>
              </a:pPr>
              <a:t>14</a:t>
            </a:fld>
            <a:endParaRPr lang="en-US" altLang="en-US" sz="1400">
              <a:solidFill>
                <a:srgbClr val="FFFFFF"/>
              </a:solidFill>
            </a:endParaRPr>
          </a:p>
        </p:txBody>
      </p:sp>
    </p:spTree>
    <p:extLst>
      <p:ext uri="{BB962C8B-B14F-4D97-AF65-F5344CB8AC3E}">
        <p14:creationId xmlns:p14="http://schemas.microsoft.com/office/powerpoint/2010/main" val="2161794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E1CB527-F6E3-4A6F-AE58-377BB1DFF38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Speech Scenario (2)</a:t>
            </a:r>
          </a:p>
        </p:txBody>
      </p:sp>
      <p:sp>
        <p:nvSpPr>
          <p:cNvPr id="167938" name="Content Placeholder 2"/>
          <p:cNvSpPr>
            <a:spLocks noGrp="1"/>
          </p:cNvSpPr>
          <p:nvPr>
            <p:ph type="subTitle" idx="1"/>
          </p:nvPr>
        </p:nvSpPr>
        <p:spPr>
          <a:xfrm>
            <a:off x="838200" y="1295400"/>
            <a:ext cx="7848600" cy="5181600"/>
          </a:xfrm>
        </p:spPr>
        <p:txBody>
          <a:bodyPr/>
          <a:lstStyle/>
          <a:p>
            <a:pPr algn="l" eaLnBrk="1" hangingPunct="1"/>
            <a:r>
              <a:rPr lang="en-US" altLang="en-US" sz="2600" b="1" dirty="0">
                <a:solidFill>
                  <a:srgbClr val="0070C0"/>
                </a:solidFill>
              </a:rPr>
              <a:t>Accommodation</a:t>
            </a:r>
          </a:p>
          <a:p>
            <a:pPr algn="l" eaLnBrk="1" hangingPunct="1"/>
            <a:r>
              <a:rPr lang="en-US" altLang="en-US" sz="2400" dirty="0">
                <a:solidFill>
                  <a:srgbClr val="002C5F"/>
                </a:solidFill>
              </a:rPr>
              <a:t>Initially, she tried using a voice amplification device for phones. This was semi-helpful as she was able to maintain her voice volume. She also tried using a voice amplifier for face-to-face conversations to limit vocal fatigue. </a:t>
            </a:r>
          </a:p>
          <a:p>
            <a:pPr algn="l" eaLnBrk="1" hangingPunct="1"/>
            <a:r>
              <a:rPr lang="en-US" altLang="en-US" sz="2400" dirty="0">
                <a:solidFill>
                  <a:srgbClr val="002C5F"/>
                </a:solidFill>
              </a:rPr>
              <a:t>However, she still had difficulty being understood on the phone. Once her voice became hoarse the amplifier amplified her hoarseness and didn’t make her easier to understand. The employer contacted JAN and received information on TTYs and speech-generating devices that could be used with a telephone and would allow the employee to use the phone without using her voice.</a:t>
            </a:r>
            <a:endParaRPr lang="en-US" altLang="en-US" sz="2400" b="1" dirty="0">
              <a:solidFill>
                <a:srgbClr val="CC3300"/>
              </a:solidFill>
            </a:endParaRPr>
          </a:p>
        </p:txBody>
      </p:sp>
      <p:sp>
        <p:nvSpPr>
          <p:cNvPr id="16793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AB1D5685-B982-4591-B39C-6CD17F329B8C}" type="slidenum">
              <a:rPr lang="en-US" altLang="en-US" sz="1400" smtClean="0">
                <a:solidFill>
                  <a:srgbClr val="FFFFFF"/>
                </a:solidFill>
              </a:rPr>
              <a:pPr>
                <a:spcBef>
                  <a:spcPct val="0"/>
                </a:spcBef>
                <a:buFontTx/>
                <a:buNone/>
              </a:pPr>
              <a:t>15</a:t>
            </a:fld>
            <a:endParaRPr lang="en-US" altLang="en-US" sz="1400">
              <a:solidFill>
                <a:srgbClr val="FFFFFF"/>
              </a:solidFill>
            </a:endParaRPr>
          </a:p>
        </p:txBody>
      </p:sp>
    </p:spTree>
    <p:extLst>
      <p:ext uri="{BB962C8B-B14F-4D97-AF65-F5344CB8AC3E}">
        <p14:creationId xmlns:p14="http://schemas.microsoft.com/office/powerpoint/2010/main" val="2150048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EB3940-6ECA-4446-BBFE-BDF12C6F5B3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Body Fatigue &amp; Weakness (1)</a:t>
            </a:r>
            <a:endParaRPr kumimoji="0" lang="en-US" sz="2800" b="1" i="0" u="none" strike="noStrike" kern="1200" cap="none" spc="0" normalizeH="0" baseline="0" noProof="0" dirty="0">
              <a:ln>
                <a:noFill/>
              </a:ln>
              <a:solidFill>
                <a:srgbClr val="002C5F"/>
              </a:solidFill>
              <a:effectLst/>
              <a:uLnTx/>
              <a:uFillTx/>
              <a:latin typeface="Arial" pitchFamily="34" charset="0"/>
              <a:ea typeface="+mj-ea"/>
              <a:cs typeface="Arial" pitchFamily="34" charset="0"/>
            </a:endParaRPr>
          </a:p>
        </p:txBody>
      </p:sp>
      <p:sp>
        <p:nvSpPr>
          <p:cNvPr id="2" name="Content Placeholder 1">
            <a:extLst>
              <a:ext uri="{FF2B5EF4-FFF2-40B4-BE49-F238E27FC236}">
                <a16:creationId xmlns:a16="http://schemas.microsoft.com/office/drawing/2014/main" id="{58B97B8C-211C-4A7E-97AB-46A4F4B8D055}"/>
              </a:ext>
            </a:extLst>
          </p:cNvPr>
          <p:cNvSpPr>
            <a:spLocks noGrp="1"/>
          </p:cNvSpPr>
          <p:nvPr>
            <p:ph idx="1"/>
          </p:nvPr>
        </p:nvSpPr>
        <p:spPr/>
        <p:txBody>
          <a:bodyPr>
            <a:normAutofit fontScale="77500" lnSpcReduction="20000"/>
          </a:bodyPr>
          <a:lstStyle/>
          <a:p>
            <a:pPr marL="0" indent="0">
              <a:lnSpc>
                <a:spcPct val="120000"/>
              </a:lnSpc>
              <a:spcAft>
                <a:spcPts val="600"/>
              </a:spcAft>
            </a:pPr>
            <a:r>
              <a:rPr lang="en-US" altLang="en-US" sz="3400" dirty="0"/>
              <a:t>Accommodations:</a:t>
            </a:r>
          </a:p>
          <a:p>
            <a:pPr marL="457200" indent="-457200">
              <a:lnSpc>
                <a:spcPct val="120000"/>
              </a:lnSpc>
              <a:spcAft>
                <a:spcPts val="600"/>
              </a:spcAft>
              <a:buFont typeface="Wingdings" panose="05000000000000000000" pitchFamily="2" charset="2"/>
              <a:buChar char="§"/>
            </a:pPr>
            <a:r>
              <a:rPr lang="en-US" altLang="en-US" b="0" dirty="0"/>
              <a:t>Allow use of a personal aide/assistant/attendant at work</a:t>
            </a:r>
          </a:p>
          <a:p>
            <a:pPr marL="457200" indent="-457200">
              <a:lnSpc>
                <a:spcPct val="120000"/>
              </a:lnSpc>
              <a:spcAft>
                <a:spcPts val="600"/>
              </a:spcAft>
              <a:buFont typeface="Wingdings" panose="05000000000000000000" pitchFamily="2" charset="2"/>
              <a:buChar char="§"/>
            </a:pPr>
            <a:r>
              <a:rPr lang="en-US" altLang="en-US" b="0" dirty="0"/>
              <a:t>Permit the use of a service animal</a:t>
            </a:r>
          </a:p>
          <a:p>
            <a:pPr marL="457200" indent="-457200">
              <a:lnSpc>
                <a:spcPct val="120000"/>
              </a:lnSpc>
              <a:spcAft>
                <a:spcPts val="600"/>
              </a:spcAft>
              <a:buFont typeface="Wingdings" panose="05000000000000000000" pitchFamily="2" charset="2"/>
              <a:buChar char="§"/>
            </a:pPr>
            <a:r>
              <a:rPr lang="en-US" altLang="en-US" b="0" dirty="0"/>
              <a:t>Perform ergonomic assessments</a:t>
            </a:r>
          </a:p>
          <a:p>
            <a:pPr marL="457200" indent="-457200">
              <a:lnSpc>
                <a:spcPct val="120000"/>
              </a:lnSpc>
              <a:spcAft>
                <a:spcPts val="600"/>
              </a:spcAft>
              <a:buFont typeface="Wingdings" panose="05000000000000000000" pitchFamily="2" charset="2"/>
              <a:buChar char="§"/>
            </a:pPr>
            <a:r>
              <a:rPr lang="en-US" altLang="en-US" b="0" dirty="0"/>
              <a:t>Allow a flexible work schedule &amp; flexible use of leave time</a:t>
            </a:r>
          </a:p>
          <a:p>
            <a:pPr marL="457200" indent="-457200">
              <a:lnSpc>
                <a:spcPct val="120000"/>
              </a:lnSpc>
              <a:spcAft>
                <a:spcPts val="600"/>
              </a:spcAft>
              <a:buFont typeface="Wingdings" panose="05000000000000000000" pitchFamily="2" charset="2"/>
              <a:buChar char="§"/>
            </a:pPr>
            <a:r>
              <a:rPr lang="en-US" altLang="en-US" b="0" dirty="0"/>
              <a:t>Reduce or eliminate physical exertion &amp; workplace stress</a:t>
            </a:r>
          </a:p>
          <a:p>
            <a:pPr marL="457200" indent="-457200">
              <a:lnSpc>
                <a:spcPct val="120000"/>
              </a:lnSpc>
              <a:spcAft>
                <a:spcPts val="600"/>
              </a:spcAft>
              <a:buFont typeface="Wingdings" panose="05000000000000000000" pitchFamily="2" charset="2"/>
              <a:buChar char="§"/>
            </a:pPr>
            <a:r>
              <a:rPr lang="en-US" altLang="en-US" b="0" dirty="0"/>
              <a:t>Schedule periodic rest breaks away from the workstation</a:t>
            </a:r>
          </a:p>
          <a:p>
            <a:pPr marL="457200" indent="-457200">
              <a:lnSpc>
                <a:spcPct val="120000"/>
              </a:lnSpc>
              <a:spcAft>
                <a:spcPts val="600"/>
              </a:spcAft>
              <a:buFont typeface="Wingdings" panose="05000000000000000000" pitchFamily="2" charset="2"/>
              <a:buChar char="§"/>
            </a:pPr>
            <a:r>
              <a:rPr lang="en-US" altLang="en-US" b="0" dirty="0"/>
              <a:t>Telework, work from home, or work remotely</a:t>
            </a:r>
          </a:p>
          <a:p>
            <a:pPr marL="457200" indent="-457200">
              <a:lnSpc>
                <a:spcPct val="120000"/>
              </a:lnSpc>
              <a:spcAft>
                <a:spcPts val="600"/>
              </a:spcAft>
              <a:buFont typeface="Wingdings" panose="05000000000000000000" pitchFamily="2" charset="2"/>
              <a:buChar char="§"/>
            </a:pPr>
            <a:r>
              <a:rPr lang="en-US" altLang="en-US" b="0" dirty="0"/>
              <a:t>Consider job restructuring</a:t>
            </a:r>
          </a:p>
          <a:p>
            <a:pPr marL="457200" indent="-457200">
              <a:lnSpc>
                <a:spcPct val="120000"/>
              </a:lnSpc>
              <a:buFont typeface="Wingdings" panose="05000000000000000000" pitchFamily="2" charset="2"/>
              <a:buChar char="§"/>
            </a:pPr>
            <a:r>
              <a:rPr lang="en-US" altLang="en-US" b="0" dirty="0"/>
              <a:t>Worksite redesign/modified workspace</a:t>
            </a:r>
            <a:endParaRPr lang="en-US" altLang="en-US" noProof="0" dirty="0"/>
          </a:p>
        </p:txBody>
      </p:sp>
      <p:sp>
        <p:nvSpPr>
          <p:cNvPr id="3" name="Slide Number Placeholder 2">
            <a:extLst>
              <a:ext uri="{FF2B5EF4-FFF2-40B4-BE49-F238E27FC236}">
                <a16:creationId xmlns:a16="http://schemas.microsoft.com/office/drawing/2014/main" id="{4885D9A3-1842-4DD1-975F-07244141A69B}"/>
              </a:ext>
            </a:extLst>
          </p:cNvPr>
          <p:cNvSpPr>
            <a:spLocks noGrp="1"/>
          </p:cNvSpPr>
          <p:nvPr>
            <p:ph type="sldNum" sz="quarter" idx="10"/>
          </p:nvPr>
        </p:nvSpPr>
        <p:spPr/>
        <p:txBody>
          <a:bodyPr/>
          <a:lstStyle/>
          <a:p>
            <a:fld id="{3BFC9027-B8DE-401F-8495-AF55D855D141}" type="slidenum">
              <a:rPr lang="en-US" smtClean="0"/>
              <a:pPr/>
              <a:t>16</a:t>
            </a:fld>
            <a:endParaRPr lang="en-US"/>
          </a:p>
        </p:txBody>
      </p:sp>
    </p:spTree>
    <p:extLst>
      <p:ext uri="{BB962C8B-B14F-4D97-AF65-F5344CB8AC3E}">
        <p14:creationId xmlns:p14="http://schemas.microsoft.com/office/powerpoint/2010/main" val="2616987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EB3940-6ECA-4446-BBFE-BDF12C6F5B3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Body Fatigue &amp; Weakness (2)</a:t>
            </a:r>
            <a:endParaRPr kumimoji="0" lang="en-US" sz="2800" b="1" i="0" u="none" strike="noStrike" kern="1200" cap="none" spc="0" normalizeH="0" baseline="0" noProof="0" dirty="0">
              <a:ln>
                <a:noFill/>
              </a:ln>
              <a:solidFill>
                <a:srgbClr val="002C5F"/>
              </a:solidFill>
              <a:effectLst/>
              <a:uLnTx/>
              <a:uFillTx/>
              <a:latin typeface="Arial" pitchFamily="34" charset="0"/>
              <a:ea typeface="+mj-ea"/>
              <a:cs typeface="Arial" pitchFamily="34" charset="0"/>
            </a:endParaRPr>
          </a:p>
        </p:txBody>
      </p:sp>
      <p:sp>
        <p:nvSpPr>
          <p:cNvPr id="2" name="Content Placeholder 1">
            <a:extLst>
              <a:ext uri="{FF2B5EF4-FFF2-40B4-BE49-F238E27FC236}">
                <a16:creationId xmlns:a16="http://schemas.microsoft.com/office/drawing/2014/main" id="{58B97B8C-211C-4A7E-97AB-46A4F4B8D055}"/>
              </a:ext>
            </a:extLst>
          </p:cNvPr>
          <p:cNvSpPr>
            <a:spLocks noGrp="1"/>
          </p:cNvSpPr>
          <p:nvPr>
            <p:ph idx="1"/>
          </p:nvPr>
        </p:nvSpPr>
        <p:spPr/>
        <p:txBody>
          <a:bodyPr>
            <a:normAutofit/>
          </a:bodyPr>
          <a:lstStyle/>
          <a:p>
            <a:pPr marL="0" indent="0"/>
            <a:r>
              <a:rPr lang="en-US" altLang="en-US" sz="2600" dirty="0"/>
              <a:t>Assistive Technology:</a:t>
            </a:r>
          </a:p>
          <a:p>
            <a:pPr marL="457200" indent="-457200">
              <a:spcAft>
                <a:spcPts val="600"/>
              </a:spcAft>
              <a:buFont typeface="Wingdings" panose="05000000000000000000" pitchFamily="2" charset="2"/>
              <a:buChar char="§"/>
            </a:pPr>
            <a:r>
              <a:rPr lang="en-US" altLang="en-US" sz="2400" b="0" dirty="0">
                <a:hlinkClick r:id="rId3"/>
              </a:rPr>
              <a:t>Anti-fatigue matting </a:t>
            </a:r>
            <a:endParaRPr lang="en-US" altLang="en-US" sz="2400" b="0" dirty="0"/>
          </a:p>
          <a:p>
            <a:pPr marL="457200" indent="-457200">
              <a:spcAft>
                <a:spcPts val="600"/>
              </a:spcAft>
              <a:buFont typeface="Wingdings" panose="05000000000000000000" pitchFamily="2" charset="2"/>
              <a:buChar char="§"/>
            </a:pPr>
            <a:r>
              <a:rPr lang="en-US" altLang="en-US" sz="2400" b="0" dirty="0">
                <a:hlinkClick r:id="rId4"/>
              </a:rPr>
              <a:t>Wearable anti-fatigue matting</a:t>
            </a:r>
            <a:endParaRPr lang="en-US" altLang="en-US" sz="2400" b="0" dirty="0"/>
          </a:p>
          <a:p>
            <a:pPr marL="457200" indent="-457200">
              <a:spcAft>
                <a:spcPts val="600"/>
              </a:spcAft>
              <a:buFont typeface="Wingdings" panose="05000000000000000000" pitchFamily="2" charset="2"/>
              <a:buChar char="§"/>
            </a:pPr>
            <a:r>
              <a:rPr lang="en-US" altLang="en-US" sz="2400" b="0" dirty="0">
                <a:hlinkClick r:id="rId5"/>
              </a:rPr>
              <a:t>Ergonomic equipment</a:t>
            </a:r>
            <a:endParaRPr lang="en-US" altLang="en-US" sz="2400" b="0" dirty="0"/>
          </a:p>
          <a:p>
            <a:pPr marL="457200" indent="-457200">
              <a:spcAft>
                <a:spcPts val="600"/>
              </a:spcAft>
              <a:buFont typeface="Wingdings" panose="05000000000000000000" pitchFamily="2" charset="2"/>
              <a:buChar char="§"/>
            </a:pPr>
            <a:r>
              <a:rPr lang="en-US" altLang="en-US" sz="2400" b="0" dirty="0">
                <a:hlinkClick r:id="rId6"/>
              </a:rPr>
              <a:t>Stand-lean stools</a:t>
            </a:r>
            <a:endParaRPr lang="en-US" altLang="en-US" sz="2400" b="0" dirty="0"/>
          </a:p>
          <a:p>
            <a:pPr marL="457200" indent="-457200">
              <a:spcAft>
                <a:spcPts val="600"/>
              </a:spcAft>
              <a:buFont typeface="Wingdings" panose="05000000000000000000" pitchFamily="2" charset="2"/>
              <a:buChar char="§"/>
            </a:pPr>
            <a:r>
              <a:rPr lang="en-US" altLang="en-US" sz="2400" b="0" dirty="0">
                <a:hlinkClick r:id="rId7"/>
              </a:rPr>
              <a:t>Scooters</a:t>
            </a:r>
            <a:endParaRPr lang="en-US" altLang="en-US" sz="2400" b="0" dirty="0"/>
          </a:p>
          <a:p>
            <a:pPr marL="457200" indent="-457200">
              <a:spcAft>
                <a:spcPts val="600"/>
              </a:spcAft>
              <a:buFont typeface="Wingdings" panose="05000000000000000000" pitchFamily="2" charset="2"/>
              <a:buChar char="§"/>
            </a:pPr>
            <a:r>
              <a:rPr lang="en-US" altLang="en-US" sz="2400" b="0" dirty="0">
                <a:hlinkClick r:id="rId8"/>
              </a:rPr>
              <a:t>Walkers</a:t>
            </a:r>
            <a:endParaRPr lang="en-US" altLang="en-US" sz="2400" b="0" dirty="0"/>
          </a:p>
          <a:p>
            <a:pPr marL="457200" indent="-457200">
              <a:spcAft>
                <a:spcPts val="600"/>
              </a:spcAft>
              <a:buFont typeface="Wingdings" panose="05000000000000000000" pitchFamily="2" charset="2"/>
              <a:buChar char="§"/>
            </a:pPr>
            <a:r>
              <a:rPr lang="en-US" altLang="en-US" sz="2400" b="0" dirty="0">
                <a:hlinkClick r:id="rId9"/>
              </a:rPr>
              <a:t>Wheelchairs</a:t>
            </a:r>
            <a:endParaRPr lang="en-US" altLang="en-US" sz="2400" b="0" dirty="0"/>
          </a:p>
          <a:p>
            <a:endParaRPr lang="en-US" altLang="en-US" dirty="0"/>
          </a:p>
          <a:p>
            <a:endParaRPr lang="en-US" altLang="en-US" noProof="0" dirty="0"/>
          </a:p>
        </p:txBody>
      </p:sp>
      <p:pic>
        <p:nvPicPr>
          <p:cNvPr id="5" name="Picture 8" descr="Stand/lean stool">
            <a:extLst>
              <a:ext uri="{FF2B5EF4-FFF2-40B4-BE49-F238E27FC236}">
                <a16:creationId xmlns:a16="http://schemas.microsoft.com/office/drawing/2014/main" id="{DFAD2099-4C11-417B-B901-2C6FA0C425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30866" y="3009900"/>
            <a:ext cx="3474934" cy="32264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4885D9A3-1842-4DD1-975F-07244141A69B}"/>
              </a:ext>
            </a:extLst>
          </p:cNvPr>
          <p:cNvSpPr>
            <a:spLocks noGrp="1"/>
          </p:cNvSpPr>
          <p:nvPr>
            <p:ph type="sldNum" sz="quarter" idx="10"/>
          </p:nvPr>
        </p:nvSpPr>
        <p:spPr/>
        <p:txBody>
          <a:bodyPr/>
          <a:lstStyle/>
          <a:p>
            <a:fld id="{3BFC9027-B8DE-401F-8495-AF55D855D141}" type="slidenum">
              <a:rPr lang="en-US" smtClean="0"/>
              <a:pPr/>
              <a:t>17</a:t>
            </a:fld>
            <a:endParaRPr lang="en-US"/>
          </a:p>
        </p:txBody>
      </p:sp>
    </p:spTree>
    <p:extLst>
      <p:ext uri="{BB962C8B-B14F-4D97-AF65-F5344CB8AC3E}">
        <p14:creationId xmlns:p14="http://schemas.microsoft.com/office/powerpoint/2010/main" val="1312747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C143DD-B024-421C-BD74-4BB10B42B110}"/>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Fatigue Scenario (1)</a:t>
            </a:r>
          </a:p>
        </p:txBody>
      </p:sp>
      <p:sp>
        <p:nvSpPr>
          <p:cNvPr id="166914" name="Content Placeholder 2"/>
          <p:cNvSpPr>
            <a:spLocks noGrp="1"/>
          </p:cNvSpPr>
          <p:nvPr>
            <p:ph type="subTitle" idx="1"/>
          </p:nvPr>
        </p:nvSpPr>
        <p:spPr>
          <a:xfrm>
            <a:off x="841375" y="1295400"/>
            <a:ext cx="7848600" cy="5181600"/>
          </a:xfrm>
        </p:spPr>
        <p:txBody>
          <a:bodyPr/>
          <a:lstStyle/>
          <a:p>
            <a:pPr algn="l" eaLnBrk="1" hangingPunct="1"/>
            <a:r>
              <a:rPr lang="en-US" altLang="en-US" sz="2600" b="1" dirty="0">
                <a:solidFill>
                  <a:srgbClr val="0070C0"/>
                </a:solidFill>
              </a:rPr>
              <a:t>Example</a:t>
            </a:r>
          </a:p>
          <a:p>
            <a:pPr algn="l" eaLnBrk="1" hangingPunct="1"/>
            <a:r>
              <a:rPr lang="en-US" altLang="en-US" sz="2400" dirty="0">
                <a:solidFill>
                  <a:srgbClr val="002C5F"/>
                </a:solidFill>
              </a:rPr>
              <a:t>A financial services consultant had been working remotely as part of her employer’s pandemic response. When her employer asked her to return to onsite work, she said that work from home was beneficial to her as she needed to lie down periodically to manage fatigue.</a:t>
            </a:r>
            <a:endParaRPr lang="en-US" altLang="en-US" sz="2400" dirty="0">
              <a:solidFill>
                <a:srgbClr val="002060"/>
              </a:solidFill>
            </a:endParaRPr>
          </a:p>
        </p:txBody>
      </p:sp>
      <p:sp>
        <p:nvSpPr>
          <p:cNvPr id="16691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9000EA7-2B8B-4898-9846-C1C0835AB3D6}" type="slidenum">
              <a:rPr lang="en-US" altLang="en-US" sz="1400" smtClean="0">
                <a:solidFill>
                  <a:srgbClr val="FFFFFF"/>
                </a:solidFill>
              </a:rPr>
              <a:pPr>
                <a:spcBef>
                  <a:spcPct val="0"/>
                </a:spcBef>
                <a:buFontTx/>
                <a:buNone/>
              </a:pPr>
              <a:t>18</a:t>
            </a:fld>
            <a:endParaRPr lang="en-US" altLang="en-US" sz="1400">
              <a:solidFill>
                <a:srgbClr val="FFFFFF"/>
              </a:solidFill>
            </a:endParaRPr>
          </a:p>
        </p:txBody>
      </p:sp>
      <p:pic>
        <p:nvPicPr>
          <p:cNvPr id="10242" name="Picture 2">
            <a:extLst>
              <a:ext uri="{FF2B5EF4-FFF2-40B4-BE49-F238E27FC236}">
                <a16:creationId xmlns:a16="http://schemas.microsoft.com/office/drawing/2014/main" id="{B582E1E2-5803-4B3D-A68B-DD16D1A1CD55}"/>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9948" y="3900382"/>
            <a:ext cx="3684104" cy="2457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808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E1CB527-F6E3-4A6F-AE58-377BB1DFF38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Fatigue Scenario (2)</a:t>
            </a:r>
          </a:p>
        </p:txBody>
      </p:sp>
      <p:sp>
        <p:nvSpPr>
          <p:cNvPr id="167938" name="Content Placeholder 2"/>
          <p:cNvSpPr>
            <a:spLocks noGrp="1"/>
          </p:cNvSpPr>
          <p:nvPr>
            <p:ph type="subTitle" idx="1"/>
          </p:nvPr>
        </p:nvSpPr>
        <p:spPr>
          <a:xfrm>
            <a:off x="838200" y="1295400"/>
            <a:ext cx="7848600" cy="5181600"/>
          </a:xfrm>
        </p:spPr>
        <p:txBody>
          <a:bodyPr/>
          <a:lstStyle/>
          <a:p>
            <a:pPr algn="l" eaLnBrk="1" hangingPunct="1"/>
            <a:r>
              <a:rPr lang="en-US" altLang="en-US" sz="2600" b="1" dirty="0">
                <a:solidFill>
                  <a:srgbClr val="0070C0"/>
                </a:solidFill>
              </a:rPr>
              <a:t>Accommodation</a:t>
            </a:r>
          </a:p>
          <a:p>
            <a:pPr algn="l" eaLnBrk="1" hangingPunct="1"/>
            <a:r>
              <a:rPr lang="en-US" altLang="en-US" sz="2400" dirty="0">
                <a:solidFill>
                  <a:srgbClr val="002C5F"/>
                </a:solidFill>
              </a:rPr>
              <a:t>The employer allowed a temporary extension of her telework, while exploring whether she could be provided a private space to lie down during breaks while onsite.</a:t>
            </a:r>
            <a:endParaRPr lang="en-US" altLang="en-US" sz="2400" b="1" dirty="0">
              <a:solidFill>
                <a:srgbClr val="CC3300"/>
              </a:solidFill>
            </a:endParaRPr>
          </a:p>
        </p:txBody>
      </p:sp>
      <p:sp>
        <p:nvSpPr>
          <p:cNvPr id="16793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AB1D5685-B982-4591-B39C-6CD17F329B8C}" type="slidenum">
              <a:rPr lang="en-US" altLang="en-US" sz="1400" smtClean="0">
                <a:solidFill>
                  <a:srgbClr val="FFFFFF"/>
                </a:solidFill>
              </a:rPr>
              <a:pPr>
                <a:spcBef>
                  <a:spcPct val="0"/>
                </a:spcBef>
                <a:buFontTx/>
                <a:buNone/>
              </a:pPr>
              <a:t>19</a:t>
            </a:fld>
            <a:endParaRPr lang="en-US" altLang="en-US" sz="1400">
              <a:solidFill>
                <a:srgbClr val="FFFFFF"/>
              </a:solidFill>
            </a:endParaRPr>
          </a:p>
        </p:txBody>
      </p:sp>
      <p:pic>
        <p:nvPicPr>
          <p:cNvPr id="11266" name="Picture 2">
            <a:extLst>
              <a:ext uri="{FF2B5EF4-FFF2-40B4-BE49-F238E27FC236}">
                <a16:creationId xmlns:a16="http://schemas.microsoft.com/office/drawing/2014/main" id="{51F11409-6D26-42CF-AF9C-A3F0FBF1A69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575" y="3056904"/>
            <a:ext cx="451485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307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102EA-FC8B-479A-8DDD-85F402493598}"/>
              </a:ext>
              <a:ext uri="{C183D7F6-B498-43B3-948B-1728B52AA6E4}">
                <adec:decorative xmlns:adec="http://schemas.microsoft.com/office/drawing/2017/decorative" val="0"/>
              </a:ext>
            </a:extLst>
          </p:cNvPr>
          <p:cNvSpPr>
            <a:spLocks noGrp="1"/>
          </p:cNvSpPr>
          <p:nvPr>
            <p:ph type="title" idx="4294967295"/>
          </p:nvPr>
        </p:nvSpPr>
        <p:spPr>
          <a:xfrm>
            <a:off x="457200" y="274638"/>
            <a:ext cx="8153400" cy="1020762"/>
          </a:xfrm>
        </p:spPr>
        <p:txBody>
          <a:bodyPr/>
          <a:lstStyle/>
          <a:p>
            <a:r>
              <a:rPr lang="en-US" dirty="0"/>
              <a:t>Housekeeping</a:t>
            </a:r>
            <a:endParaRPr lang="en-US" sz="2800" dirty="0"/>
          </a:p>
        </p:txBody>
      </p:sp>
      <p:sp>
        <p:nvSpPr>
          <p:cNvPr id="18434" name="Content Placeholder 2">
            <a:extLst>
              <a:ext uri="{FF2B5EF4-FFF2-40B4-BE49-F238E27FC236}">
                <a16:creationId xmlns:a16="http://schemas.microsoft.com/office/drawing/2014/main" id="{6A0B5A2F-404E-47BD-9168-BCE498C4C6AC}"/>
              </a:ext>
              <a:ext uri="{C183D7F6-B498-43B3-948B-1728B52AA6E4}">
                <adec:decorative xmlns:adec="http://schemas.microsoft.com/office/drawing/2017/decorative" val="0"/>
              </a:ext>
            </a:extLst>
          </p:cNvPr>
          <p:cNvSpPr>
            <a:spLocks noGrp="1"/>
          </p:cNvSpPr>
          <p:nvPr>
            <p:ph idx="1"/>
          </p:nvPr>
        </p:nvSpPr>
        <p:spPr/>
        <p:txBody>
          <a:bodyPr>
            <a:normAutofit/>
          </a:bodyPr>
          <a:lstStyle/>
          <a:p>
            <a:pPr marL="457200" indent="-457200">
              <a:spcAft>
                <a:spcPts val="0"/>
              </a:spcAft>
              <a:buFont typeface="Wingdings" panose="05000000000000000000" pitchFamily="2" charset="2"/>
              <a:buChar char="§"/>
              <a:defRPr/>
            </a:pPr>
            <a:r>
              <a:rPr lang="en-US" altLang="en-US" dirty="0"/>
              <a:t>Technical Difficulties</a:t>
            </a:r>
          </a:p>
          <a:p>
            <a:pPr marL="747522" lvl="1" indent="-347472">
              <a:spcAft>
                <a:spcPts val="600"/>
              </a:spcAft>
              <a:defRPr/>
            </a:pPr>
            <a:r>
              <a:rPr lang="en-US" altLang="en-US" b="0" dirty="0"/>
              <a:t>Q&amp;A option at the bottom of the screen</a:t>
            </a:r>
          </a:p>
          <a:p>
            <a:pPr marL="747522" lvl="1" indent="-347472">
              <a:spcAft>
                <a:spcPts val="600"/>
              </a:spcAft>
              <a:defRPr/>
            </a:pPr>
            <a:r>
              <a:rPr lang="en-US" altLang="en-US" dirty="0"/>
              <a:t>800-526-7234 or 877-781-9403 (TTY)</a:t>
            </a:r>
          </a:p>
          <a:p>
            <a:pPr marL="747522" lvl="1" indent="-347472">
              <a:spcAft>
                <a:spcPts val="600"/>
              </a:spcAft>
              <a:defRPr/>
            </a:pPr>
            <a:r>
              <a:rPr lang="en-US" altLang="en-US" b="0" dirty="0"/>
              <a:t>Live Chat at </a:t>
            </a:r>
            <a:r>
              <a:rPr lang="en-US" altLang="en-US" b="0" dirty="0">
                <a:hlinkClick r:id="rId3"/>
              </a:rPr>
              <a:t>AskJAN.org </a:t>
            </a:r>
            <a:endParaRPr lang="en-US" altLang="en-US" b="0" dirty="0"/>
          </a:p>
          <a:p>
            <a:pPr marL="747522" lvl="1" indent="-347472">
              <a:spcAft>
                <a:spcPts val="1200"/>
              </a:spcAft>
              <a:defRPr/>
            </a:pPr>
            <a:r>
              <a:rPr lang="en-US" altLang="en-US" dirty="0"/>
              <a:t>Frequently Asked Questions (FAQ)</a:t>
            </a:r>
            <a:br>
              <a:rPr lang="en-US" altLang="en-US" dirty="0"/>
            </a:br>
            <a:r>
              <a:rPr lang="en-US" altLang="en-US" dirty="0">
                <a:hlinkClick r:id="rId4"/>
              </a:rPr>
              <a:t>https://AskJAN.org/training/JAN-Webcast-Frequently-Asked-Questions.cfm</a:t>
            </a:r>
            <a:endParaRPr lang="en-US" altLang="en-US" dirty="0"/>
          </a:p>
          <a:p>
            <a:pPr marL="457200" indent="-457200">
              <a:spcAft>
                <a:spcPts val="0"/>
              </a:spcAft>
              <a:buFont typeface="Wingdings" panose="05000000000000000000" pitchFamily="2" charset="2"/>
              <a:buChar char="§"/>
              <a:defRPr/>
            </a:pPr>
            <a:r>
              <a:rPr lang="en-US" altLang="en-US" dirty="0"/>
              <a:t>Questions for Presenters</a:t>
            </a:r>
          </a:p>
          <a:p>
            <a:pPr marL="747522" lvl="1" indent="-347472">
              <a:spcAft>
                <a:spcPts val="600"/>
              </a:spcAft>
              <a:defRPr/>
            </a:pPr>
            <a:r>
              <a:rPr lang="en-US" altLang="en-US" b="0" dirty="0"/>
              <a:t>Q&amp;A option at the bottom of the screen</a:t>
            </a:r>
          </a:p>
          <a:p>
            <a:pPr marL="747522" lvl="1" indent="-347472">
              <a:spcAft>
                <a:spcPts val="600"/>
              </a:spcAft>
              <a:defRPr/>
            </a:pPr>
            <a:r>
              <a:rPr lang="en-US" altLang="en-US" dirty="0"/>
              <a:t>Questions will be gathered into a queue</a:t>
            </a:r>
          </a:p>
          <a:p>
            <a:pPr marL="457200" lvl="1" indent="0" eaLnBrk="1" hangingPunct="1">
              <a:lnSpc>
                <a:spcPct val="90000"/>
              </a:lnSpc>
              <a:spcBef>
                <a:spcPct val="0"/>
              </a:spcBef>
              <a:defRPr/>
            </a:pPr>
            <a:endParaRPr lang="en-US" altLang="en-US" dirty="0"/>
          </a:p>
          <a:p>
            <a:pPr marL="0" indent="0" eaLnBrk="1" hangingPunct="1">
              <a:lnSpc>
                <a:spcPct val="90000"/>
              </a:lnSpc>
              <a:defRPr/>
            </a:pPr>
            <a:endParaRPr lang="en-US" altLang="en-US" dirty="0"/>
          </a:p>
        </p:txBody>
      </p:sp>
      <p:sp>
        <p:nvSpPr>
          <p:cNvPr id="51204" name="Slide Number Placeholder 5">
            <a:extLst>
              <a:ext uri="{FF2B5EF4-FFF2-40B4-BE49-F238E27FC236}">
                <a16:creationId xmlns:a16="http://schemas.microsoft.com/office/drawing/2014/main" id="{6EB1996F-3691-4EFB-BBF4-E0DEDD596272}"/>
              </a:ext>
              <a:ext uri="{C183D7F6-B498-43B3-948B-1728B52AA6E4}">
                <adec:decorative xmlns:adec="http://schemas.microsoft.com/office/drawing/2017/decorative" val="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557213" indent="-214313">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857250" indent="-17145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200150" indent="-17145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1543050" indent="-17145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0002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4574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29146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3718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38AEFA12-7985-4821-89F0-2C4C207FFFE0}" type="slidenum">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64A1EBB1-62DE-4AC8-B2E5-59460DEBDDA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211033" y="2779809"/>
            <a:ext cx="1186232" cy="498494"/>
          </a:xfrm>
          <a:prstGeom prst="rect">
            <a:avLst/>
          </a:prstGeom>
        </p:spPr>
      </p:pic>
    </p:spTree>
    <p:extLst>
      <p:ext uri="{BB962C8B-B14F-4D97-AF65-F5344CB8AC3E}">
        <p14:creationId xmlns:p14="http://schemas.microsoft.com/office/powerpoint/2010/main" val="123761164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EB3940-6ECA-4446-BBFE-BDF12C6F5B3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Vision Impairments (1)</a:t>
            </a:r>
          </a:p>
        </p:txBody>
      </p:sp>
      <p:sp>
        <p:nvSpPr>
          <p:cNvPr id="2" name="Content Placeholder 1">
            <a:extLst>
              <a:ext uri="{FF2B5EF4-FFF2-40B4-BE49-F238E27FC236}">
                <a16:creationId xmlns:a16="http://schemas.microsoft.com/office/drawing/2014/main" id="{58B97B8C-211C-4A7E-97AB-46A4F4B8D055}"/>
              </a:ext>
            </a:extLst>
          </p:cNvPr>
          <p:cNvSpPr>
            <a:spLocks noGrp="1"/>
          </p:cNvSpPr>
          <p:nvPr>
            <p:ph idx="1"/>
          </p:nvPr>
        </p:nvSpPr>
        <p:spPr/>
        <p:txBody>
          <a:bodyPr>
            <a:normAutofit/>
          </a:bodyPr>
          <a:lstStyle/>
          <a:p>
            <a:pPr marL="0" indent="0"/>
            <a:r>
              <a:rPr lang="en-US" altLang="en-US" sz="2600" dirty="0"/>
              <a:t>Accommodations:</a:t>
            </a:r>
          </a:p>
          <a:p>
            <a:pPr marL="457200" indent="-457200">
              <a:spcAft>
                <a:spcPts val="600"/>
              </a:spcAft>
              <a:buFont typeface="Wingdings" panose="05000000000000000000" pitchFamily="2" charset="2"/>
              <a:buChar char="§"/>
            </a:pPr>
            <a:r>
              <a:rPr lang="en-US" altLang="en-US" sz="2400" b="0" dirty="0"/>
              <a:t>Magnify written material using hand/stand optical magnifiers</a:t>
            </a:r>
          </a:p>
          <a:p>
            <a:pPr marL="457200" indent="-457200">
              <a:spcAft>
                <a:spcPts val="600"/>
              </a:spcAft>
              <a:buFont typeface="Wingdings" panose="05000000000000000000" pitchFamily="2" charset="2"/>
              <a:buChar char="§"/>
            </a:pPr>
            <a:r>
              <a:rPr lang="en-US" altLang="en-US" sz="2400" b="0" dirty="0"/>
              <a:t>Provide large print material, screen reading software, and large-size high resolution monitor</a:t>
            </a:r>
          </a:p>
          <a:p>
            <a:pPr marL="457200" indent="-457200">
              <a:spcAft>
                <a:spcPts val="600"/>
              </a:spcAft>
              <a:buFont typeface="Wingdings" panose="05000000000000000000" pitchFamily="2" charset="2"/>
              <a:buChar char="§"/>
            </a:pPr>
            <a:r>
              <a:rPr lang="en-US" altLang="en-US" sz="2400" b="0" dirty="0"/>
              <a:t>Provide anti-glare guard and computer glasses to reduce glare</a:t>
            </a:r>
          </a:p>
          <a:p>
            <a:pPr marL="457200" indent="-457200">
              <a:spcAft>
                <a:spcPts val="600"/>
              </a:spcAft>
              <a:buFont typeface="Wingdings" panose="05000000000000000000" pitchFamily="2" charset="2"/>
              <a:buChar char="§"/>
            </a:pPr>
            <a:r>
              <a:rPr lang="en-US" altLang="en-US" sz="2400" b="0" dirty="0"/>
              <a:t>Install proper office lighting</a:t>
            </a:r>
          </a:p>
          <a:p>
            <a:pPr marL="457200" indent="-457200">
              <a:spcAft>
                <a:spcPts val="600"/>
              </a:spcAft>
              <a:buFont typeface="Wingdings" panose="05000000000000000000" pitchFamily="2" charset="2"/>
              <a:buChar char="§"/>
            </a:pPr>
            <a:r>
              <a:rPr lang="en-US" altLang="en-US" sz="2400" b="0" dirty="0"/>
              <a:t>Allow frequent rest breaks</a:t>
            </a:r>
          </a:p>
          <a:p>
            <a:pPr marL="457200" indent="-457200">
              <a:spcAft>
                <a:spcPts val="600"/>
              </a:spcAft>
              <a:buFont typeface="Wingdings" panose="05000000000000000000" pitchFamily="2" charset="2"/>
              <a:buChar char="§"/>
            </a:pPr>
            <a:r>
              <a:rPr lang="en-US" altLang="en-US" sz="2400" b="0" dirty="0"/>
              <a:t>Provide qualified reader</a:t>
            </a:r>
          </a:p>
          <a:p>
            <a:pPr marL="457200" indent="-457200">
              <a:buFont typeface="Wingdings" panose="05000000000000000000" pitchFamily="2" charset="2"/>
              <a:buChar char="§"/>
            </a:pPr>
            <a:r>
              <a:rPr lang="en-US" altLang="en-US" sz="2400" b="0" dirty="0"/>
              <a:t>Implement voice output on office equipment</a:t>
            </a:r>
          </a:p>
          <a:p>
            <a:endParaRPr lang="en-US" altLang="en-US" dirty="0"/>
          </a:p>
          <a:p>
            <a:endParaRPr lang="en-US" altLang="en-US" noProof="0" dirty="0"/>
          </a:p>
        </p:txBody>
      </p:sp>
      <p:sp>
        <p:nvSpPr>
          <p:cNvPr id="3" name="Slide Number Placeholder 2">
            <a:extLst>
              <a:ext uri="{FF2B5EF4-FFF2-40B4-BE49-F238E27FC236}">
                <a16:creationId xmlns:a16="http://schemas.microsoft.com/office/drawing/2014/main" id="{4885D9A3-1842-4DD1-975F-07244141A69B}"/>
              </a:ext>
            </a:extLst>
          </p:cNvPr>
          <p:cNvSpPr>
            <a:spLocks noGrp="1"/>
          </p:cNvSpPr>
          <p:nvPr>
            <p:ph type="sldNum" sz="quarter" idx="10"/>
          </p:nvPr>
        </p:nvSpPr>
        <p:spPr/>
        <p:txBody>
          <a:bodyPr/>
          <a:lstStyle/>
          <a:p>
            <a:fld id="{3BFC9027-B8DE-401F-8495-AF55D855D141}" type="slidenum">
              <a:rPr lang="en-US" smtClean="0"/>
              <a:pPr/>
              <a:t>20</a:t>
            </a:fld>
            <a:endParaRPr lang="en-US"/>
          </a:p>
        </p:txBody>
      </p:sp>
    </p:spTree>
    <p:extLst>
      <p:ext uri="{BB962C8B-B14F-4D97-AF65-F5344CB8AC3E}">
        <p14:creationId xmlns:p14="http://schemas.microsoft.com/office/powerpoint/2010/main" val="3253232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EB3940-6ECA-4446-BBFE-BDF12C6F5B3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Vision Impairments (2)</a:t>
            </a:r>
          </a:p>
        </p:txBody>
      </p:sp>
      <p:sp>
        <p:nvSpPr>
          <p:cNvPr id="2" name="Content Placeholder 1">
            <a:extLst>
              <a:ext uri="{FF2B5EF4-FFF2-40B4-BE49-F238E27FC236}">
                <a16:creationId xmlns:a16="http://schemas.microsoft.com/office/drawing/2014/main" id="{58B97B8C-211C-4A7E-97AB-46A4F4B8D055}"/>
              </a:ext>
            </a:extLst>
          </p:cNvPr>
          <p:cNvSpPr>
            <a:spLocks noGrp="1"/>
          </p:cNvSpPr>
          <p:nvPr>
            <p:ph idx="1"/>
          </p:nvPr>
        </p:nvSpPr>
        <p:spPr/>
        <p:txBody>
          <a:bodyPr>
            <a:normAutofit lnSpcReduction="10000"/>
          </a:bodyPr>
          <a:lstStyle/>
          <a:p>
            <a:pPr marL="0" indent="0">
              <a:spcAft>
                <a:spcPts val="600"/>
              </a:spcAft>
            </a:pPr>
            <a:r>
              <a:rPr lang="en-US" altLang="en-US" sz="2600" dirty="0"/>
              <a:t>Assistive Technology:</a:t>
            </a:r>
          </a:p>
          <a:p>
            <a:pPr marL="457200" indent="-457200">
              <a:spcAft>
                <a:spcPts val="600"/>
              </a:spcAft>
              <a:buFont typeface="Wingdings" panose="05000000000000000000" pitchFamily="2" charset="2"/>
              <a:buChar char="§"/>
            </a:pPr>
            <a:r>
              <a:rPr lang="en-US" altLang="en-US" sz="2400" b="0" dirty="0">
                <a:hlinkClick r:id="rId3"/>
              </a:rPr>
              <a:t>Hand/stand optical magnifiers</a:t>
            </a:r>
            <a:endParaRPr lang="en-US" altLang="en-US" sz="2400" b="0" dirty="0"/>
          </a:p>
          <a:p>
            <a:pPr marL="457200" indent="-457200">
              <a:spcAft>
                <a:spcPts val="600"/>
              </a:spcAft>
              <a:buFont typeface="Wingdings" panose="05000000000000000000" pitchFamily="2" charset="2"/>
              <a:buChar char="§"/>
            </a:pPr>
            <a:r>
              <a:rPr lang="en-US" altLang="en-US" sz="2400" b="0" dirty="0"/>
              <a:t>Anti-glare guard</a:t>
            </a:r>
          </a:p>
          <a:p>
            <a:pPr marL="457200" indent="-457200">
              <a:spcAft>
                <a:spcPts val="600"/>
              </a:spcAft>
              <a:buFont typeface="Wingdings" panose="05000000000000000000" pitchFamily="2" charset="2"/>
              <a:buChar char="§"/>
            </a:pPr>
            <a:r>
              <a:rPr lang="en-US" altLang="en-US" sz="2400" b="0" dirty="0">
                <a:hlinkClick r:id="rId4"/>
              </a:rPr>
              <a:t>Computer glasses</a:t>
            </a:r>
            <a:endParaRPr lang="en-US" altLang="en-US" sz="2400" b="0" dirty="0"/>
          </a:p>
          <a:p>
            <a:pPr marL="457200" indent="-457200">
              <a:spcAft>
                <a:spcPts val="600"/>
              </a:spcAft>
              <a:buFont typeface="Wingdings" panose="05000000000000000000" pitchFamily="2" charset="2"/>
              <a:buChar char="§"/>
            </a:pPr>
            <a:r>
              <a:rPr lang="en-US" altLang="en-US" sz="2400" b="0" dirty="0">
                <a:hlinkClick r:id="rId5"/>
              </a:rPr>
              <a:t>Screen reading software</a:t>
            </a:r>
            <a:endParaRPr lang="en-US" altLang="en-US" sz="2400" b="0" dirty="0"/>
          </a:p>
          <a:p>
            <a:pPr marL="457200" indent="-457200">
              <a:spcAft>
                <a:spcPts val="600"/>
              </a:spcAft>
              <a:buFont typeface="Wingdings" panose="05000000000000000000" pitchFamily="2" charset="2"/>
              <a:buChar char="§"/>
            </a:pPr>
            <a:r>
              <a:rPr lang="en-US" altLang="en-US" sz="2400" b="0" dirty="0">
                <a:hlinkClick r:id="rId6"/>
              </a:rPr>
              <a:t>Large-size high-resolution monitor</a:t>
            </a:r>
            <a:endParaRPr lang="en-US" altLang="en-US" dirty="0"/>
          </a:p>
          <a:p>
            <a:endParaRPr lang="en-US" altLang="en-US" noProof="0" dirty="0"/>
          </a:p>
          <a:p>
            <a:endParaRPr lang="en-US" altLang="en-US" dirty="0"/>
          </a:p>
          <a:p>
            <a:endParaRPr lang="en-US" altLang="en-US" dirty="0"/>
          </a:p>
          <a:p>
            <a:pPr marL="0" indent="0"/>
            <a:r>
              <a:rPr lang="en-US" altLang="en-US" sz="2400" b="0" noProof="0" dirty="0">
                <a:hlinkClick r:id="rId7"/>
              </a:rPr>
              <a:t>Choosing Among Options for Computer Users </a:t>
            </a:r>
            <a:br>
              <a:rPr lang="en-US" altLang="en-US" sz="2400" b="0" noProof="0" dirty="0">
                <a:hlinkClick r:id="rId7"/>
              </a:rPr>
            </a:br>
            <a:r>
              <a:rPr lang="en-US" altLang="en-US" sz="2400" b="0" noProof="0" dirty="0">
                <a:hlinkClick r:id="rId7"/>
              </a:rPr>
              <a:t>with Low Vision</a:t>
            </a:r>
            <a:r>
              <a:rPr lang="en-US" altLang="en-US" sz="2400" b="0" noProof="0" dirty="0"/>
              <a:t> </a:t>
            </a:r>
          </a:p>
        </p:txBody>
      </p:sp>
      <p:pic>
        <p:nvPicPr>
          <p:cNvPr id="1026" name="Picture 2" descr="Visoflex Hand/Stand Pocket Magnifier - 2.5x">
            <a:extLst>
              <a:ext uri="{FF2B5EF4-FFF2-40B4-BE49-F238E27FC236}">
                <a16:creationId xmlns:a16="http://schemas.microsoft.com/office/drawing/2014/main" id="{479415CA-E053-4DDF-AC2D-60E30D4F9C6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94151" y="3200400"/>
            <a:ext cx="2011649" cy="200494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885D9A3-1842-4DD1-975F-07244141A69B}"/>
              </a:ext>
            </a:extLst>
          </p:cNvPr>
          <p:cNvSpPr>
            <a:spLocks noGrp="1"/>
          </p:cNvSpPr>
          <p:nvPr>
            <p:ph type="sldNum" sz="quarter" idx="10"/>
          </p:nvPr>
        </p:nvSpPr>
        <p:spPr/>
        <p:txBody>
          <a:bodyPr/>
          <a:lstStyle/>
          <a:p>
            <a:fld id="{3BFC9027-B8DE-401F-8495-AF55D855D141}" type="slidenum">
              <a:rPr lang="en-US" smtClean="0"/>
              <a:pPr/>
              <a:t>21</a:t>
            </a:fld>
            <a:endParaRPr lang="en-US"/>
          </a:p>
        </p:txBody>
      </p:sp>
    </p:spTree>
    <p:extLst>
      <p:ext uri="{BB962C8B-B14F-4D97-AF65-F5344CB8AC3E}">
        <p14:creationId xmlns:p14="http://schemas.microsoft.com/office/powerpoint/2010/main" val="2306473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C143DD-B024-421C-BD74-4BB10B42B110}"/>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Vision Scenario (1)</a:t>
            </a:r>
          </a:p>
        </p:txBody>
      </p:sp>
      <p:sp>
        <p:nvSpPr>
          <p:cNvPr id="166914" name="Content Placeholder 2"/>
          <p:cNvSpPr>
            <a:spLocks noGrp="1"/>
          </p:cNvSpPr>
          <p:nvPr>
            <p:ph type="subTitle" idx="1"/>
          </p:nvPr>
        </p:nvSpPr>
        <p:spPr>
          <a:xfrm>
            <a:off x="841375" y="1295400"/>
            <a:ext cx="7848600" cy="5181600"/>
          </a:xfrm>
        </p:spPr>
        <p:txBody>
          <a:bodyPr/>
          <a:lstStyle/>
          <a:p>
            <a:pPr algn="l" eaLnBrk="1" hangingPunct="1"/>
            <a:r>
              <a:rPr lang="en-US" altLang="en-US" sz="2600" b="1" dirty="0">
                <a:solidFill>
                  <a:srgbClr val="0070C0"/>
                </a:solidFill>
              </a:rPr>
              <a:t>Example</a:t>
            </a:r>
          </a:p>
          <a:p>
            <a:pPr algn="l" eaLnBrk="1" hangingPunct="1"/>
            <a:r>
              <a:rPr lang="en-US" altLang="en-US" sz="2400" dirty="0">
                <a:solidFill>
                  <a:srgbClr val="002C5F"/>
                </a:solidFill>
              </a:rPr>
              <a:t>A social worker was falling behind on her documentation. She had myasthenia gravis. On days when her condition was exacerbated, she experienced increased fatigue and intermittent double vision. This caused her to have trouble using a computer in addition to headaches when attempting to complete her documentation during periods of double vision.</a:t>
            </a:r>
            <a:r>
              <a:rPr lang="en-US" altLang="en-US" sz="2400" dirty="0">
                <a:solidFill>
                  <a:srgbClr val="002060"/>
                </a:solidFill>
              </a:rPr>
              <a:t> </a:t>
            </a:r>
          </a:p>
        </p:txBody>
      </p:sp>
      <p:sp>
        <p:nvSpPr>
          <p:cNvPr id="16691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9000EA7-2B8B-4898-9846-C1C0835AB3D6}" type="slidenum">
              <a:rPr lang="en-US" altLang="en-US" sz="1400" smtClean="0">
                <a:solidFill>
                  <a:srgbClr val="FFFFFF"/>
                </a:solidFill>
              </a:rPr>
              <a:pPr>
                <a:spcBef>
                  <a:spcPct val="0"/>
                </a:spcBef>
                <a:buFontTx/>
                <a:buNone/>
              </a:pPr>
              <a:t>22</a:t>
            </a:fld>
            <a:endParaRPr lang="en-US" altLang="en-US" sz="1400">
              <a:solidFill>
                <a:srgbClr val="FFFFFF"/>
              </a:solidFill>
            </a:endParaRPr>
          </a:p>
        </p:txBody>
      </p:sp>
    </p:spTree>
    <p:extLst>
      <p:ext uri="{BB962C8B-B14F-4D97-AF65-F5344CB8AC3E}">
        <p14:creationId xmlns:p14="http://schemas.microsoft.com/office/powerpoint/2010/main" val="3254234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E1CB527-F6E3-4A6F-AE58-377BB1DFF38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Vision Scenario (2)</a:t>
            </a:r>
          </a:p>
        </p:txBody>
      </p:sp>
      <p:sp>
        <p:nvSpPr>
          <p:cNvPr id="167938" name="Content Placeholder 2"/>
          <p:cNvSpPr>
            <a:spLocks noGrp="1"/>
          </p:cNvSpPr>
          <p:nvPr>
            <p:ph type="subTitle" idx="1"/>
          </p:nvPr>
        </p:nvSpPr>
        <p:spPr>
          <a:xfrm>
            <a:off x="838200" y="1295400"/>
            <a:ext cx="7848600" cy="5181600"/>
          </a:xfrm>
        </p:spPr>
        <p:txBody>
          <a:bodyPr/>
          <a:lstStyle/>
          <a:p>
            <a:pPr algn="l" eaLnBrk="1" hangingPunct="1"/>
            <a:r>
              <a:rPr lang="en-US" altLang="en-US" sz="2600" b="1" dirty="0">
                <a:solidFill>
                  <a:srgbClr val="0070C0"/>
                </a:solidFill>
              </a:rPr>
              <a:t>Accommodation</a:t>
            </a:r>
          </a:p>
          <a:p>
            <a:pPr algn="l" eaLnBrk="1" hangingPunct="1"/>
            <a:r>
              <a:rPr lang="en-US" altLang="en-US" sz="2400" dirty="0">
                <a:solidFill>
                  <a:srgbClr val="002C5F"/>
                </a:solidFill>
              </a:rPr>
              <a:t>The employee sought a referral to receive assistive technology services from a CATIS who could assist her in learning to use a computer without looking directly at </a:t>
            </a:r>
            <a:br>
              <a:rPr lang="en-US" altLang="en-US" sz="2400" dirty="0">
                <a:solidFill>
                  <a:srgbClr val="002C5F"/>
                </a:solidFill>
              </a:rPr>
            </a:br>
            <a:r>
              <a:rPr lang="en-US" altLang="en-US" sz="2400" dirty="0">
                <a:solidFill>
                  <a:srgbClr val="002C5F"/>
                </a:solidFill>
              </a:rPr>
              <a:t>it during periods of double vision. In the short term, the employer provided voice recognition software and allowed the employee flexibility to take self-regulated breaks and to complete documentation in shorter increments at times that worked best for her.</a:t>
            </a:r>
          </a:p>
          <a:p>
            <a:pPr algn="l" eaLnBrk="1" hangingPunct="1"/>
            <a:endParaRPr lang="en-US" altLang="en-US" sz="2400" dirty="0">
              <a:solidFill>
                <a:srgbClr val="002C5F"/>
              </a:solidFill>
            </a:endParaRPr>
          </a:p>
          <a:p>
            <a:pPr algn="l"/>
            <a:endParaRPr lang="en-US" altLang="en-US" sz="2400" b="1" dirty="0">
              <a:solidFill>
                <a:srgbClr val="CC3300"/>
              </a:solidFill>
            </a:endParaRPr>
          </a:p>
        </p:txBody>
      </p:sp>
      <p:sp>
        <p:nvSpPr>
          <p:cNvPr id="16793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AB1D5685-B982-4591-B39C-6CD17F329B8C}" type="slidenum">
              <a:rPr lang="en-US" altLang="en-US" sz="1400" smtClean="0">
                <a:solidFill>
                  <a:srgbClr val="FFFFFF"/>
                </a:solidFill>
              </a:rPr>
              <a:pPr>
                <a:spcBef>
                  <a:spcPct val="0"/>
                </a:spcBef>
                <a:buFontTx/>
                <a:buNone/>
              </a:pPr>
              <a:t>23</a:t>
            </a:fld>
            <a:endParaRPr lang="en-US" altLang="en-US" sz="1400">
              <a:solidFill>
                <a:srgbClr val="FFFFFF"/>
              </a:solidFill>
            </a:endParaRPr>
          </a:p>
        </p:txBody>
      </p:sp>
    </p:spTree>
    <p:extLst>
      <p:ext uri="{BB962C8B-B14F-4D97-AF65-F5344CB8AC3E}">
        <p14:creationId xmlns:p14="http://schemas.microsoft.com/office/powerpoint/2010/main" val="72870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F0550ED-4EE0-487B-AD04-0FF983046340}"/>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Fine &amp; Gross Motor Limitations (1)</a:t>
            </a:r>
            <a:endParaRPr kumimoji="0" lang="en-US" sz="2400" b="1" i="0" u="none" strike="noStrike" kern="1200" cap="none" spc="0" normalizeH="0" baseline="0" noProof="0" dirty="0">
              <a:ln>
                <a:noFill/>
              </a:ln>
              <a:solidFill>
                <a:srgbClr val="002C5F"/>
              </a:solidFill>
              <a:effectLst/>
              <a:uLnTx/>
              <a:uFillTx/>
              <a:latin typeface="Arial" pitchFamily="34" charset="0"/>
              <a:ea typeface="+mj-ea"/>
              <a:cs typeface="Arial" pitchFamily="34" charset="0"/>
            </a:endParaRPr>
          </a:p>
        </p:txBody>
      </p:sp>
      <p:pic>
        <p:nvPicPr>
          <p:cNvPr id="35845" name="Picture 1" descr="JAN coverpage of Ergonomics in the Workplace: A Resource Guide ">
            <a:extLst>
              <a:ext uri="{FF2B5EF4-FFF2-40B4-BE49-F238E27FC236}">
                <a16:creationId xmlns:a16="http://schemas.microsoft.com/office/drawing/2014/main" id="{2172B4F0-2987-49D6-B6AF-8DE395B21E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60500"/>
            <a:ext cx="3475037"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5CC93C4E-5673-4AF1-8CF8-7455DB0C03B6}"/>
              </a:ext>
            </a:extLst>
          </p:cNvPr>
          <p:cNvSpPr>
            <a:spLocks noGrp="1"/>
          </p:cNvSpPr>
          <p:nvPr>
            <p:ph sz="half" idx="2"/>
          </p:nvPr>
        </p:nvSpPr>
        <p:spPr>
          <a:xfrm>
            <a:off x="4465637" y="1524000"/>
            <a:ext cx="4221163" cy="4800600"/>
          </a:xfrm>
        </p:spPr>
        <p:txBody>
          <a:bodyPr/>
          <a:lstStyle/>
          <a:p>
            <a:r>
              <a:rPr lang="en-US" sz="2600" dirty="0">
                <a:solidFill>
                  <a:srgbClr val="002060"/>
                </a:solidFill>
              </a:rPr>
              <a:t>Accommodations:</a:t>
            </a:r>
          </a:p>
          <a:p>
            <a:pPr marL="342900" indent="-342900">
              <a:buClr>
                <a:srgbClr val="002060"/>
              </a:buClr>
              <a:buFont typeface="Wingdings" panose="05000000000000000000" pitchFamily="2" charset="2"/>
              <a:buChar char="§"/>
            </a:pPr>
            <a:r>
              <a:rPr lang="en-US" b="0" dirty="0">
                <a:solidFill>
                  <a:srgbClr val="0000FF"/>
                </a:solidFill>
                <a:hlinkClick r:id="rId4">
                  <a:extLst>
                    <a:ext uri="{A12FA001-AC4F-418D-AE19-62706E023703}">
                      <ahyp:hlinkClr xmlns:ahyp="http://schemas.microsoft.com/office/drawing/2018/hyperlinkcolor" val="tx"/>
                    </a:ext>
                  </a:extLst>
                </a:hlinkClick>
              </a:rPr>
              <a:t>Ergonomic Assessment Providers</a:t>
            </a:r>
            <a:endParaRPr lang="en-US" b="0" dirty="0">
              <a:solidFill>
                <a:srgbClr val="0000FF"/>
              </a:solidFill>
            </a:endParaRPr>
          </a:p>
          <a:p>
            <a:pPr lvl="1">
              <a:buClr>
                <a:srgbClr val="002060"/>
              </a:buClr>
            </a:pPr>
            <a:r>
              <a:rPr lang="en-US" dirty="0">
                <a:solidFill>
                  <a:srgbClr val="002060"/>
                </a:solidFill>
              </a:rPr>
              <a:t>Virtual</a:t>
            </a:r>
          </a:p>
          <a:p>
            <a:pPr lvl="1">
              <a:spcAft>
                <a:spcPts val="600"/>
              </a:spcAft>
              <a:buClr>
                <a:srgbClr val="002060"/>
              </a:buClr>
            </a:pPr>
            <a:r>
              <a:rPr lang="en-US" b="0" dirty="0">
                <a:solidFill>
                  <a:srgbClr val="002060"/>
                </a:solidFill>
              </a:rPr>
              <a:t>On-Site</a:t>
            </a:r>
          </a:p>
          <a:p>
            <a:pPr marL="342900" indent="-342900">
              <a:buClr>
                <a:srgbClr val="002060"/>
              </a:buClr>
              <a:buFont typeface="Wingdings" panose="05000000000000000000" pitchFamily="2" charset="2"/>
              <a:buChar char="§"/>
            </a:pPr>
            <a:r>
              <a:rPr lang="en-US" b="0" dirty="0">
                <a:solidFill>
                  <a:srgbClr val="0000FF"/>
                </a:solidFill>
                <a:hlinkClick r:id="rId5">
                  <a:extLst>
                    <a:ext uri="{A12FA001-AC4F-418D-AE19-62706E023703}">
                      <ahyp:hlinkClr xmlns:ahyp="http://schemas.microsoft.com/office/drawing/2018/hyperlinkcolor" val="tx"/>
                    </a:ext>
                  </a:extLst>
                </a:hlinkClick>
              </a:rPr>
              <a:t>Ergonomic Software</a:t>
            </a:r>
            <a:endParaRPr lang="en-US" b="0" dirty="0">
              <a:solidFill>
                <a:srgbClr val="0000FF"/>
              </a:solidFill>
            </a:endParaRPr>
          </a:p>
          <a:p>
            <a:pPr lvl="1">
              <a:buClr>
                <a:srgbClr val="002060"/>
              </a:buClr>
            </a:pPr>
            <a:r>
              <a:rPr lang="en-US" dirty="0">
                <a:solidFill>
                  <a:srgbClr val="002060"/>
                </a:solidFill>
              </a:rPr>
              <a:t>Assessment Tools</a:t>
            </a:r>
          </a:p>
          <a:p>
            <a:pPr lvl="1">
              <a:buClr>
                <a:srgbClr val="002060"/>
              </a:buClr>
            </a:pPr>
            <a:r>
              <a:rPr lang="en-US" b="0" dirty="0">
                <a:solidFill>
                  <a:srgbClr val="002060"/>
                </a:solidFill>
              </a:rPr>
              <a:t>Risk Analysis</a:t>
            </a:r>
          </a:p>
          <a:p>
            <a:pPr lvl="1">
              <a:buClr>
                <a:srgbClr val="002060"/>
              </a:buClr>
            </a:pPr>
            <a:r>
              <a:rPr lang="en-US" dirty="0">
                <a:solidFill>
                  <a:srgbClr val="002060"/>
                </a:solidFill>
              </a:rPr>
              <a:t>Workstation Design</a:t>
            </a:r>
            <a:endParaRPr lang="en-US" b="0" dirty="0">
              <a:solidFill>
                <a:srgbClr val="002060"/>
              </a:solidFill>
            </a:endParaRPr>
          </a:p>
          <a:p>
            <a:endParaRPr lang="en-US" dirty="0"/>
          </a:p>
        </p:txBody>
      </p:sp>
      <p:sp>
        <p:nvSpPr>
          <p:cNvPr id="35848" name="TextBox 2" descr="https://AskJAN.org/topics/ergono.cfm &#10;">
            <a:extLst>
              <a:ext uri="{FF2B5EF4-FFF2-40B4-BE49-F238E27FC236}">
                <a16:creationId xmlns:a16="http://schemas.microsoft.com/office/drawing/2014/main" id="{43733670-0070-48A5-ADA4-C1ACEA3737C4}"/>
              </a:ext>
            </a:extLst>
          </p:cNvPr>
          <p:cNvSpPr txBox="1">
            <a:spLocks noChangeArrowheads="1"/>
          </p:cNvSpPr>
          <p:nvPr/>
        </p:nvSpPr>
        <p:spPr bwMode="auto">
          <a:xfrm>
            <a:off x="838200" y="5930900"/>
            <a:ext cx="7848600"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dirty="0">
                <a:solidFill>
                  <a:srgbClr val="0096DB"/>
                </a:solidFill>
                <a:latin typeface="Arial" panose="020B0604020202020204" pitchFamily="34" charset="0"/>
                <a:hlinkClick r:id="rId6"/>
              </a:rPr>
              <a:t>https://AskJAN.org/topics/ergono.cfm</a:t>
            </a:r>
            <a:r>
              <a:rPr lang="en-US" altLang="en-US" sz="2800" dirty="0">
                <a:solidFill>
                  <a:srgbClr val="0096DB"/>
                </a:solidFill>
                <a:latin typeface="Arial" panose="020B0604020202020204" pitchFamily="34" charset="0"/>
              </a:rPr>
              <a:t> </a:t>
            </a:r>
          </a:p>
        </p:txBody>
      </p:sp>
      <p:sp>
        <p:nvSpPr>
          <p:cNvPr id="35844" name="Slide Number Placeholder 1">
            <a:extLst>
              <a:ext uri="{FF2B5EF4-FFF2-40B4-BE49-F238E27FC236}">
                <a16:creationId xmlns:a16="http://schemas.microsoft.com/office/drawing/2014/main" id="{3CAFCF79-FB1F-4AF5-9578-EFAA94550D5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40B6339-F63D-4D1D-B137-0D96EA241139}" type="slidenum">
              <a:rPr lang="en-US" altLang="en-US">
                <a:solidFill>
                  <a:schemeClr val="bg1"/>
                </a:solidFill>
                <a:latin typeface="Arial" panose="020B0604020202020204" pitchFamily="34" charset="0"/>
              </a:rPr>
              <a:pPr/>
              <a:t>24</a:t>
            </a:fld>
            <a:endParaRPr lang="en-US" altLang="en-US">
              <a:solidFill>
                <a:schemeClr val="bg1"/>
              </a:solidFill>
              <a:latin typeface="Arial" panose="020B0604020202020204" pitchFamily="34" charset="0"/>
            </a:endParaRPr>
          </a:p>
        </p:txBody>
      </p:sp>
    </p:spTree>
    <p:extLst>
      <p:ext uri="{BB962C8B-B14F-4D97-AF65-F5344CB8AC3E}">
        <p14:creationId xmlns:p14="http://schemas.microsoft.com/office/powerpoint/2010/main" val="1950840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EB3940-6ECA-4446-BBFE-BDF12C6F5B3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Fine &amp; Gross Motor Limitations (2)</a:t>
            </a:r>
            <a:endParaRPr kumimoji="0" lang="en-US" sz="2400" b="1" i="0" u="none" strike="noStrike" kern="1200" cap="none" spc="0" normalizeH="0" baseline="0" noProof="0" dirty="0">
              <a:ln>
                <a:noFill/>
              </a:ln>
              <a:solidFill>
                <a:srgbClr val="002C5F"/>
              </a:solidFill>
              <a:effectLst/>
              <a:uLnTx/>
              <a:uFillTx/>
              <a:latin typeface="Arial" pitchFamily="34" charset="0"/>
              <a:ea typeface="+mj-ea"/>
              <a:cs typeface="Arial" pitchFamily="34" charset="0"/>
            </a:endParaRPr>
          </a:p>
        </p:txBody>
      </p:sp>
      <p:sp>
        <p:nvSpPr>
          <p:cNvPr id="2" name="Content Placeholder 1">
            <a:extLst>
              <a:ext uri="{FF2B5EF4-FFF2-40B4-BE49-F238E27FC236}">
                <a16:creationId xmlns:a16="http://schemas.microsoft.com/office/drawing/2014/main" id="{58B97B8C-211C-4A7E-97AB-46A4F4B8D055}"/>
              </a:ext>
            </a:extLst>
          </p:cNvPr>
          <p:cNvSpPr>
            <a:spLocks noGrp="1"/>
          </p:cNvSpPr>
          <p:nvPr>
            <p:ph idx="1"/>
          </p:nvPr>
        </p:nvSpPr>
        <p:spPr/>
        <p:txBody>
          <a:bodyPr>
            <a:normAutofit/>
          </a:bodyPr>
          <a:lstStyle/>
          <a:p>
            <a:pPr marL="0" indent="0"/>
            <a:r>
              <a:rPr lang="en-US" altLang="en-US" sz="2600" dirty="0"/>
              <a:t>Assistive Technology:</a:t>
            </a:r>
          </a:p>
          <a:p>
            <a:pPr marL="457200" indent="-457200">
              <a:spcAft>
                <a:spcPts val="600"/>
              </a:spcAft>
              <a:buFont typeface="Wingdings" panose="05000000000000000000" pitchFamily="2" charset="2"/>
              <a:buChar char="§"/>
            </a:pPr>
            <a:r>
              <a:rPr lang="en-US" altLang="en-US" sz="2400" b="0" dirty="0">
                <a:hlinkClick r:id="rId3"/>
              </a:rPr>
              <a:t>Carts</a:t>
            </a:r>
            <a:endParaRPr lang="en-US" altLang="en-US" sz="2400" b="0" dirty="0"/>
          </a:p>
          <a:p>
            <a:pPr marL="457200" indent="-457200">
              <a:spcAft>
                <a:spcPts val="600"/>
              </a:spcAft>
              <a:buFont typeface="Wingdings" panose="05000000000000000000" pitchFamily="2" charset="2"/>
              <a:buChar char="§"/>
            </a:pPr>
            <a:r>
              <a:rPr lang="en-US" altLang="en-US" sz="2400" b="0" dirty="0">
                <a:hlinkClick r:id="rId4"/>
              </a:rPr>
              <a:t>Compact material handling</a:t>
            </a:r>
            <a:endParaRPr lang="en-US" altLang="en-US" sz="2400" b="0" dirty="0"/>
          </a:p>
          <a:p>
            <a:pPr marL="457200" indent="-457200">
              <a:spcAft>
                <a:spcPts val="600"/>
              </a:spcAft>
              <a:buFont typeface="Wingdings" panose="05000000000000000000" pitchFamily="2" charset="2"/>
              <a:buChar char="§"/>
            </a:pPr>
            <a:r>
              <a:rPr lang="en-US" altLang="en-US" sz="2400" b="0" dirty="0">
                <a:hlinkClick r:id="rId5"/>
              </a:rPr>
              <a:t>Speech recognition software</a:t>
            </a:r>
            <a:endParaRPr lang="en-US" altLang="en-US" sz="2400" b="0" dirty="0"/>
          </a:p>
          <a:p>
            <a:pPr marL="457200" indent="-457200">
              <a:spcAft>
                <a:spcPts val="600"/>
              </a:spcAft>
              <a:buFont typeface="Wingdings" panose="05000000000000000000" pitchFamily="2" charset="2"/>
              <a:buChar char="§"/>
            </a:pPr>
            <a:r>
              <a:rPr lang="en-US" altLang="en-US" sz="2400" b="0" dirty="0">
                <a:hlinkClick r:id="rId6"/>
              </a:rPr>
              <a:t>Grab bars</a:t>
            </a:r>
            <a:endParaRPr lang="en-US" altLang="en-US" sz="2400" b="0" dirty="0"/>
          </a:p>
          <a:p>
            <a:pPr marL="457200" indent="-457200">
              <a:spcAft>
                <a:spcPts val="600"/>
              </a:spcAft>
              <a:buFont typeface="Wingdings" panose="05000000000000000000" pitchFamily="2" charset="2"/>
              <a:buChar char="§"/>
            </a:pPr>
            <a:r>
              <a:rPr lang="en-US" altLang="en-US" sz="2400" b="0" dirty="0">
                <a:hlinkClick r:id="rId7"/>
              </a:rPr>
              <a:t>Stand-lean stools</a:t>
            </a:r>
            <a:endParaRPr lang="en-US" altLang="en-US" sz="2400" b="0" dirty="0"/>
          </a:p>
          <a:p>
            <a:pPr marL="457200" indent="-457200">
              <a:spcAft>
                <a:spcPts val="600"/>
              </a:spcAft>
              <a:buFont typeface="Wingdings" panose="05000000000000000000" pitchFamily="2" charset="2"/>
              <a:buChar char="§"/>
            </a:pPr>
            <a:r>
              <a:rPr lang="en-US" altLang="en-US" sz="2400" b="0" dirty="0">
                <a:hlinkClick r:id="rId8"/>
              </a:rPr>
              <a:t>Work platforms</a:t>
            </a:r>
            <a:endParaRPr lang="en-US" altLang="en-US" sz="2400" b="0" dirty="0"/>
          </a:p>
          <a:p>
            <a:endParaRPr lang="en-US" altLang="en-US" dirty="0"/>
          </a:p>
          <a:p>
            <a:endParaRPr lang="en-US" altLang="en-US" noProof="0" dirty="0"/>
          </a:p>
        </p:txBody>
      </p:sp>
      <p:pic>
        <p:nvPicPr>
          <p:cNvPr id="12" name="Picture 4" descr="Genie Server Lifter">
            <a:extLst>
              <a:ext uri="{FF2B5EF4-FFF2-40B4-BE49-F238E27FC236}">
                <a16:creationId xmlns:a16="http://schemas.microsoft.com/office/drawing/2014/main" id="{BFDA5F06-8E66-4FF6-AE6C-AC57A7BF4AB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97432" y="3979052"/>
            <a:ext cx="1707231" cy="23280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rgonomic kneeling stool ">
            <a:extLst>
              <a:ext uri="{FF2B5EF4-FFF2-40B4-BE49-F238E27FC236}">
                <a16:creationId xmlns:a16="http://schemas.microsoft.com/office/drawing/2014/main" id="{44BF4563-9347-4D08-88C5-A6385E905E6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04050" y="4104476"/>
            <a:ext cx="2234921" cy="20771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uper Scrape Eco Mat">
            <a:extLst>
              <a:ext uri="{FF2B5EF4-FFF2-40B4-BE49-F238E27FC236}">
                <a16:creationId xmlns:a16="http://schemas.microsoft.com/office/drawing/2014/main" id="{6CA0A7B6-CFB5-4892-B7F6-3E069B282E3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12348" y="1834756"/>
            <a:ext cx="2234921" cy="159424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885D9A3-1842-4DD1-975F-07244141A69B}"/>
              </a:ext>
            </a:extLst>
          </p:cNvPr>
          <p:cNvSpPr>
            <a:spLocks noGrp="1"/>
          </p:cNvSpPr>
          <p:nvPr>
            <p:ph type="sldNum" sz="quarter" idx="10"/>
          </p:nvPr>
        </p:nvSpPr>
        <p:spPr/>
        <p:txBody>
          <a:bodyPr/>
          <a:lstStyle/>
          <a:p>
            <a:fld id="{3BFC9027-B8DE-401F-8495-AF55D855D141}" type="slidenum">
              <a:rPr lang="en-US" smtClean="0"/>
              <a:pPr/>
              <a:t>25</a:t>
            </a:fld>
            <a:endParaRPr lang="en-US"/>
          </a:p>
        </p:txBody>
      </p:sp>
    </p:spTree>
    <p:extLst>
      <p:ext uri="{BB962C8B-B14F-4D97-AF65-F5344CB8AC3E}">
        <p14:creationId xmlns:p14="http://schemas.microsoft.com/office/powerpoint/2010/main" val="3461268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C143DD-B024-421C-BD74-4BB10B42B110}"/>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Motor Scenario (1)</a:t>
            </a:r>
          </a:p>
        </p:txBody>
      </p:sp>
      <p:sp>
        <p:nvSpPr>
          <p:cNvPr id="166914" name="Content Placeholder 2"/>
          <p:cNvSpPr>
            <a:spLocks noGrp="1"/>
          </p:cNvSpPr>
          <p:nvPr>
            <p:ph type="subTitle" idx="1"/>
          </p:nvPr>
        </p:nvSpPr>
        <p:spPr>
          <a:xfrm>
            <a:off x="841375" y="1295400"/>
            <a:ext cx="7848600" cy="5181600"/>
          </a:xfrm>
        </p:spPr>
        <p:txBody>
          <a:bodyPr/>
          <a:lstStyle/>
          <a:p>
            <a:pPr algn="l" eaLnBrk="1" hangingPunct="1"/>
            <a:r>
              <a:rPr lang="en-US" altLang="en-US" sz="2600" b="1" dirty="0">
                <a:solidFill>
                  <a:srgbClr val="0070C0"/>
                </a:solidFill>
              </a:rPr>
              <a:t>Example</a:t>
            </a:r>
          </a:p>
          <a:p>
            <a:pPr algn="l" eaLnBrk="1" hangingPunct="1"/>
            <a:r>
              <a:rPr lang="en-US" altLang="en-US" sz="2400" dirty="0">
                <a:solidFill>
                  <a:srgbClr val="002C5F"/>
                </a:solidFill>
              </a:rPr>
              <a:t>A junior high teacher with multiple sclerosis was preparing to return to work after a year of medical leave. She had difficulty standing due to lower extremity weakness so could not write on the chalkboard as much as needed. </a:t>
            </a:r>
            <a:endParaRPr lang="en-US" altLang="en-US" sz="2400" dirty="0">
              <a:solidFill>
                <a:srgbClr val="002060"/>
              </a:solidFill>
            </a:endParaRPr>
          </a:p>
        </p:txBody>
      </p:sp>
      <p:sp>
        <p:nvSpPr>
          <p:cNvPr id="16691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9000EA7-2B8B-4898-9846-C1C0835AB3D6}" type="slidenum">
              <a:rPr lang="en-US" altLang="en-US" sz="1400" smtClean="0">
                <a:solidFill>
                  <a:srgbClr val="FFFFFF"/>
                </a:solidFill>
              </a:rPr>
              <a:pPr>
                <a:spcBef>
                  <a:spcPct val="0"/>
                </a:spcBef>
                <a:buFontTx/>
                <a:buNone/>
              </a:pPr>
              <a:t>26</a:t>
            </a:fld>
            <a:endParaRPr lang="en-US" altLang="en-US" sz="1400">
              <a:solidFill>
                <a:srgbClr val="FFFFFF"/>
              </a:solidFill>
            </a:endParaRPr>
          </a:p>
        </p:txBody>
      </p:sp>
      <p:pic>
        <p:nvPicPr>
          <p:cNvPr id="2050" name="Picture 2">
            <a:extLst>
              <a:ext uri="{FF2B5EF4-FFF2-40B4-BE49-F238E27FC236}">
                <a16:creationId xmlns:a16="http://schemas.microsoft.com/office/drawing/2014/main" id="{2A99C123-1178-4624-9E70-295D4703F73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2274" y="3429000"/>
            <a:ext cx="3767914" cy="282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500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E1CB527-F6E3-4A6F-AE58-377BB1DFF38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Motor Scenario (2)</a:t>
            </a:r>
          </a:p>
        </p:txBody>
      </p:sp>
      <p:sp>
        <p:nvSpPr>
          <p:cNvPr id="167938" name="Content Placeholder 2"/>
          <p:cNvSpPr>
            <a:spLocks noGrp="1"/>
          </p:cNvSpPr>
          <p:nvPr>
            <p:ph type="subTitle" idx="1"/>
          </p:nvPr>
        </p:nvSpPr>
        <p:spPr>
          <a:xfrm>
            <a:off x="838200" y="1295400"/>
            <a:ext cx="7848600" cy="5181600"/>
          </a:xfrm>
        </p:spPr>
        <p:txBody>
          <a:bodyPr/>
          <a:lstStyle/>
          <a:p>
            <a:pPr algn="l" eaLnBrk="1" hangingPunct="1"/>
            <a:r>
              <a:rPr lang="en-US" altLang="en-US" sz="2600" b="1" dirty="0">
                <a:solidFill>
                  <a:srgbClr val="0070C0"/>
                </a:solidFill>
              </a:rPr>
              <a:t>Accommodation</a:t>
            </a:r>
          </a:p>
          <a:p>
            <a:pPr algn="l" eaLnBrk="1" hangingPunct="1"/>
            <a:r>
              <a:rPr lang="en-US" altLang="en-US" sz="2400" dirty="0">
                <a:solidFill>
                  <a:srgbClr val="002C5F"/>
                </a:solidFill>
              </a:rPr>
              <a:t>Her employer purchased a tablet with stylus and a projector, which allowed the teacher to sit and write on the tablet and project what she wrote on the chalkboard. </a:t>
            </a:r>
          </a:p>
          <a:p>
            <a:pPr algn="l" eaLnBrk="1" hangingPunct="1"/>
            <a:endParaRPr lang="en-US" altLang="en-US" sz="2400" b="1" dirty="0">
              <a:solidFill>
                <a:srgbClr val="002C5F"/>
              </a:solidFill>
            </a:endParaRPr>
          </a:p>
          <a:p>
            <a:pPr algn="l" eaLnBrk="1" hangingPunct="1"/>
            <a:endParaRPr lang="en-US" altLang="en-US" sz="2400" b="1" dirty="0">
              <a:solidFill>
                <a:srgbClr val="002C5F"/>
              </a:solidFill>
            </a:endParaRPr>
          </a:p>
          <a:p>
            <a:pPr algn="l" eaLnBrk="1" hangingPunct="1"/>
            <a:endParaRPr lang="en-US" altLang="en-US" sz="2400" b="1" dirty="0">
              <a:solidFill>
                <a:srgbClr val="002C5F"/>
              </a:solidFill>
            </a:endParaRPr>
          </a:p>
          <a:p>
            <a:pPr algn="l" eaLnBrk="1" hangingPunct="1"/>
            <a:endParaRPr lang="en-US" altLang="en-US" sz="2400" b="1" dirty="0">
              <a:solidFill>
                <a:srgbClr val="002C5F"/>
              </a:solidFill>
            </a:endParaRPr>
          </a:p>
          <a:p>
            <a:pPr algn="l" eaLnBrk="1" hangingPunct="1"/>
            <a:endParaRPr lang="en-US" altLang="en-US" sz="2400" b="1" dirty="0">
              <a:solidFill>
                <a:srgbClr val="002C5F"/>
              </a:solidFill>
            </a:endParaRPr>
          </a:p>
          <a:p>
            <a:pPr algn="l" eaLnBrk="1" hangingPunct="1"/>
            <a:endParaRPr lang="en-US" altLang="en-US" sz="2400" b="1" dirty="0">
              <a:solidFill>
                <a:srgbClr val="002C5F"/>
              </a:solidFill>
            </a:endParaRPr>
          </a:p>
          <a:p>
            <a:pPr algn="l" eaLnBrk="1" hangingPunct="1"/>
            <a:endParaRPr lang="en-US" altLang="en-US" sz="2400" b="1" dirty="0">
              <a:solidFill>
                <a:srgbClr val="002C5F"/>
              </a:solidFill>
            </a:endParaRPr>
          </a:p>
          <a:p>
            <a:pPr algn="l" eaLnBrk="1" hangingPunct="1"/>
            <a:r>
              <a:rPr lang="en-US" altLang="en-US" sz="2400" dirty="0">
                <a:solidFill>
                  <a:srgbClr val="CC3300"/>
                </a:solidFill>
                <a:hlinkClick r:id="rId3"/>
              </a:rPr>
              <a:t>JAN's Accommodating Educators with Disabilities</a:t>
            </a:r>
            <a:endParaRPr lang="en-US" altLang="en-US" sz="2400" dirty="0">
              <a:solidFill>
                <a:srgbClr val="CC3300"/>
              </a:solidFill>
            </a:endParaRPr>
          </a:p>
        </p:txBody>
      </p:sp>
      <p:sp>
        <p:nvSpPr>
          <p:cNvPr id="16793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AB1D5685-B982-4591-B39C-6CD17F329B8C}" type="slidenum">
              <a:rPr lang="en-US" altLang="en-US" sz="1400" smtClean="0">
                <a:solidFill>
                  <a:srgbClr val="FFFFFF"/>
                </a:solidFill>
              </a:rPr>
              <a:pPr>
                <a:spcBef>
                  <a:spcPct val="0"/>
                </a:spcBef>
                <a:buFontTx/>
                <a:buNone/>
              </a:pPr>
              <a:t>27</a:t>
            </a:fld>
            <a:endParaRPr lang="en-US" altLang="en-US" sz="1400">
              <a:solidFill>
                <a:srgbClr val="FFFFFF"/>
              </a:solidFill>
            </a:endParaRPr>
          </a:p>
        </p:txBody>
      </p:sp>
      <p:pic>
        <p:nvPicPr>
          <p:cNvPr id="1026" name="Picture 2">
            <a:extLst>
              <a:ext uri="{FF2B5EF4-FFF2-40B4-BE49-F238E27FC236}">
                <a16:creationId xmlns:a16="http://schemas.microsoft.com/office/drawing/2014/main" id="{C4149FEC-FA98-4B63-94AA-2F5A47E9A00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9881" y="3180936"/>
            <a:ext cx="3502529" cy="2623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658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EB3940-6ECA-4446-BBFE-BDF12C6F5B3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Photosensitivity (1)</a:t>
            </a:r>
            <a:endParaRPr kumimoji="0" lang="en-US" sz="2800" b="1" i="0" u="none" strike="noStrike" kern="1200" cap="none" spc="0" normalizeH="0" baseline="0" noProof="0" dirty="0">
              <a:ln>
                <a:noFill/>
              </a:ln>
              <a:solidFill>
                <a:srgbClr val="002C5F"/>
              </a:solidFill>
              <a:effectLst/>
              <a:uLnTx/>
              <a:uFillTx/>
              <a:latin typeface="Arial" pitchFamily="34" charset="0"/>
              <a:ea typeface="+mj-ea"/>
              <a:cs typeface="Arial" pitchFamily="34" charset="0"/>
            </a:endParaRPr>
          </a:p>
        </p:txBody>
      </p:sp>
      <p:sp>
        <p:nvSpPr>
          <p:cNvPr id="2" name="Content Placeholder 1">
            <a:extLst>
              <a:ext uri="{FF2B5EF4-FFF2-40B4-BE49-F238E27FC236}">
                <a16:creationId xmlns:a16="http://schemas.microsoft.com/office/drawing/2014/main" id="{58B97B8C-211C-4A7E-97AB-46A4F4B8D055}"/>
              </a:ext>
            </a:extLst>
          </p:cNvPr>
          <p:cNvSpPr>
            <a:spLocks noGrp="1"/>
          </p:cNvSpPr>
          <p:nvPr>
            <p:ph idx="1"/>
          </p:nvPr>
        </p:nvSpPr>
        <p:spPr/>
        <p:txBody>
          <a:bodyPr>
            <a:normAutofit lnSpcReduction="10000"/>
          </a:bodyPr>
          <a:lstStyle/>
          <a:p>
            <a:pPr marL="0" indent="0">
              <a:spcAft>
                <a:spcPts val="600"/>
              </a:spcAft>
            </a:pPr>
            <a:r>
              <a:rPr lang="en-US" altLang="en-US" sz="2600" dirty="0"/>
              <a:t>Accommodations:</a:t>
            </a:r>
          </a:p>
          <a:p>
            <a:pPr marL="457200" indent="-457200">
              <a:buFont typeface="Wingdings" panose="05000000000000000000" pitchFamily="2" charset="2"/>
              <a:buChar char="§"/>
            </a:pPr>
            <a:r>
              <a:rPr lang="en-US" altLang="en-US" sz="2400" b="0" dirty="0"/>
              <a:t>General considerations:</a:t>
            </a:r>
          </a:p>
          <a:p>
            <a:pPr marL="857250" lvl="1" indent="-457200"/>
            <a:r>
              <a:rPr lang="en-US" altLang="en-US" sz="2000" b="0" dirty="0"/>
              <a:t>Provide flexible schedules/telework to avoid peak sun hours</a:t>
            </a:r>
          </a:p>
          <a:p>
            <a:pPr marL="857250" lvl="1" indent="-457200"/>
            <a:r>
              <a:rPr lang="en-US" altLang="en-US" sz="2000" b="0" dirty="0"/>
              <a:t>Limit exposure to water, ice, and other highly reflective surfaces</a:t>
            </a:r>
          </a:p>
          <a:p>
            <a:pPr marL="857250" lvl="1" indent="-457200"/>
            <a:r>
              <a:rPr lang="en-US" altLang="en-US" sz="2000" b="0" dirty="0"/>
              <a:t>Modify dress code policies to allow items that may reduce effects of fluorescent lighting and/or provide UV protection clothing/accessories</a:t>
            </a:r>
          </a:p>
          <a:p>
            <a:pPr marL="857250" lvl="1" indent="-457200">
              <a:spcAft>
                <a:spcPts val="600"/>
              </a:spcAft>
            </a:pPr>
            <a:r>
              <a:rPr lang="en-US" altLang="en-US" sz="2000" b="0" dirty="0"/>
              <a:t>Allow frequent rest breaks indoors or in shaded areas</a:t>
            </a:r>
          </a:p>
          <a:p>
            <a:pPr marL="457200" indent="-457200">
              <a:spcAft>
                <a:spcPts val="600"/>
              </a:spcAft>
              <a:buFont typeface="Wingdings" panose="05000000000000000000" pitchFamily="2" charset="2"/>
              <a:buChar char="§"/>
            </a:pPr>
            <a:r>
              <a:rPr lang="en-US" altLang="en-US" sz="2400" b="0" dirty="0"/>
              <a:t>If performing outdoor tasks: Combine tasks to limit exposures and allow flexible leave around low-ozone and sun flare events</a:t>
            </a:r>
          </a:p>
          <a:p>
            <a:pPr marL="457200" indent="-457200">
              <a:buFont typeface="Wingdings" panose="05000000000000000000" pitchFamily="2" charset="2"/>
              <a:buChar char="§"/>
            </a:pPr>
            <a:r>
              <a:rPr lang="en-US" altLang="en-US" sz="2400" b="0" dirty="0"/>
              <a:t>If performing driving tasks: Provide window tinting and shades on work vehicles</a:t>
            </a:r>
          </a:p>
          <a:p>
            <a:endParaRPr lang="en-US" altLang="en-US" dirty="0"/>
          </a:p>
          <a:p>
            <a:endParaRPr lang="en-US" altLang="en-US" noProof="0" dirty="0"/>
          </a:p>
        </p:txBody>
      </p:sp>
      <p:sp>
        <p:nvSpPr>
          <p:cNvPr id="3" name="Slide Number Placeholder 2">
            <a:extLst>
              <a:ext uri="{FF2B5EF4-FFF2-40B4-BE49-F238E27FC236}">
                <a16:creationId xmlns:a16="http://schemas.microsoft.com/office/drawing/2014/main" id="{4885D9A3-1842-4DD1-975F-07244141A69B}"/>
              </a:ext>
            </a:extLst>
          </p:cNvPr>
          <p:cNvSpPr>
            <a:spLocks noGrp="1"/>
          </p:cNvSpPr>
          <p:nvPr>
            <p:ph type="sldNum" sz="quarter" idx="10"/>
          </p:nvPr>
        </p:nvSpPr>
        <p:spPr/>
        <p:txBody>
          <a:bodyPr/>
          <a:lstStyle/>
          <a:p>
            <a:fld id="{3BFC9027-B8DE-401F-8495-AF55D855D141}" type="slidenum">
              <a:rPr lang="en-US" smtClean="0"/>
              <a:pPr/>
              <a:t>28</a:t>
            </a:fld>
            <a:endParaRPr lang="en-US"/>
          </a:p>
        </p:txBody>
      </p:sp>
    </p:spTree>
    <p:extLst>
      <p:ext uri="{BB962C8B-B14F-4D97-AF65-F5344CB8AC3E}">
        <p14:creationId xmlns:p14="http://schemas.microsoft.com/office/powerpoint/2010/main" val="1014614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EB3940-6ECA-4446-BBFE-BDF12C6F5B3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Photosensitivity (2)</a:t>
            </a:r>
            <a:endParaRPr kumimoji="0" lang="en-US" sz="2800" b="1" i="0" u="none" strike="noStrike" kern="1200" cap="none" spc="0" normalizeH="0" baseline="0" noProof="0" dirty="0">
              <a:ln>
                <a:noFill/>
              </a:ln>
              <a:solidFill>
                <a:srgbClr val="002C5F"/>
              </a:solidFill>
              <a:effectLst/>
              <a:uLnTx/>
              <a:uFillTx/>
              <a:latin typeface="Arial" pitchFamily="34" charset="0"/>
              <a:ea typeface="+mj-ea"/>
              <a:cs typeface="Arial" pitchFamily="34" charset="0"/>
            </a:endParaRPr>
          </a:p>
        </p:txBody>
      </p:sp>
      <p:sp>
        <p:nvSpPr>
          <p:cNvPr id="2" name="Content Placeholder 1">
            <a:extLst>
              <a:ext uri="{FF2B5EF4-FFF2-40B4-BE49-F238E27FC236}">
                <a16:creationId xmlns:a16="http://schemas.microsoft.com/office/drawing/2014/main" id="{58B97B8C-211C-4A7E-97AB-46A4F4B8D055}"/>
              </a:ext>
            </a:extLst>
          </p:cNvPr>
          <p:cNvSpPr>
            <a:spLocks noGrp="1"/>
          </p:cNvSpPr>
          <p:nvPr>
            <p:ph idx="1"/>
          </p:nvPr>
        </p:nvSpPr>
        <p:spPr/>
        <p:txBody>
          <a:bodyPr>
            <a:normAutofit/>
          </a:bodyPr>
          <a:lstStyle/>
          <a:p>
            <a:pPr marL="0" indent="0"/>
            <a:r>
              <a:rPr lang="en-US" altLang="en-US" sz="2600" dirty="0"/>
              <a:t>Assistive Technology:</a:t>
            </a:r>
          </a:p>
          <a:p>
            <a:pPr marL="457200" indent="-457200">
              <a:spcAft>
                <a:spcPts val="600"/>
              </a:spcAft>
              <a:buFont typeface="Wingdings" panose="05000000000000000000" pitchFamily="2" charset="2"/>
              <a:buChar char="§"/>
            </a:pPr>
            <a:r>
              <a:rPr lang="en-US" altLang="en-US" sz="2400" b="0" dirty="0"/>
              <a:t>UV-filtered computer screens</a:t>
            </a:r>
          </a:p>
          <a:p>
            <a:pPr marL="457200" indent="-457200">
              <a:spcAft>
                <a:spcPts val="600"/>
              </a:spcAft>
              <a:buFont typeface="Wingdings" panose="05000000000000000000" pitchFamily="2" charset="2"/>
              <a:buChar char="§"/>
            </a:pPr>
            <a:r>
              <a:rPr lang="en-US" altLang="en-US" sz="2400" b="0" dirty="0">
                <a:hlinkClick r:id="rId3"/>
              </a:rPr>
              <a:t>UV protection clothing</a:t>
            </a:r>
            <a:r>
              <a:rPr lang="en-US" altLang="en-US" sz="2400" b="0" dirty="0"/>
              <a:t>/accessories</a:t>
            </a:r>
          </a:p>
          <a:p>
            <a:pPr marL="457200" indent="-457200">
              <a:spcAft>
                <a:spcPts val="600"/>
              </a:spcAft>
              <a:buFont typeface="Wingdings" panose="05000000000000000000" pitchFamily="2" charset="2"/>
              <a:buChar char="§"/>
            </a:pPr>
            <a:r>
              <a:rPr lang="en-US" altLang="en-US" sz="2400" b="0" dirty="0">
                <a:hlinkClick r:id="rId4"/>
              </a:rPr>
              <a:t>UV light filters</a:t>
            </a:r>
            <a:endParaRPr lang="en-US" altLang="en-US" sz="2400" b="0" dirty="0"/>
          </a:p>
          <a:p>
            <a:pPr marL="457200" indent="-457200">
              <a:spcAft>
                <a:spcPts val="600"/>
              </a:spcAft>
              <a:buFont typeface="Wingdings" panose="05000000000000000000" pitchFamily="2" charset="2"/>
              <a:buChar char="§"/>
            </a:pPr>
            <a:r>
              <a:rPr lang="en-US" altLang="en-US" sz="2400" b="0" dirty="0">
                <a:hlinkClick r:id="rId5"/>
              </a:rPr>
              <a:t>Alternate lighting</a:t>
            </a:r>
            <a:endParaRPr lang="en-US" altLang="en-US" sz="2400" b="0" dirty="0"/>
          </a:p>
          <a:p>
            <a:pPr marL="457200" indent="-457200">
              <a:buFont typeface="Wingdings" panose="05000000000000000000" pitchFamily="2" charset="2"/>
              <a:buChar char="§"/>
            </a:pPr>
            <a:r>
              <a:rPr lang="en-US" altLang="en-US" sz="2400" b="0" dirty="0">
                <a:hlinkClick r:id="rId6"/>
              </a:rPr>
              <a:t>Filters</a:t>
            </a:r>
            <a:r>
              <a:rPr lang="en-US" altLang="en-US" sz="2400" b="0" dirty="0"/>
              <a:t> in fluorescent light fixtures</a:t>
            </a:r>
          </a:p>
          <a:p>
            <a:endParaRPr lang="en-US" altLang="en-US" dirty="0"/>
          </a:p>
          <a:p>
            <a:endParaRPr lang="en-US" altLang="en-US" noProof="0" dirty="0"/>
          </a:p>
        </p:txBody>
      </p:sp>
      <p:pic>
        <p:nvPicPr>
          <p:cNvPr id="1026" name="Picture 2" descr="Fluorescent Light Filters from Educational Insights">
            <a:extLst>
              <a:ext uri="{FF2B5EF4-FFF2-40B4-BE49-F238E27FC236}">
                <a16:creationId xmlns:a16="http://schemas.microsoft.com/office/drawing/2014/main" id="{1E5021FC-FE1C-4F67-8A00-02B26843FD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3265" y="4425619"/>
            <a:ext cx="3197469" cy="184742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885D9A3-1842-4DD1-975F-07244141A69B}"/>
              </a:ext>
            </a:extLst>
          </p:cNvPr>
          <p:cNvSpPr>
            <a:spLocks noGrp="1"/>
          </p:cNvSpPr>
          <p:nvPr>
            <p:ph type="sldNum" sz="quarter" idx="10"/>
          </p:nvPr>
        </p:nvSpPr>
        <p:spPr/>
        <p:txBody>
          <a:bodyPr/>
          <a:lstStyle/>
          <a:p>
            <a:fld id="{3BFC9027-B8DE-401F-8495-AF55D855D141}" type="slidenum">
              <a:rPr lang="en-US" smtClean="0"/>
              <a:pPr/>
              <a:t>29</a:t>
            </a:fld>
            <a:endParaRPr lang="en-US"/>
          </a:p>
        </p:txBody>
      </p:sp>
    </p:spTree>
    <p:extLst>
      <p:ext uri="{BB962C8B-B14F-4D97-AF65-F5344CB8AC3E}">
        <p14:creationId xmlns:p14="http://schemas.microsoft.com/office/powerpoint/2010/main" val="67529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102EA-FC8B-479A-8DDD-85F402493598}"/>
              </a:ext>
            </a:extLst>
          </p:cNvPr>
          <p:cNvSpPr>
            <a:spLocks noGrp="1"/>
          </p:cNvSpPr>
          <p:nvPr>
            <p:ph type="title" idx="4294967295"/>
          </p:nvPr>
        </p:nvSpPr>
        <p:spPr>
          <a:xfrm>
            <a:off x="457200" y="274638"/>
            <a:ext cx="8153400" cy="1020762"/>
          </a:xfrm>
        </p:spPr>
        <p:txBody>
          <a:bodyPr/>
          <a:lstStyle/>
          <a:p>
            <a:r>
              <a:rPr lang="en-US" dirty="0"/>
              <a:t>Housekeeping Cont’d</a:t>
            </a:r>
            <a:endParaRPr lang="en-US" sz="2800" dirty="0"/>
          </a:p>
        </p:txBody>
      </p:sp>
      <p:sp>
        <p:nvSpPr>
          <p:cNvPr id="18434" name="Content Placeholder 2">
            <a:extLst>
              <a:ext uri="{FF2B5EF4-FFF2-40B4-BE49-F238E27FC236}">
                <a16:creationId xmlns:a16="http://schemas.microsoft.com/office/drawing/2014/main" id="{6A0B5A2F-404E-47BD-9168-BCE498C4C6AC}"/>
              </a:ext>
            </a:extLst>
          </p:cNvPr>
          <p:cNvSpPr>
            <a:spLocks noGrp="1"/>
          </p:cNvSpPr>
          <p:nvPr>
            <p:ph idx="1"/>
          </p:nvPr>
        </p:nvSpPr>
        <p:spPr/>
        <p:txBody>
          <a:bodyPr>
            <a:normAutofit/>
          </a:bodyPr>
          <a:lstStyle/>
          <a:p>
            <a:pPr marL="457200" indent="-457200">
              <a:spcAft>
                <a:spcPts val="0"/>
              </a:spcAft>
              <a:buFont typeface="Wingdings" panose="05000000000000000000" pitchFamily="2" charset="2"/>
              <a:buChar char="§"/>
              <a:defRPr/>
            </a:pPr>
            <a:r>
              <a:rPr lang="en-US" altLang="en-US" dirty="0"/>
              <a:t>PPT Slides</a:t>
            </a:r>
          </a:p>
          <a:p>
            <a:pPr marL="745236" lvl="1" indent="-342900">
              <a:spcAft>
                <a:spcPts val="1200"/>
              </a:spcAft>
              <a:defRPr/>
            </a:pPr>
            <a:r>
              <a:rPr lang="en-US" altLang="en-US" dirty="0"/>
              <a:t>Click the</a:t>
            </a:r>
            <a:r>
              <a:rPr lang="en-US" altLang="en-US" b="0" dirty="0"/>
              <a:t> link included in the webcast login email</a:t>
            </a:r>
          </a:p>
          <a:p>
            <a:pPr marL="457200" indent="-457200">
              <a:spcAft>
                <a:spcPts val="0"/>
              </a:spcAft>
              <a:buFont typeface="Wingdings" panose="05000000000000000000" pitchFamily="2" charset="2"/>
              <a:buChar char="§"/>
              <a:defRPr/>
            </a:pPr>
            <a:r>
              <a:rPr lang="en-US" altLang="en-US" dirty="0"/>
              <a:t>Captioning</a:t>
            </a:r>
          </a:p>
          <a:p>
            <a:pPr marL="745236" lvl="1" indent="-342900">
              <a:spcAft>
                <a:spcPts val="600"/>
              </a:spcAft>
              <a:defRPr/>
            </a:pPr>
            <a:r>
              <a:rPr lang="en-US" altLang="en-US" b="0" dirty="0"/>
              <a:t>Use the closed caption (CC) option or </a:t>
            </a:r>
            <a:r>
              <a:rPr lang="en-US" altLang="en-US" b="0" dirty="0" err="1"/>
              <a:t>StreamText</a:t>
            </a:r>
            <a:r>
              <a:rPr lang="en-US" altLang="en-US" b="0" dirty="0"/>
              <a:t> link shared in the webcast chat</a:t>
            </a:r>
          </a:p>
          <a:p>
            <a:pPr marL="745236" lvl="1" indent="-342900">
              <a:spcAft>
                <a:spcPts val="1200"/>
              </a:spcAft>
              <a:defRPr/>
            </a:pPr>
            <a:r>
              <a:rPr lang="en-US" altLang="en-US" dirty="0"/>
              <a:t>Transcript will be available with webcast archive</a:t>
            </a:r>
          </a:p>
          <a:p>
            <a:pPr marL="457200" indent="-457200">
              <a:spcAft>
                <a:spcPts val="1200"/>
              </a:spcAft>
              <a:buFont typeface="Wingdings" panose="05000000000000000000" pitchFamily="2" charset="2"/>
              <a:buChar char="§"/>
              <a:defRPr/>
            </a:pPr>
            <a:r>
              <a:rPr lang="en-US" altLang="en-US" dirty="0"/>
              <a:t>This event is being recorded</a:t>
            </a:r>
          </a:p>
          <a:p>
            <a:pPr marL="457200" indent="-457200">
              <a:spcAft>
                <a:spcPts val="1200"/>
              </a:spcAft>
              <a:buFont typeface="Wingdings" panose="05000000000000000000" pitchFamily="2" charset="2"/>
              <a:buChar char="§"/>
              <a:defRPr/>
            </a:pPr>
            <a:r>
              <a:rPr lang="en-US" altLang="en-US" dirty="0"/>
              <a:t>Please complete the webcast evaluation</a:t>
            </a:r>
          </a:p>
          <a:p>
            <a:pPr lvl="1" eaLnBrk="1" hangingPunct="1">
              <a:lnSpc>
                <a:spcPct val="90000"/>
              </a:lnSpc>
              <a:spcBef>
                <a:spcPct val="0"/>
              </a:spcBef>
              <a:buFont typeface="Arial" panose="020B0604020202020204" pitchFamily="34" charset="0"/>
              <a:buChar char="•"/>
              <a:defRPr/>
            </a:pPr>
            <a:endParaRPr lang="en-US" altLang="en-US" dirty="0"/>
          </a:p>
          <a:p>
            <a:pPr marL="0" indent="0" eaLnBrk="1" hangingPunct="1">
              <a:lnSpc>
                <a:spcPct val="90000"/>
              </a:lnSpc>
              <a:defRPr/>
            </a:pPr>
            <a:endParaRPr lang="en-US" altLang="en-US" dirty="0"/>
          </a:p>
        </p:txBody>
      </p:sp>
      <p:sp>
        <p:nvSpPr>
          <p:cNvPr id="51204" name="Slide Number Placeholder 5">
            <a:extLst>
              <a:ext uri="{FF2B5EF4-FFF2-40B4-BE49-F238E27FC236}">
                <a16:creationId xmlns:a16="http://schemas.microsoft.com/office/drawing/2014/main" id="{6EB1996F-3691-4EFB-BBF4-E0DEDD59627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557213" indent="-214313">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857250" indent="-17145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200150" indent="-17145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1543050" indent="-17145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0002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4574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29146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3718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38AEFA12-7985-4821-89F0-2C4C207FFFE0}" type="slidenum">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5873679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C143DD-B024-421C-BD74-4BB10B42B110}"/>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Photosensitivity Scenario (1)</a:t>
            </a:r>
          </a:p>
        </p:txBody>
      </p:sp>
      <p:sp>
        <p:nvSpPr>
          <p:cNvPr id="166914" name="Content Placeholder 2"/>
          <p:cNvSpPr>
            <a:spLocks noGrp="1"/>
          </p:cNvSpPr>
          <p:nvPr>
            <p:ph type="subTitle" idx="1"/>
          </p:nvPr>
        </p:nvSpPr>
        <p:spPr>
          <a:xfrm>
            <a:off x="841375" y="1295400"/>
            <a:ext cx="7848600" cy="5181600"/>
          </a:xfrm>
        </p:spPr>
        <p:txBody>
          <a:bodyPr/>
          <a:lstStyle/>
          <a:p>
            <a:pPr algn="l" eaLnBrk="1" hangingPunct="1"/>
            <a:r>
              <a:rPr lang="en-US" altLang="en-US" sz="2600" b="1" dirty="0">
                <a:solidFill>
                  <a:srgbClr val="0070C0"/>
                </a:solidFill>
              </a:rPr>
              <a:t>Example</a:t>
            </a:r>
          </a:p>
          <a:p>
            <a:pPr algn="l" eaLnBrk="1" hangingPunct="1"/>
            <a:r>
              <a:rPr lang="en-US" altLang="en-US" sz="2400" dirty="0">
                <a:solidFill>
                  <a:srgbClr val="002C5F"/>
                </a:solidFill>
              </a:rPr>
              <a:t>A federal employee with lupus had photosensitivity and was scheduled to attend training in a facility with fluorescent lighting, which aggravated the employee’s condition. The lights could not be turned off because it was too dark without them. </a:t>
            </a:r>
          </a:p>
          <a:p>
            <a:pPr algn="l" eaLnBrk="1" hangingPunct="1"/>
            <a:endParaRPr lang="en-US" altLang="en-US" sz="2400" dirty="0">
              <a:solidFill>
                <a:srgbClr val="002C5F"/>
              </a:solidFill>
            </a:endParaRPr>
          </a:p>
        </p:txBody>
      </p:sp>
      <p:sp>
        <p:nvSpPr>
          <p:cNvPr id="16691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9000EA7-2B8B-4898-9846-C1C0835AB3D6}" type="slidenum">
              <a:rPr lang="en-US" altLang="en-US" sz="1400" smtClean="0">
                <a:solidFill>
                  <a:srgbClr val="FFFFFF"/>
                </a:solidFill>
              </a:rPr>
              <a:pPr>
                <a:spcBef>
                  <a:spcPct val="0"/>
                </a:spcBef>
                <a:buFontTx/>
                <a:buNone/>
              </a:pPr>
              <a:t>30</a:t>
            </a:fld>
            <a:endParaRPr lang="en-US" altLang="en-US" sz="1400">
              <a:solidFill>
                <a:srgbClr val="FFFFFF"/>
              </a:solidFill>
            </a:endParaRPr>
          </a:p>
        </p:txBody>
      </p:sp>
      <p:pic>
        <p:nvPicPr>
          <p:cNvPr id="9218" name="Picture 2">
            <a:extLst>
              <a:ext uri="{FF2B5EF4-FFF2-40B4-BE49-F238E27FC236}">
                <a16:creationId xmlns:a16="http://schemas.microsoft.com/office/drawing/2014/main" id="{B36D09F1-123C-466E-ACED-7018A2E0D70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900" y="3921682"/>
            <a:ext cx="3404388" cy="2346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231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E1CB527-F6E3-4A6F-AE58-377BB1DFF38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Photosensitivity Scenario (2)</a:t>
            </a:r>
          </a:p>
        </p:txBody>
      </p:sp>
      <p:sp>
        <p:nvSpPr>
          <p:cNvPr id="167938" name="Content Placeholder 2"/>
          <p:cNvSpPr>
            <a:spLocks noGrp="1"/>
          </p:cNvSpPr>
          <p:nvPr>
            <p:ph type="subTitle" idx="1"/>
          </p:nvPr>
        </p:nvSpPr>
        <p:spPr>
          <a:xfrm>
            <a:off x="838200" y="1295400"/>
            <a:ext cx="7848600" cy="5181600"/>
          </a:xfrm>
        </p:spPr>
        <p:txBody>
          <a:bodyPr/>
          <a:lstStyle/>
          <a:p>
            <a:pPr algn="l" eaLnBrk="1" hangingPunct="1"/>
            <a:r>
              <a:rPr lang="en-US" altLang="en-US" sz="2600" b="1" dirty="0">
                <a:solidFill>
                  <a:srgbClr val="0070C0"/>
                </a:solidFill>
              </a:rPr>
              <a:t>Accommodation</a:t>
            </a:r>
          </a:p>
          <a:p>
            <a:pPr algn="l" eaLnBrk="1" hangingPunct="1"/>
            <a:r>
              <a:rPr lang="en-US" altLang="en-US" sz="2400" dirty="0">
                <a:solidFill>
                  <a:srgbClr val="002C5F"/>
                </a:solidFill>
              </a:rPr>
              <a:t>The employer rented a training site without fluorescent lighting.</a:t>
            </a:r>
            <a:endParaRPr lang="en-US" altLang="en-US" sz="2400" b="1" dirty="0">
              <a:solidFill>
                <a:srgbClr val="CC3300"/>
              </a:solidFill>
            </a:endParaRPr>
          </a:p>
        </p:txBody>
      </p:sp>
      <p:sp>
        <p:nvSpPr>
          <p:cNvPr id="16793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AB1D5685-B982-4591-B39C-6CD17F329B8C}" type="slidenum">
              <a:rPr lang="en-US" altLang="en-US" sz="1400" smtClean="0">
                <a:solidFill>
                  <a:srgbClr val="FFFFFF"/>
                </a:solidFill>
              </a:rPr>
              <a:pPr>
                <a:spcBef>
                  <a:spcPct val="0"/>
                </a:spcBef>
                <a:buFontTx/>
                <a:buNone/>
              </a:pPr>
              <a:t>31</a:t>
            </a:fld>
            <a:endParaRPr lang="en-US" altLang="en-US" sz="1400">
              <a:solidFill>
                <a:srgbClr val="FFFFFF"/>
              </a:solidFill>
            </a:endParaRPr>
          </a:p>
        </p:txBody>
      </p:sp>
      <p:pic>
        <p:nvPicPr>
          <p:cNvPr id="6146" name="Picture 2">
            <a:extLst>
              <a:ext uri="{FF2B5EF4-FFF2-40B4-BE49-F238E27FC236}">
                <a16:creationId xmlns:a16="http://schemas.microsoft.com/office/drawing/2014/main" id="{4A85E285-785B-4BAB-9100-63E4979A16CC}"/>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8861" y="2663687"/>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328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EB3940-6ECA-4446-BBFE-BDF12C6F5B3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Memory Deficits</a:t>
            </a:r>
            <a:endParaRPr kumimoji="0" lang="en-US" sz="2800" b="1" i="0" u="none" strike="noStrike" kern="1200" cap="none" spc="0" normalizeH="0" baseline="0" noProof="0" dirty="0">
              <a:ln>
                <a:noFill/>
              </a:ln>
              <a:solidFill>
                <a:srgbClr val="002C5F"/>
              </a:solidFill>
              <a:effectLst/>
              <a:uLnTx/>
              <a:uFillTx/>
              <a:latin typeface="Arial" pitchFamily="34" charset="0"/>
              <a:ea typeface="+mj-ea"/>
              <a:cs typeface="Arial" pitchFamily="34" charset="0"/>
            </a:endParaRPr>
          </a:p>
        </p:txBody>
      </p:sp>
      <p:sp>
        <p:nvSpPr>
          <p:cNvPr id="2" name="Content Placeholder 1">
            <a:extLst>
              <a:ext uri="{FF2B5EF4-FFF2-40B4-BE49-F238E27FC236}">
                <a16:creationId xmlns:a16="http://schemas.microsoft.com/office/drawing/2014/main" id="{58B97B8C-211C-4A7E-97AB-46A4F4B8D055}"/>
              </a:ext>
            </a:extLst>
          </p:cNvPr>
          <p:cNvSpPr>
            <a:spLocks noGrp="1"/>
          </p:cNvSpPr>
          <p:nvPr>
            <p:ph idx="1"/>
          </p:nvPr>
        </p:nvSpPr>
        <p:spPr/>
        <p:txBody>
          <a:bodyPr>
            <a:normAutofit fontScale="85000" lnSpcReduction="20000"/>
          </a:bodyPr>
          <a:lstStyle/>
          <a:p>
            <a:pPr marL="0" indent="0">
              <a:lnSpc>
                <a:spcPct val="110000"/>
              </a:lnSpc>
              <a:spcAft>
                <a:spcPts val="600"/>
              </a:spcAft>
            </a:pPr>
            <a:r>
              <a:rPr lang="en-US" altLang="en-US" sz="3100" dirty="0"/>
              <a:t>Accommodations:</a:t>
            </a:r>
          </a:p>
          <a:p>
            <a:pPr marL="457200" indent="-457200">
              <a:lnSpc>
                <a:spcPct val="110000"/>
              </a:lnSpc>
              <a:spcAft>
                <a:spcPts val="600"/>
              </a:spcAft>
              <a:buFont typeface="Wingdings" panose="05000000000000000000" pitchFamily="2" charset="2"/>
              <a:buChar char="§"/>
            </a:pPr>
            <a:r>
              <a:rPr lang="en-US" altLang="en-US" sz="2600" b="0" dirty="0"/>
              <a:t>Allow to </a:t>
            </a:r>
            <a:r>
              <a:rPr lang="en-US" altLang="en-US" sz="2600" b="0" dirty="0">
                <a:hlinkClick r:id="rId3"/>
              </a:rPr>
              <a:t>record</a:t>
            </a:r>
            <a:r>
              <a:rPr lang="en-US" altLang="en-US" sz="2600" b="0" dirty="0"/>
              <a:t> meetings</a:t>
            </a:r>
          </a:p>
          <a:p>
            <a:pPr marL="457200" indent="-457200">
              <a:lnSpc>
                <a:spcPct val="110000"/>
              </a:lnSpc>
              <a:spcAft>
                <a:spcPts val="600"/>
              </a:spcAft>
              <a:buFont typeface="Wingdings" panose="05000000000000000000" pitchFamily="2" charset="2"/>
              <a:buChar char="§"/>
            </a:pPr>
            <a:r>
              <a:rPr lang="en-US" altLang="en-US" sz="2600" b="0" dirty="0"/>
              <a:t>Provide type written minutes of each meeting</a:t>
            </a:r>
          </a:p>
          <a:p>
            <a:pPr marL="457200" indent="-457200">
              <a:lnSpc>
                <a:spcPct val="110000"/>
              </a:lnSpc>
              <a:spcAft>
                <a:spcPts val="600"/>
              </a:spcAft>
              <a:buFont typeface="Wingdings" panose="05000000000000000000" pitchFamily="2" charset="2"/>
              <a:buChar char="§"/>
            </a:pPr>
            <a:r>
              <a:rPr lang="en-US" altLang="en-US" sz="2600" b="0" dirty="0"/>
              <a:t>Use notebooks, calendars, or sticky notes to record information for easy retrieval</a:t>
            </a:r>
          </a:p>
          <a:p>
            <a:pPr marL="457200" indent="-457200">
              <a:lnSpc>
                <a:spcPct val="110000"/>
              </a:lnSpc>
              <a:spcAft>
                <a:spcPts val="600"/>
              </a:spcAft>
              <a:buFont typeface="Wingdings" panose="05000000000000000000" pitchFamily="2" charset="2"/>
              <a:buChar char="§"/>
            </a:pPr>
            <a:r>
              <a:rPr lang="en-US" altLang="en-US" sz="2600" b="0" dirty="0"/>
              <a:t>Provide written as well as verbal instructions</a:t>
            </a:r>
          </a:p>
          <a:p>
            <a:pPr marL="457200" indent="-457200">
              <a:lnSpc>
                <a:spcPct val="110000"/>
              </a:lnSpc>
              <a:spcAft>
                <a:spcPts val="600"/>
              </a:spcAft>
              <a:buFont typeface="Wingdings" panose="05000000000000000000" pitchFamily="2" charset="2"/>
              <a:buChar char="§"/>
            </a:pPr>
            <a:r>
              <a:rPr lang="en-US" altLang="en-US" sz="2600" b="0" dirty="0"/>
              <a:t>Allow additional training time</a:t>
            </a:r>
          </a:p>
          <a:p>
            <a:pPr marL="457200" indent="-457200">
              <a:lnSpc>
                <a:spcPct val="110000"/>
              </a:lnSpc>
              <a:spcAft>
                <a:spcPts val="600"/>
              </a:spcAft>
              <a:buFont typeface="Wingdings" panose="05000000000000000000" pitchFamily="2" charset="2"/>
              <a:buChar char="§"/>
            </a:pPr>
            <a:r>
              <a:rPr lang="en-US" altLang="en-US" sz="2600" b="0" dirty="0"/>
              <a:t>Provide written </a:t>
            </a:r>
            <a:r>
              <a:rPr lang="en-US" altLang="en-US" sz="2600" b="0" dirty="0">
                <a:hlinkClick r:id="rId4"/>
              </a:rPr>
              <a:t>checklists</a:t>
            </a:r>
            <a:endParaRPr lang="en-US" altLang="en-US" sz="2600" b="0" dirty="0"/>
          </a:p>
          <a:p>
            <a:pPr marL="457200" indent="-457200">
              <a:lnSpc>
                <a:spcPct val="110000"/>
              </a:lnSpc>
              <a:spcAft>
                <a:spcPts val="600"/>
              </a:spcAft>
              <a:buFont typeface="Wingdings" panose="05000000000000000000" pitchFamily="2" charset="2"/>
              <a:buChar char="§"/>
            </a:pPr>
            <a:r>
              <a:rPr lang="en-US" altLang="en-US" sz="2600" b="0" dirty="0"/>
              <a:t>Provide environmental cues to assist in memory for locations of items (e.g., labels, color coding, or bulletin boards)</a:t>
            </a:r>
          </a:p>
          <a:p>
            <a:pPr marL="457200" indent="-457200">
              <a:lnSpc>
                <a:spcPct val="110000"/>
              </a:lnSpc>
              <a:buFont typeface="Wingdings" panose="05000000000000000000" pitchFamily="2" charset="2"/>
              <a:buChar char="§"/>
            </a:pPr>
            <a:r>
              <a:rPr lang="en-US" altLang="en-US" sz="2600" b="0" dirty="0"/>
              <a:t>Post instructions over all frequently used equipment</a:t>
            </a:r>
          </a:p>
          <a:p>
            <a:endParaRPr lang="en-US" altLang="en-US" dirty="0"/>
          </a:p>
          <a:p>
            <a:endParaRPr lang="en-US" altLang="en-US" noProof="0" dirty="0"/>
          </a:p>
        </p:txBody>
      </p:sp>
      <p:sp>
        <p:nvSpPr>
          <p:cNvPr id="3" name="Slide Number Placeholder 2">
            <a:extLst>
              <a:ext uri="{FF2B5EF4-FFF2-40B4-BE49-F238E27FC236}">
                <a16:creationId xmlns:a16="http://schemas.microsoft.com/office/drawing/2014/main" id="{4885D9A3-1842-4DD1-975F-07244141A69B}"/>
              </a:ext>
            </a:extLst>
          </p:cNvPr>
          <p:cNvSpPr>
            <a:spLocks noGrp="1"/>
          </p:cNvSpPr>
          <p:nvPr>
            <p:ph type="sldNum" sz="quarter" idx="10"/>
          </p:nvPr>
        </p:nvSpPr>
        <p:spPr/>
        <p:txBody>
          <a:bodyPr/>
          <a:lstStyle/>
          <a:p>
            <a:fld id="{3BFC9027-B8DE-401F-8495-AF55D855D141}" type="slidenum">
              <a:rPr lang="en-US" smtClean="0"/>
              <a:pPr/>
              <a:t>32</a:t>
            </a:fld>
            <a:endParaRPr lang="en-US"/>
          </a:p>
        </p:txBody>
      </p:sp>
    </p:spTree>
    <p:extLst>
      <p:ext uri="{BB962C8B-B14F-4D97-AF65-F5344CB8AC3E}">
        <p14:creationId xmlns:p14="http://schemas.microsoft.com/office/powerpoint/2010/main" val="2190386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EB3940-6ECA-4446-BBFE-BDF12C6F5B3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Maintaining Concentration</a:t>
            </a:r>
            <a:endParaRPr kumimoji="0" lang="en-US" sz="2800" b="1" i="0" u="none" strike="noStrike" kern="1200" cap="none" spc="0" normalizeH="0" baseline="0" noProof="0" dirty="0">
              <a:ln>
                <a:noFill/>
              </a:ln>
              <a:solidFill>
                <a:srgbClr val="002C5F"/>
              </a:solidFill>
              <a:effectLst/>
              <a:uLnTx/>
              <a:uFillTx/>
              <a:latin typeface="Arial" pitchFamily="34" charset="0"/>
              <a:ea typeface="+mj-ea"/>
              <a:cs typeface="Arial" pitchFamily="34" charset="0"/>
            </a:endParaRPr>
          </a:p>
        </p:txBody>
      </p:sp>
      <p:sp>
        <p:nvSpPr>
          <p:cNvPr id="2" name="Content Placeholder 1">
            <a:extLst>
              <a:ext uri="{FF2B5EF4-FFF2-40B4-BE49-F238E27FC236}">
                <a16:creationId xmlns:a16="http://schemas.microsoft.com/office/drawing/2014/main" id="{58B97B8C-211C-4A7E-97AB-46A4F4B8D055}"/>
              </a:ext>
            </a:extLst>
          </p:cNvPr>
          <p:cNvSpPr>
            <a:spLocks noGrp="1"/>
          </p:cNvSpPr>
          <p:nvPr>
            <p:ph idx="1"/>
          </p:nvPr>
        </p:nvSpPr>
        <p:spPr/>
        <p:txBody>
          <a:bodyPr>
            <a:normAutofit lnSpcReduction="10000"/>
          </a:bodyPr>
          <a:lstStyle/>
          <a:p>
            <a:pPr marL="0" indent="0"/>
            <a:r>
              <a:rPr lang="en-US" altLang="en-US" sz="2600" dirty="0"/>
              <a:t>Accommodations:</a:t>
            </a:r>
          </a:p>
          <a:p>
            <a:pPr marL="457200" indent="-457200">
              <a:spcAft>
                <a:spcPts val="600"/>
              </a:spcAft>
              <a:buFont typeface="Wingdings" panose="05000000000000000000" pitchFamily="2" charset="2"/>
              <a:buChar char="§"/>
            </a:pPr>
            <a:r>
              <a:rPr lang="en-US" altLang="en-US" sz="2400" b="0" dirty="0"/>
              <a:t>Reduce distractions in the work area</a:t>
            </a:r>
          </a:p>
          <a:p>
            <a:pPr marL="457200" indent="-457200">
              <a:spcAft>
                <a:spcPts val="600"/>
              </a:spcAft>
              <a:buFont typeface="Wingdings" panose="05000000000000000000" pitchFamily="2" charset="2"/>
              <a:buChar char="§"/>
            </a:pPr>
            <a:r>
              <a:rPr lang="en-US" altLang="en-US" sz="2400" b="0" dirty="0"/>
              <a:t>Provide space enclosures or a private office</a:t>
            </a:r>
          </a:p>
          <a:p>
            <a:pPr marL="457200" indent="-457200">
              <a:spcAft>
                <a:spcPts val="600"/>
              </a:spcAft>
              <a:buFont typeface="Wingdings" panose="05000000000000000000" pitchFamily="2" charset="2"/>
              <a:buChar char="§"/>
            </a:pPr>
            <a:r>
              <a:rPr lang="en-US" altLang="en-US" sz="2400" b="0" dirty="0"/>
              <a:t>Allow use of an environmental sound machine</a:t>
            </a:r>
          </a:p>
          <a:p>
            <a:pPr marL="457200" indent="-457200">
              <a:spcAft>
                <a:spcPts val="600"/>
              </a:spcAft>
              <a:buFont typeface="Wingdings" panose="05000000000000000000" pitchFamily="2" charset="2"/>
              <a:buChar char="§"/>
            </a:pPr>
            <a:r>
              <a:rPr lang="en-US" altLang="en-US" sz="2400" b="0" dirty="0"/>
              <a:t>Allow use of a headset to listen to music</a:t>
            </a:r>
          </a:p>
          <a:p>
            <a:pPr marL="457200" indent="-457200">
              <a:spcAft>
                <a:spcPts val="600"/>
              </a:spcAft>
              <a:buFont typeface="Wingdings" panose="05000000000000000000" pitchFamily="2" charset="2"/>
              <a:buChar char="§"/>
            </a:pPr>
            <a:r>
              <a:rPr lang="en-US" altLang="en-US" sz="2400" b="0" dirty="0"/>
              <a:t>Increase natural lighting or provide full-spectrum lighting</a:t>
            </a:r>
          </a:p>
          <a:p>
            <a:pPr marL="457200" indent="-457200">
              <a:spcAft>
                <a:spcPts val="600"/>
              </a:spcAft>
              <a:buFont typeface="Wingdings" panose="05000000000000000000" pitchFamily="2" charset="2"/>
              <a:buChar char="§"/>
            </a:pPr>
            <a:r>
              <a:rPr lang="en-US" altLang="en-US" sz="2400" b="0" dirty="0"/>
              <a:t>Reduce clutter in the employee’s work environment</a:t>
            </a:r>
          </a:p>
          <a:p>
            <a:pPr marL="457200" indent="-457200">
              <a:spcAft>
                <a:spcPts val="600"/>
              </a:spcAft>
              <a:buFont typeface="Wingdings" panose="05000000000000000000" pitchFamily="2" charset="2"/>
              <a:buChar char="§"/>
            </a:pPr>
            <a:r>
              <a:rPr lang="en-US" altLang="en-US" sz="2400" b="0" dirty="0"/>
              <a:t>Plan for uninterrupted work time</a:t>
            </a:r>
          </a:p>
          <a:p>
            <a:pPr marL="457200" indent="-457200">
              <a:spcAft>
                <a:spcPts val="600"/>
              </a:spcAft>
              <a:buFont typeface="Wingdings" panose="05000000000000000000" pitchFamily="2" charset="2"/>
              <a:buChar char="§"/>
            </a:pPr>
            <a:r>
              <a:rPr lang="en-US" altLang="en-US" sz="2400" b="0" dirty="0"/>
              <a:t>Divide large assignments into smaller tasks &amp; steps</a:t>
            </a:r>
          </a:p>
          <a:p>
            <a:pPr marL="457200" indent="-457200">
              <a:buFont typeface="Wingdings" panose="05000000000000000000" pitchFamily="2" charset="2"/>
              <a:buChar char="§"/>
            </a:pPr>
            <a:r>
              <a:rPr lang="en-US" altLang="en-US" sz="2400" b="0" dirty="0"/>
              <a:t>Restructure job to include only essential functions </a:t>
            </a:r>
          </a:p>
          <a:p>
            <a:endParaRPr lang="en-US" altLang="en-US" dirty="0"/>
          </a:p>
          <a:p>
            <a:endParaRPr lang="en-US" altLang="en-US" noProof="0" dirty="0"/>
          </a:p>
        </p:txBody>
      </p:sp>
      <p:sp>
        <p:nvSpPr>
          <p:cNvPr id="3" name="Slide Number Placeholder 2">
            <a:extLst>
              <a:ext uri="{FF2B5EF4-FFF2-40B4-BE49-F238E27FC236}">
                <a16:creationId xmlns:a16="http://schemas.microsoft.com/office/drawing/2014/main" id="{4885D9A3-1842-4DD1-975F-07244141A69B}"/>
              </a:ext>
            </a:extLst>
          </p:cNvPr>
          <p:cNvSpPr>
            <a:spLocks noGrp="1"/>
          </p:cNvSpPr>
          <p:nvPr>
            <p:ph type="sldNum" sz="quarter" idx="10"/>
          </p:nvPr>
        </p:nvSpPr>
        <p:spPr/>
        <p:txBody>
          <a:bodyPr/>
          <a:lstStyle/>
          <a:p>
            <a:fld id="{3BFC9027-B8DE-401F-8495-AF55D855D141}" type="slidenum">
              <a:rPr lang="en-US" smtClean="0"/>
              <a:pPr/>
              <a:t>33</a:t>
            </a:fld>
            <a:endParaRPr lang="en-US"/>
          </a:p>
        </p:txBody>
      </p:sp>
    </p:spTree>
    <p:extLst>
      <p:ext uri="{BB962C8B-B14F-4D97-AF65-F5344CB8AC3E}">
        <p14:creationId xmlns:p14="http://schemas.microsoft.com/office/powerpoint/2010/main" val="2419559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EB3940-6ECA-4446-BBFE-BDF12C6F5B3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Maintaining Stamina</a:t>
            </a:r>
            <a:endParaRPr kumimoji="0" lang="en-US" sz="2800" b="1" i="0" u="none" strike="noStrike" kern="1200" cap="none" spc="0" normalizeH="0" baseline="0" noProof="0" dirty="0">
              <a:ln>
                <a:noFill/>
              </a:ln>
              <a:solidFill>
                <a:srgbClr val="002C5F"/>
              </a:solidFill>
              <a:effectLst/>
              <a:uLnTx/>
              <a:uFillTx/>
              <a:latin typeface="Arial" pitchFamily="34" charset="0"/>
              <a:ea typeface="+mj-ea"/>
              <a:cs typeface="Arial" pitchFamily="34" charset="0"/>
            </a:endParaRPr>
          </a:p>
        </p:txBody>
      </p:sp>
      <p:sp>
        <p:nvSpPr>
          <p:cNvPr id="2" name="Content Placeholder 1">
            <a:extLst>
              <a:ext uri="{FF2B5EF4-FFF2-40B4-BE49-F238E27FC236}">
                <a16:creationId xmlns:a16="http://schemas.microsoft.com/office/drawing/2014/main" id="{58B97B8C-211C-4A7E-97AB-46A4F4B8D055}"/>
              </a:ext>
            </a:extLst>
          </p:cNvPr>
          <p:cNvSpPr>
            <a:spLocks noGrp="1"/>
          </p:cNvSpPr>
          <p:nvPr>
            <p:ph idx="1"/>
          </p:nvPr>
        </p:nvSpPr>
        <p:spPr/>
        <p:txBody>
          <a:bodyPr>
            <a:normAutofit lnSpcReduction="10000"/>
          </a:bodyPr>
          <a:lstStyle/>
          <a:p>
            <a:pPr marL="0" indent="0">
              <a:spcAft>
                <a:spcPts val="600"/>
              </a:spcAft>
            </a:pPr>
            <a:r>
              <a:rPr lang="en-US" altLang="en-US" sz="2600" dirty="0"/>
              <a:t>Accommodations:</a:t>
            </a:r>
          </a:p>
          <a:p>
            <a:pPr marL="457200" indent="-457200">
              <a:spcAft>
                <a:spcPts val="600"/>
              </a:spcAft>
              <a:buFont typeface="Wingdings" panose="05000000000000000000" pitchFamily="2" charset="2"/>
              <a:buChar char="§"/>
            </a:pPr>
            <a:r>
              <a:rPr lang="en-US" altLang="en-US" sz="2400" b="0" dirty="0"/>
              <a:t>Allow flexible scheduling/part-time work schedules</a:t>
            </a:r>
          </a:p>
          <a:p>
            <a:pPr marL="457200" indent="-457200">
              <a:spcAft>
                <a:spcPts val="600"/>
              </a:spcAft>
              <a:buFont typeface="Wingdings" panose="05000000000000000000" pitchFamily="2" charset="2"/>
              <a:buChar char="§"/>
            </a:pPr>
            <a:r>
              <a:rPr lang="en-US" altLang="en-US" sz="2400" b="0" dirty="0"/>
              <a:t>Allow longer or more frequent work breaks</a:t>
            </a:r>
          </a:p>
          <a:p>
            <a:pPr marL="457200" indent="-457200">
              <a:spcAft>
                <a:spcPts val="600"/>
              </a:spcAft>
              <a:buFont typeface="Wingdings" panose="05000000000000000000" pitchFamily="2" charset="2"/>
              <a:buChar char="§"/>
            </a:pPr>
            <a:r>
              <a:rPr lang="en-US" altLang="en-US" sz="2400" b="0" dirty="0"/>
              <a:t>Provide additional time to learn new responsibilities</a:t>
            </a:r>
          </a:p>
          <a:p>
            <a:pPr marL="457200" indent="-457200">
              <a:spcAft>
                <a:spcPts val="600"/>
              </a:spcAft>
              <a:buFont typeface="Wingdings" panose="05000000000000000000" pitchFamily="2" charset="2"/>
              <a:buChar char="§"/>
            </a:pPr>
            <a:r>
              <a:rPr lang="en-US" altLang="en-US" sz="2400" b="0" dirty="0"/>
              <a:t>Provide self-paced workload</a:t>
            </a:r>
          </a:p>
          <a:p>
            <a:pPr marL="457200" indent="-457200">
              <a:spcAft>
                <a:spcPts val="600"/>
              </a:spcAft>
              <a:buFont typeface="Wingdings" panose="05000000000000000000" pitchFamily="2" charset="2"/>
              <a:buChar char="§"/>
            </a:pPr>
            <a:r>
              <a:rPr lang="en-US" altLang="en-US" sz="2400" b="0" dirty="0"/>
              <a:t>Provide backup coverage when employee needs to take breaks</a:t>
            </a:r>
          </a:p>
          <a:p>
            <a:pPr marL="457200" indent="-457200">
              <a:spcAft>
                <a:spcPts val="600"/>
              </a:spcAft>
              <a:buFont typeface="Wingdings" panose="05000000000000000000" pitchFamily="2" charset="2"/>
              <a:buChar char="§"/>
            </a:pPr>
            <a:r>
              <a:rPr lang="en-US" altLang="en-US" sz="2400" b="0" dirty="0"/>
              <a:t>Allow for time off for counseling</a:t>
            </a:r>
          </a:p>
          <a:p>
            <a:pPr marL="457200" indent="-457200">
              <a:spcAft>
                <a:spcPts val="600"/>
              </a:spcAft>
              <a:buFont typeface="Wingdings" panose="05000000000000000000" pitchFamily="2" charset="2"/>
              <a:buChar char="§"/>
            </a:pPr>
            <a:r>
              <a:rPr lang="en-US" altLang="en-US" sz="2400" b="0" dirty="0"/>
              <a:t>Allow use of supportive employment and job coaches</a:t>
            </a:r>
          </a:p>
          <a:p>
            <a:pPr marL="457200" indent="-457200">
              <a:spcAft>
                <a:spcPts val="600"/>
              </a:spcAft>
              <a:buFont typeface="Wingdings" panose="05000000000000000000" pitchFamily="2" charset="2"/>
              <a:buChar char="§"/>
            </a:pPr>
            <a:r>
              <a:rPr lang="en-US" altLang="en-US" sz="2400" b="0" dirty="0"/>
              <a:t>Allow employee to work from home part of the day</a:t>
            </a:r>
          </a:p>
          <a:p>
            <a:pPr marL="457200" indent="-457200">
              <a:spcAft>
                <a:spcPts val="600"/>
              </a:spcAft>
              <a:buFont typeface="Wingdings" panose="05000000000000000000" pitchFamily="2" charset="2"/>
              <a:buChar char="§"/>
            </a:pPr>
            <a:r>
              <a:rPr lang="en-US" altLang="en-US" sz="2400" b="0" dirty="0"/>
              <a:t>Provide for job-sharing opportunities</a:t>
            </a:r>
          </a:p>
          <a:p>
            <a:endParaRPr lang="en-US" altLang="en-US" dirty="0"/>
          </a:p>
          <a:p>
            <a:endParaRPr lang="en-US" altLang="en-US" noProof="0" dirty="0"/>
          </a:p>
        </p:txBody>
      </p:sp>
      <p:sp>
        <p:nvSpPr>
          <p:cNvPr id="3" name="Slide Number Placeholder 2">
            <a:extLst>
              <a:ext uri="{FF2B5EF4-FFF2-40B4-BE49-F238E27FC236}">
                <a16:creationId xmlns:a16="http://schemas.microsoft.com/office/drawing/2014/main" id="{4885D9A3-1842-4DD1-975F-07244141A69B}"/>
              </a:ext>
            </a:extLst>
          </p:cNvPr>
          <p:cNvSpPr>
            <a:spLocks noGrp="1"/>
          </p:cNvSpPr>
          <p:nvPr>
            <p:ph type="sldNum" sz="quarter" idx="10"/>
          </p:nvPr>
        </p:nvSpPr>
        <p:spPr/>
        <p:txBody>
          <a:bodyPr/>
          <a:lstStyle/>
          <a:p>
            <a:fld id="{3BFC9027-B8DE-401F-8495-AF55D855D141}" type="slidenum">
              <a:rPr lang="en-US" smtClean="0"/>
              <a:pPr/>
              <a:t>34</a:t>
            </a:fld>
            <a:endParaRPr lang="en-US"/>
          </a:p>
        </p:txBody>
      </p:sp>
    </p:spTree>
    <p:extLst>
      <p:ext uri="{BB962C8B-B14F-4D97-AF65-F5344CB8AC3E}">
        <p14:creationId xmlns:p14="http://schemas.microsoft.com/office/powerpoint/2010/main" val="4083668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EB3940-6ECA-4446-BBFE-BDF12C6F5B3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Cognitive Limitations</a:t>
            </a:r>
            <a:endParaRPr kumimoji="0" lang="en-US" sz="2800" b="1" i="0" u="none" strike="noStrike" kern="1200" cap="none" spc="0" normalizeH="0" baseline="0" noProof="0" dirty="0">
              <a:ln>
                <a:noFill/>
              </a:ln>
              <a:solidFill>
                <a:srgbClr val="002C5F"/>
              </a:solidFill>
              <a:effectLst/>
              <a:uLnTx/>
              <a:uFillTx/>
              <a:latin typeface="Arial" pitchFamily="34" charset="0"/>
              <a:ea typeface="+mj-ea"/>
              <a:cs typeface="Arial" pitchFamily="34" charset="0"/>
            </a:endParaRPr>
          </a:p>
        </p:txBody>
      </p:sp>
      <p:sp>
        <p:nvSpPr>
          <p:cNvPr id="2" name="Content Placeholder 1">
            <a:extLst>
              <a:ext uri="{FF2B5EF4-FFF2-40B4-BE49-F238E27FC236}">
                <a16:creationId xmlns:a16="http://schemas.microsoft.com/office/drawing/2014/main" id="{58B97B8C-211C-4A7E-97AB-46A4F4B8D055}"/>
              </a:ext>
            </a:extLst>
          </p:cNvPr>
          <p:cNvSpPr>
            <a:spLocks noGrp="1"/>
          </p:cNvSpPr>
          <p:nvPr>
            <p:ph idx="1"/>
          </p:nvPr>
        </p:nvSpPr>
        <p:spPr/>
        <p:txBody>
          <a:bodyPr>
            <a:normAutofit/>
          </a:bodyPr>
          <a:lstStyle/>
          <a:p>
            <a:pPr marL="0" indent="0"/>
            <a:r>
              <a:rPr lang="en-US" altLang="en-US" sz="2600" dirty="0"/>
              <a:t>Assistive Technology:</a:t>
            </a:r>
          </a:p>
          <a:p>
            <a:pPr marL="457200" indent="-457200">
              <a:spcAft>
                <a:spcPts val="600"/>
              </a:spcAft>
              <a:buFont typeface="Wingdings" panose="05000000000000000000" pitchFamily="2" charset="2"/>
              <a:buChar char="§"/>
            </a:pPr>
            <a:r>
              <a:rPr lang="en-US" altLang="en-US" sz="2400" b="0" dirty="0"/>
              <a:t>Tape </a:t>
            </a:r>
            <a:r>
              <a:rPr lang="en-US" altLang="en-US" sz="2400" b="0" dirty="0">
                <a:hlinkClick r:id="rId3"/>
              </a:rPr>
              <a:t>recorder</a:t>
            </a:r>
            <a:endParaRPr lang="en-US" altLang="en-US" sz="2400" b="0" dirty="0"/>
          </a:p>
          <a:p>
            <a:pPr marL="457200" indent="-457200">
              <a:spcAft>
                <a:spcPts val="600"/>
              </a:spcAft>
              <a:buFont typeface="Wingdings" panose="05000000000000000000" pitchFamily="2" charset="2"/>
              <a:buChar char="§"/>
            </a:pPr>
            <a:r>
              <a:rPr lang="en-US" altLang="en-US" sz="2400" b="0" dirty="0">
                <a:hlinkClick r:id="rId4"/>
              </a:rPr>
              <a:t>Environmental sound machine</a:t>
            </a:r>
            <a:endParaRPr lang="en-US" altLang="en-US" sz="2400" b="0" dirty="0"/>
          </a:p>
          <a:p>
            <a:pPr marL="457200" indent="-457200">
              <a:spcAft>
                <a:spcPts val="600"/>
              </a:spcAft>
              <a:buFont typeface="Wingdings" panose="05000000000000000000" pitchFamily="2" charset="2"/>
              <a:buChar char="§"/>
            </a:pPr>
            <a:r>
              <a:rPr lang="en-US" altLang="en-US" sz="2400" b="0" dirty="0">
                <a:hlinkClick r:id="rId5"/>
              </a:rPr>
              <a:t>Headset</a:t>
            </a:r>
            <a:endParaRPr lang="en-US" altLang="en-US" sz="2400" b="0" dirty="0"/>
          </a:p>
          <a:p>
            <a:pPr marL="457200" indent="-457200">
              <a:spcAft>
                <a:spcPts val="600"/>
              </a:spcAft>
              <a:buFont typeface="Wingdings" panose="05000000000000000000" pitchFamily="2" charset="2"/>
              <a:buChar char="§"/>
            </a:pPr>
            <a:r>
              <a:rPr lang="en-US" altLang="en-US" sz="2400" b="0" dirty="0">
                <a:hlinkClick r:id="rId6"/>
              </a:rPr>
              <a:t>Full-spectrum lighting</a:t>
            </a:r>
            <a:endParaRPr lang="en-US" altLang="en-US" sz="2400" b="0" dirty="0"/>
          </a:p>
          <a:p>
            <a:pPr marL="457200" indent="-457200">
              <a:spcAft>
                <a:spcPts val="600"/>
              </a:spcAft>
              <a:buFont typeface="Wingdings" panose="05000000000000000000" pitchFamily="2" charset="2"/>
              <a:buChar char="§"/>
            </a:pPr>
            <a:r>
              <a:rPr lang="en-US" altLang="en-US" sz="2400" b="0" dirty="0">
                <a:hlinkClick r:id="rId7"/>
              </a:rPr>
              <a:t>Smart watches</a:t>
            </a:r>
            <a:endParaRPr lang="en-US" altLang="en-US" sz="2400" b="0" dirty="0"/>
          </a:p>
          <a:p>
            <a:endParaRPr lang="en-US" altLang="en-US" dirty="0"/>
          </a:p>
          <a:p>
            <a:endParaRPr lang="en-US" altLang="en-US" noProof="0" dirty="0"/>
          </a:p>
        </p:txBody>
      </p:sp>
      <p:pic>
        <p:nvPicPr>
          <p:cNvPr id="6" name="Picture 2" descr="mannequin head with headphones and glasses ">
            <a:extLst>
              <a:ext uri="{FF2B5EF4-FFF2-40B4-BE49-F238E27FC236}">
                <a16:creationId xmlns:a16="http://schemas.microsoft.com/office/drawing/2014/main" id="{7142F33C-FC10-471A-A390-591E337D00B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04622" y="4529158"/>
            <a:ext cx="2282951" cy="171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WatchMinder3&#10;">
            <a:extLst>
              <a:ext uri="{FF2B5EF4-FFF2-40B4-BE49-F238E27FC236}">
                <a16:creationId xmlns:a16="http://schemas.microsoft.com/office/drawing/2014/main" id="{3E291D40-C49E-4A40-AAD8-06FA82441155}"/>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4770123" y="3047372"/>
            <a:ext cx="1707898" cy="31935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Olympus® VN-7200 Digital Voice Recorder">
            <a:extLst>
              <a:ext uri="{FF2B5EF4-FFF2-40B4-BE49-F238E27FC236}">
                <a16:creationId xmlns:a16="http://schemas.microsoft.com/office/drawing/2014/main" id="{C947CBC6-8E75-492B-99CA-47D4F6461A2C}"/>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6902701" y="1723107"/>
            <a:ext cx="1707899" cy="42435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885D9A3-1842-4DD1-975F-07244141A69B}"/>
              </a:ext>
            </a:extLst>
          </p:cNvPr>
          <p:cNvSpPr>
            <a:spLocks noGrp="1"/>
          </p:cNvSpPr>
          <p:nvPr>
            <p:ph type="sldNum" sz="quarter" idx="10"/>
          </p:nvPr>
        </p:nvSpPr>
        <p:spPr/>
        <p:txBody>
          <a:bodyPr/>
          <a:lstStyle/>
          <a:p>
            <a:fld id="{3BFC9027-B8DE-401F-8495-AF55D855D141}" type="slidenum">
              <a:rPr lang="en-US" smtClean="0"/>
              <a:pPr/>
              <a:t>35</a:t>
            </a:fld>
            <a:endParaRPr lang="en-US"/>
          </a:p>
        </p:txBody>
      </p:sp>
    </p:spTree>
    <p:extLst>
      <p:ext uri="{BB962C8B-B14F-4D97-AF65-F5344CB8AC3E}">
        <p14:creationId xmlns:p14="http://schemas.microsoft.com/office/powerpoint/2010/main" val="3789449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C143DD-B024-421C-BD74-4BB10B42B110}"/>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Cognitive Scenario (1)</a:t>
            </a:r>
          </a:p>
        </p:txBody>
      </p:sp>
      <p:sp>
        <p:nvSpPr>
          <p:cNvPr id="166914" name="Content Placeholder 2"/>
          <p:cNvSpPr>
            <a:spLocks noGrp="1"/>
          </p:cNvSpPr>
          <p:nvPr>
            <p:ph type="subTitle" idx="1"/>
          </p:nvPr>
        </p:nvSpPr>
        <p:spPr>
          <a:xfrm>
            <a:off x="841375" y="1295400"/>
            <a:ext cx="7848600" cy="5181600"/>
          </a:xfrm>
        </p:spPr>
        <p:txBody>
          <a:bodyPr/>
          <a:lstStyle/>
          <a:p>
            <a:pPr algn="l" eaLnBrk="1" hangingPunct="1"/>
            <a:r>
              <a:rPr lang="en-US" altLang="en-US" sz="2600" b="1" dirty="0">
                <a:solidFill>
                  <a:srgbClr val="0070C0"/>
                </a:solidFill>
              </a:rPr>
              <a:t>Example</a:t>
            </a:r>
          </a:p>
          <a:p>
            <a:pPr algn="l" eaLnBrk="1" hangingPunct="1"/>
            <a:r>
              <a:rPr lang="en-US" altLang="en-US" sz="2400" dirty="0">
                <a:solidFill>
                  <a:srgbClr val="002C5F"/>
                </a:solidFill>
              </a:rPr>
              <a:t>A bus driver with Hashimoto’s Thyroiditis was performing well in his day-to-day work but had a tendency to miss or be late to meetings required by his employer. When the employer approached him about the issue, he said the brain fog was causing him to forget about the meetings or to lose track of time when his daily routine was interrupted by a meeting.</a:t>
            </a:r>
            <a:endParaRPr lang="en-US" altLang="en-US" sz="2400" dirty="0">
              <a:solidFill>
                <a:srgbClr val="002060"/>
              </a:solidFill>
            </a:endParaRPr>
          </a:p>
        </p:txBody>
      </p:sp>
      <p:pic>
        <p:nvPicPr>
          <p:cNvPr id="5" name="Picture 3">
            <a:extLst>
              <a:ext uri="{FF2B5EF4-FFF2-40B4-BE49-F238E27FC236}">
                <a16:creationId xmlns:a16="http://schemas.microsoft.com/office/drawing/2014/main" id="{5CFF77F3-A877-48F6-8684-E27DBA1AA58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9508" y="4185196"/>
            <a:ext cx="3171092" cy="211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9000EA7-2B8B-4898-9846-C1C0835AB3D6}" type="slidenum">
              <a:rPr lang="en-US" altLang="en-US" sz="1400" smtClean="0">
                <a:solidFill>
                  <a:srgbClr val="FFFFFF"/>
                </a:solidFill>
              </a:rPr>
              <a:pPr>
                <a:spcBef>
                  <a:spcPct val="0"/>
                </a:spcBef>
                <a:buFontTx/>
                <a:buNone/>
              </a:pPr>
              <a:t>36</a:t>
            </a:fld>
            <a:endParaRPr lang="en-US" altLang="en-US" sz="1400">
              <a:solidFill>
                <a:srgbClr val="FFFFFF"/>
              </a:solidFill>
            </a:endParaRPr>
          </a:p>
        </p:txBody>
      </p:sp>
    </p:spTree>
    <p:extLst>
      <p:ext uri="{BB962C8B-B14F-4D97-AF65-F5344CB8AC3E}">
        <p14:creationId xmlns:p14="http://schemas.microsoft.com/office/powerpoint/2010/main" val="3922363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E1CB527-F6E3-4A6F-AE58-377BB1DFF38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Cognitive Scenario (2)</a:t>
            </a:r>
          </a:p>
        </p:txBody>
      </p:sp>
      <p:sp>
        <p:nvSpPr>
          <p:cNvPr id="167938" name="Content Placeholder 2"/>
          <p:cNvSpPr>
            <a:spLocks noGrp="1"/>
          </p:cNvSpPr>
          <p:nvPr>
            <p:ph type="subTitle" idx="1"/>
          </p:nvPr>
        </p:nvSpPr>
        <p:spPr>
          <a:xfrm>
            <a:off x="838200" y="1295400"/>
            <a:ext cx="7848600" cy="5181600"/>
          </a:xfrm>
        </p:spPr>
        <p:txBody>
          <a:bodyPr/>
          <a:lstStyle/>
          <a:p>
            <a:pPr algn="l" eaLnBrk="1" hangingPunct="1"/>
            <a:r>
              <a:rPr lang="en-US" altLang="en-US" sz="2600" b="1" dirty="0">
                <a:solidFill>
                  <a:srgbClr val="0070C0"/>
                </a:solidFill>
              </a:rPr>
              <a:t>Accommodation</a:t>
            </a:r>
          </a:p>
          <a:p>
            <a:pPr algn="l" eaLnBrk="1" hangingPunct="1"/>
            <a:r>
              <a:rPr lang="en-US" altLang="en-US" sz="2400" dirty="0">
                <a:solidFill>
                  <a:srgbClr val="002C5F"/>
                </a:solidFill>
              </a:rPr>
              <a:t>The employer provided emailed reminders, but the employee was forgetting to check his email. The employer provided a smartwatch so that email notifications and meeting reminders could be received on the employee’s wrist.</a:t>
            </a:r>
            <a:endParaRPr lang="en-US" altLang="en-US" sz="2400" b="1" dirty="0">
              <a:solidFill>
                <a:srgbClr val="CC3300"/>
              </a:solidFill>
            </a:endParaRPr>
          </a:p>
        </p:txBody>
      </p:sp>
      <p:pic>
        <p:nvPicPr>
          <p:cNvPr id="3074" name="Picture 2" descr="watch minder 3 ">
            <a:extLst>
              <a:ext uri="{FF2B5EF4-FFF2-40B4-BE49-F238E27FC236}">
                <a16:creationId xmlns:a16="http://schemas.microsoft.com/office/drawing/2014/main" id="{B8871425-6AD5-420D-BC5C-67D347E84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691" y="3314700"/>
            <a:ext cx="2795588" cy="3162300"/>
          </a:xfrm>
          <a:prstGeom prst="rect">
            <a:avLst/>
          </a:prstGeom>
          <a:noFill/>
          <a:extLst>
            <a:ext uri="{909E8E84-426E-40DD-AFC4-6F175D3DCCD1}">
              <a14:hiddenFill xmlns:a14="http://schemas.microsoft.com/office/drawing/2010/main">
                <a:solidFill>
                  <a:srgbClr val="FFFFFF"/>
                </a:solidFill>
              </a14:hiddenFill>
            </a:ext>
          </a:extLst>
        </p:spPr>
      </p:pic>
      <p:sp>
        <p:nvSpPr>
          <p:cNvPr id="16793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AB1D5685-B982-4591-B39C-6CD17F329B8C}" type="slidenum">
              <a:rPr lang="en-US" altLang="en-US" sz="1400" smtClean="0">
                <a:solidFill>
                  <a:srgbClr val="FFFFFF"/>
                </a:solidFill>
              </a:rPr>
              <a:pPr>
                <a:spcBef>
                  <a:spcPct val="0"/>
                </a:spcBef>
                <a:buFontTx/>
                <a:buNone/>
              </a:pPr>
              <a:t>37</a:t>
            </a:fld>
            <a:endParaRPr lang="en-US" altLang="en-US" sz="1400">
              <a:solidFill>
                <a:srgbClr val="FFFFFF"/>
              </a:solidFill>
            </a:endParaRPr>
          </a:p>
        </p:txBody>
      </p:sp>
      <p:pic>
        <p:nvPicPr>
          <p:cNvPr id="3076" name="Picture 4">
            <a:extLst>
              <a:ext uri="{FF2B5EF4-FFF2-40B4-BE49-F238E27FC236}">
                <a16:creationId xmlns:a16="http://schemas.microsoft.com/office/drawing/2014/main" id="{7E00B8DC-B47F-49DA-A846-A4DD6585253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731" y="3713163"/>
            <a:ext cx="24765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BB9D6ED-78D0-460D-861A-86D378BB03B7}"/>
              </a:ext>
              <a:ext uri="{C183D7F6-B498-43B3-948B-1728B52AA6E4}">
                <adec:decorative xmlns:adec="http://schemas.microsoft.com/office/drawing/2017/decorative" val="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191158" y="3672234"/>
            <a:ext cx="2156879" cy="2570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276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EB3940-6ECA-4446-BBFE-BDF12C6F5B3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Temperature Sensitivity (1)</a:t>
            </a:r>
            <a:endParaRPr kumimoji="0" lang="en-US" sz="2800" b="1" i="0" u="none" strike="noStrike" kern="1200" cap="none" spc="0" normalizeH="0" baseline="0" noProof="0" dirty="0">
              <a:ln>
                <a:noFill/>
              </a:ln>
              <a:solidFill>
                <a:srgbClr val="002C5F"/>
              </a:solidFill>
              <a:effectLst/>
              <a:uLnTx/>
              <a:uFillTx/>
              <a:latin typeface="Arial" pitchFamily="34" charset="0"/>
              <a:ea typeface="+mj-ea"/>
              <a:cs typeface="Arial" pitchFamily="34" charset="0"/>
            </a:endParaRPr>
          </a:p>
        </p:txBody>
      </p:sp>
      <p:sp>
        <p:nvSpPr>
          <p:cNvPr id="2" name="Content Placeholder 1">
            <a:extLst>
              <a:ext uri="{FF2B5EF4-FFF2-40B4-BE49-F238E27FC236}">
                <a16:creationId xmlns:a16="http://schemas.microsoft.com/office/drawing/2014/main" id="{58B97B8C-211C-4A7E-97AB-46A4F4B8D055}"/>
              </a:ext>
            </a:extLst>
          </p:cNvPr>
          <p:cNvSpPr>
            <a:spLocks noGrp="1"/>
          </p:cNvSpPr>
          <p:nvPr>
            <p:ph idx="1"/>
          </p:nvPr>
        </p:nvSpPr>
        <p:spPr/>
        <p:txBody>
          <a:bodyPr>
            <a:normAutofit/>
          </a:bodyPr>
          <a:lstStyle/>
          <a:p>
            <a:pPr marL="0" indent="0">
              <a:spcAft>
                <a:spcPts val="600"/>
              </a:spcAft>
            </a:pPr>
            <a:r>
              <a:rPr lang="en-US" altLang="en-US" sz="2600" dirty="0"/>
              <a:t>Accommodations:</a:t>
            </a:r>
          </a:p>
          <a:p>
            <a:pPr marL="457200" indent="-457200">
              <a:buFont typeface="Wingdings" panose="05000000000000000000" pitchFamily="2" charset="2"/>
              <a:buChar char="§"/>
            </a:pPr>
            <a:r>
              <a:rPr lang="en-US" altLang="en-US" sz="2400" b="0" dirty="0"/>
              <a:t>Modify worksite temperatures</a:t>
            </a:r>
          </a:p>
          <a:p>
            <a:pPr marL="857250" lvl="1" indent="-457200"/>
            <a:r>
              <a:rPr lang="en-US" altLang="en-US" sz="2000" b="0" dirty="0"/>
              <a:t>Allow use of heaters at workstations</a:t>
            </a:r>
          </a:p>
          <a:p>
            <a:pPr marL="857250" lvl="1" indent="-457200"/>
            <a:r>
              <a:rPr lang="en-US" altLang="en-US" sz="2000" b="0" dirty="0"/>
              <a:t>Maintain the ventilation system</a:t>
            </a:r>
          </a:p>
          <a:p>
            <a:pPr marL="857250" lvl="1" indent="-457200"/>
            <a:r>
              <a:rPr lang="en-US" altLang="en-US" sz="2000" b="0" dirty="0"/>
              <a:t>Redirect air conditioning and heating vents</a:t>
            </a:r>
          </a:p>
          <a:p>
            <a:pPr marL="857250" lvl="1" indent="-457200">
              <a:spcAft>
                <a:spcPts val="600"/>
              </a:spcAft>
            </a:pPr>
            <a:r>
              <a:rPr lang="en-US" altLang="en-US" sz="2000" b="0" dirty="0"/>
              <a:t>Provide work areas with separate temperature controls</a:t>
            </a:r>
          </a:p>
          <a:p>
            <a:pPr marL="457200" indent="-457200">
              <a:spcAft>
                <a:spcPts val="600"/>
              </a:spcAft>
              <a:buFont typeface="Wingdings" panose="05000000000000000000" pitchFamily="2" charset="2"/>
              <a:buChar char="§"/>
            </a:pPr>
            <a:r>
              <a:rPr lang="en-US" altLang="en-US" sz="2400" b="0" dirty="0"/>
              <a:t>Modify dress code </a:t>
            </a:r>
          </a:p>
          <a:p>
            <a:pPr marL="457200" indent="-457200">
              <a:spcAft>
                <a:spcPts val="600"/>
              </a:spcAft>
              <a:buFont typeface="Wingdings" panose="05000000000000000000" pitchFamily="2" charset="2"/>
              <a:buChar char="§"/>
            </a:pPr>
            <a:r>
              <a:rPr lang="en-US" altLang="en-US" sz="2400" b="0" dirty="0"/>
              <a:t>Allow flexible scheduling and flexible use of leave time during inclement weather</a:t>
            </a:r>
          </a:p>
          <a:p>
            <a:pPr marL="457200" indent="-457200">
              <a:spcAft>
                <a:spcPts val="600"/>
              </a:spcAft>
              <a:buFont typeface="Wingdings" panose="05000000000000000000" pitchFamily="2" charset="2"/>
              <a:buChar char="§"/>
            </a:pPr>
            <a:r>
              <a:rPr lang="en-US" altLang="en-US" sz="2400" b="0" dirty="0"/>
              <a:t>Telework, work from home, or work remotely</a:t>
            </a:r>
          </a:p>
          <a:p>
            <a:endParaRPr lang="en-US" altLang="en-US" sz="2000" b="0" noProof="0" dirty="0"/>
          </a:p>
          <a:p>
            <a:r>
              <a:rPr lang="en-US" altLang="en-US" sz="2000" b="0" noProof="0" dirty="0">
                <a:hlinkClick r:id="rId3"/>
              </a:rPr>
              <a:t>The Wonders of Winter – Accommodation Options for Cold Weather</a:t>
            </a:r>
            <a:r>
              <a:rPr lang="en-US" altLang="en-US" sz="2000" b="0" noProof="0" dirty="0"/>
              <a:t> </a:t>
            </a:r>
          </a:p>
        </p:txBody>
      </p:sp>
      <p:sp>
        <p:nvSpPr>
          <p:cNvPr id="3" name="Slide Number Placeholder 2">
            <a:extLst>
              <a:ext uri="{FF2B5EF4-FFF2-40B4-BE49-F238E27FC236}">
                <a16:creationId xmlns:a16="http://schemas.microsoft.com/office/drawing/2014/main" id="{4885D9A3-1842-4DD1-975F-07244141A69B}"/>
              </a:ext>
            </a:extLst>
          </p:cNvPr>
          <p:cNvSpPr>
            <a:spLocks noGrp="1"/>
          </p:cNvSpPr>
          <p:nvPr>
            <p:ph type="sldNum" sz="quarter" idx="10"/>
          </p:nvPr>
        </p:nvSpPr>
        <p:spPr/>
        <p:txBody>
          <a:bodyPr/>
          <a:lstStyle/>
          <a:p>
            <a:fld id="{3BFC9027-B8DE-401F-8495-AF55D855D141}" type="slidenum">
              <a:rPr lang="en-US" smtClean="0"/>
              <a:pPr/>
              <a:t>38</a:t>
            </a:fld>
            <a:endParaRPr lang="en-US"/>
          </a:p>
        </p:txBody>
      </p:sp>
    </p:spTree>
    <p:extLst>
      <p:ext uri="{BB962C8B-B14F-4D97-AF65-F5344CB8AC3E}">
        <p14:creationId xmlns:p14="http://schemas.microsoft.com/office/powerpoint/2010/main" val="826023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EB3940-6ECA-4446-BBFE-BDF12C6F5B3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Temperature Sensitivity (2)</a:t>
            </a:r>
            <a:endParaRPr kumimoji="0" lang="en-US" sz="2800" b="1" i="0" u="none" strike="noStrike" kern="1200" cap="none" spc="0" normalizeH="0" baseline="0" noProof="0" dirty="0">
              <a:ln>
                <a:noFill/>
              </a:ln>
              <a:solidFill>
                <a:srgbClr val="002C5F"/>
              </a:solidFill>
              <a:effectLst/>
              <a:uLnTx/>
              <a:uFillTx/>
              <a:latin typeface="Arial" pitchFamily="34" charset="0"/>
              <a:ea typeface="+mj-ea"/>
              <a:cs typeface="Arial" pitchFamily="34" charset="0"/>
            </a:endParaRPr>
          </a:p>
        </p:txBody>
      </p:sp>
      <p:sp>
        <p:nvSpPr>
          <p:cNvPr id="2" name="Content Placeholder 1">
            <a:extLst>
              <a:ext uri="{FF2B5EF4-FFF2-40B4-BE49-F238E27FC236}">
                <a16:creationId xmlns:a16="http://schemas.microsoft.com/office/drawing/2014/main" id="{58B97B8C-211C-4A7E-97AB-46A4F4B8D055}"/>
              </a:ext>
            </a:extLst>
          </p:cNvPr>
          <p:cNvSpPr>
            <a:spLocks noGrp="1"/>
          </p:cNvSpPr>
          <p:nvPr>
            <p:ph idx="1"/>
          </p:nvPr>
        </p:nvSpPr>
        <p:spPr/>
        <p:txBody>
          <a:bodyPr>
            <a:normAutofit/>
          </a:bodyPr>
          <a:lstStyle/>
          <a:p>
            <a:pPr marL="0" indent="0">
              <a:spcAft>
                <a:spcPts val="600"/>
              </a:spcAft>
            </a:pPr>
            <a:r>
              <a:rPr lang="en-US" altLang="en-US" sz="2600" dirty="0"/>
              <a:t>Assistive Technology:</a:t>
            </a:r>
          </a:p>
          <a:p>
            <a:pPr marL="457200" indent="-457200">
              <a:spcAft>
                <a:spcPts val="600"/>
              </a:spcAft>
              <a:buFont typeface="Wingdings" panose="05000000000000000000" pitchFamily="2" charset="2"/>
              <a:buChar char="§"/>
            </a:pPr>
            <a:r>
              <a:rPr lang="en-US" altLang="en-US" sz="2400" b="0" dirty="0">
                <a:hlinkClick r:id="rId3"/>
              </a:rPr>
              <a:t>Air deflectors</a:t>
            </a:r>
            <a:endParaRPr lang="en-US" altLang="en-US" sz="2400" b="0" dirty="0"/>
          </a:p>
          <a:p>
            <a:pPr marL="457200" indent="-457200">
              <a:spcAft>
                <a:spcPts val="600"/>
              </a:spcAft>
              <a:buFont typeface="Wingdings" panose="05000000000000000000" pitchFamily="2" charset="2"/>
              <a:buChar char="§"/>
            </a:pPr>
            <a:r>
              <a:rPr lang="en-US" altLang="en-US" sz="2400" b="0" dirty="0">
                <a:hlinkClick r:id="rId4"/>
              </a:rPr>
              <a:t>Fans</a:t>
            </a:r>
            <a:endParaRPr lang="en-US" altLang="en-US" sz="2400" b="0" dirty="0"/>
          </a:p>
          <a:p>
            <a:pPr marL="457200" indent="-457200">
              <a:spcAft>
                <a:spcPts val="600"/>
              </a:spcAft>
              <a:buFont typeface="Wingdings" panose="05000000000000000000" pitchFamily="2" charset="2"/>
              <a:buChar char="§"/>
            </a:pPr>
            <a:r>
              <a:rPr lang="en-US" altLang="en-US" sz="2400" b="0" dirty="0">
                <a:hlinkClick r:id="rId5"/>
              </a:rPr>
              <a:t>Portable air conditioners</a:t>
            </a:r>
            <a:endParaRPr lang="en-US" altLang="en-US" sz="2400" b="0" dirty="0"/>
          </a:p>
          <a:p>
            <a:pPr marL="457200" indent="-457200">
              <a:spcAft>
                <a:spcPts val="600"/>
              </a:spcAft>
              <a:buFont typeface="Wingdings" panose="05000000000000000000" pitchFamily="2" charset="2"/>
              <a:buChar char="§"/>
            </a:pPr>
            <a:r>
              <a:rPr lang="en-US" altLang="en-US" sz="2400" b="0" dirty="0">
                <a:hlinkClick r:id="rId6"/>
              </a:rPr>
              <a:t>Vent covers</a:t>
            </a:r>
            <a:endParaRPr lang="en-US" altLang="en-US" sz="2400" b="0" dirty="0"/>
          </a:p>
          <a:p>
            <a:pPr marL="457200" indent="-457200">
              <a:spcAft>
                <a:spcPts val="600"/>
              </a:spcAft>
              <a:buFont typeface="Wingdings" panose="05000000000000000000" pitchFamily="2" charset="2"/>
              <a:buChar char="§"/>
            </a:pPr>
            <a:r>
              <a:rPr lang="en-US" altLang="en-US" sz="2400" b="0" dirty="0">
                <a:hlinkClick r:id="rId7"/>
              </a:rPr>
              <a:t>Workstation space heaters</a:t>
            </a:r>
            <a:endParaRPr lang="en-US" altLang="en-US" sz="2400" b="0" dirty="0"/>
          </a:p>
          <a:p>
            <a:pPr marL="457200" indent="-457200">
              <a:spcAft>
                <a:spcPts val="600"/>
              </a:spcAft>
              <a:buFont typeface="Wingdings" panose="05000000000000000000" pitchFamily="2" charset="2"/>
              <a:buChar char="§"/>
            </a:pPr>
            <a:r>
              <a:rPr lang="en-US" altLang="en-US" sz="2400" b="0" dirty="0">
                <a:hlinkClick r:id="rId8"/>
              </a:rPr>
              <a:t>Heated clothing</a:t>
            </a:r>
            <a:endParaRPr lang="en-US" altLang="en-US" sz="2400" b="0" dirty="0"/>
          </a:p>
          <a:p>
            <a:pPr marL="457200" indent="-457200">
              <a:spcAft>
                <a:spcPts val="600"/>
              </a:spcAft>
              <a:buFont typeface="Wingdings" panose="05000000000000000000" pitchFamily="2" charset="2"/>
              <a:buChar char="§"/>
            </a:pPr>
            <a:r>
              <a:rPr lang="en-US" altLang="en-US" sz="2400" b="0" dirty="0">
                <a:hlinkClick r:id="rId9"/>
              </a:rPr>
              <a:t>Heated gloves</a:t>
            </a:r>
            <a:endParaRPr lang="en-US" altLang="en-US" sz="2400" b="0" dirty="0"/>
          </a:p>
          <a:p>
            <a:pPr marL="457200" indent="-457200">
              <a:spcAft>
                <a:spcPts val="600"/>
              </a:spcAft>
              <a:buFont typeface="Wingdings" panose="05000000000000000000" pitchFamily="2" charset="2"/>
              <a:buChar char="§"/>
            </a:pPr>
            <a:r>
              <a:rPr lang="en-US" altLang="en-US" sz="2400" b="0" dirty="0">
                <a:hlinkClick r:id="rId10"/>
              </a:rPr>
              <a:t>Cold resistant gloves</a:t>
            </a:r>
            <a:endParaRPr lang="en-US" altLang="en-US" sz="2400" b="0" dirty="0"/>
          </a:p>
          <a:p>
            <a:endParaRPr lang="en-US" altLang="en-US" dirty="0"/>
          </a:p>
          <a:p>
            <a:endParaRPr lang="en-US" altLang="en-US" noProof="0" dirty="0"/>
          </a:p>
        </p:txBody>
      </p:sp>
      <p:pic>
        <p:nvPicPr>
          <p:cNvPr id="9" name="Picture 2" descr="heated slippers ">
            <a:extLst>
              <a:ext uri="{FF2B5EF4-FFF2-40B4-BE49-F238E27FC236}">
                <a16:creationId xmlns:a16="http://schemas.microsoft.com/office/drawing/2014/main" id="{32B5E9E5-E304-414B-B3F9-B9960F28C4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77896" y="1485012"/>
            <a:ext cx="2468880" cy="22995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warming scarf">
            <a:extLst>
              <a:ext uri="{FF2B5EF4-FFF2-40B4-BE49-F238E27FC236}">
                <a16:creationId xmlns:a16="http://schemas.microsoft.com/office/drawing/2014/main" id="{B4A66A37-3DAF-4539-B0A0-8E53DF39576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66712" y="4024349"/>
            <a:ext cx="2241351" cy="22159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885D9A3-1842-4DD1-975F-07244141A69B}"/>
              </a:ext>
            </a:extLst>
          </p:cNvPr>
          <p:cNvSpPr>
            <a:spLocks noGrp="1"/>
          </p:cNvSpPr>
          <p:nvPr>
            <p:ph type="sldNum" sz="quarter" idx="10"/>
          </p:nvPr>
        </p:nvSpPr>
        <p:spPr/>
        <p:txBody>
          <a:bodyPr/>
          <a:lstStyle/>
          <a:p>
            <a:fld id="{3BFC9027-B8DE-401F-8495-AF55D855D141}" type="slidenum">
              <a:rPr lang="en-US" smtClean="0"/>
              <a:pPr/>
              <a:t>39</a:t>
            </a:fld>
            <a:endParaRPr lang="en-US"/>
          </a:p>
        </p:txBody>
      </p:sp>
    </p:spTree>
    <p:extLst>
      <p:ext uri="{BB962C8B-B14F-4D97-AF65-F5344CB8AC3E}">
        <p14:creationId xmlns:p14="http://schemas.microsoft.com/office/powerpoint/2010/main" val="1043035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EB3940-6ECA-4446-BBFE-BDF12C6F5B3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About Autoimmune Diseases</a:t>
            </a:r>
            <a:endParaRPr kumimoji="0" lang="en-US" sz="2800" b="1" i="0" u="none" strike="noStrike" kern="1200" cap="none" spc="0" normalizeH="0" baseline="0" noProof="0" dirty="0">
              <a:ln>
                <a:noFill/>
              </a:ln>
              <a:solidFill>
                <a:srgbClr val="002C5F"/>
              </a:solidFill>
              <a:effectLst/>
              <a:uLnTx/>
              <a:uFillTx/>
              <a:latin typeface="Arial" pitchFamily="34" charset="0"/>
              <a:ea typeface="+mj-ea"/>
              <a:cs typeface="Arial" pitchFamily="34" charset="0"/>
            </a:endParaRPr>
          </a:p>
        </p:txBody>
      </p:sp>
      <p:sp>
        <p:nvSpPr>
          <p:cNvPr id="2" name="Content Placeholder 1">
            <a:extLst>
              <a:ext uri="{FF2B5EF4-FFF2-40B4-BE49-F238E27FC236}">
                <a16:creationId xmlns:a16="http://schemas.microsoft.com/office/drawing/2014/main" id="{58B97B8C-211C-4A7E-97AB-46A4F4B8D055}"/>
              </a:ext>
            </a:extLst>
          </p:cNvPr>
          <p:cNvSpPr>
            <a:spLocks noGrp="1"/>
          </p:cNvSpPr>
          <p:nvPr>
            <p:ph idx="1"/>
          </p:nvPr>
        </p:nvSpPr>
        <p:spPr/>
        <p:txBody>
          <a:bodyPr>
            <a:normAutofit lnSpcReduction="10000"/>
          </a:bodyPr>
          <a:lstStyle/>
          <a:p>
            <a:pPr marL="457200" indent="-457200">
              <a:spcAft>
                <a:spcPts val="600"/>
              </a:spcAft>
              <a:buFont typeface="Wingdings" panose="05000000000000000000" pitchFamily="2" charset="2"/>
              <a:buChar char="§"/>
            </a:pPr>
            <a:r>
              <a:rPr lang="en-US" altLang="en-US" sz="2400" b="0" dirty="0"/>
              <a:t>People with autoimmune diseases frequently have unusual antibodies circulating in their blood that target their own body tissues. </a:t>
            </a:r>
          </a:p>
          <a:p>
            <a:pPr marL="457200" indent="-457200">
              <a:spcAft>
                <a:spcPts val="600"/>
              </a:spcAft>
              <a:buFont typeface="Wingdings" panose="05000000000000000000" pitchFamily="2" charset="2"/>
              <a:buChar char="§"/>
            </a:pPr>
            <a:r>
              <a:rPr lang="en-US" altLang="en-US" sz="2400" b="0" dirty="0"/>
              <a:t>Approximately 5 to 8% of the U.S. population (14 to 22 million people) is affected by autoimmune diseases.</a:t>
            </a:r>
          </a:p>
          <a:p>
            <a:pPr marL="457200" indent="-457200">
              <a:spcAft>
                <a:spcPts val="600"/>
              </a:spcAft>
              <a:buFont typeface="Wingdings" panose="05000000000000000000" pitchFamily="2" charset="2"/>
              <a:buChar char="§"/>
            </a:pPr>
            <a:r>
              <a:rPr lang="en-US" altLang="en-US" sz="2400" b="0" dirty="0"/>
              <a:t>Third most common category of disease in the country following cancer and heart disease. </a:t>
            </a:r>
          </a:p>
          <a:p>
            <a:pPr marL="457200" indent="-457200">
              <a:spcAft>
                <a:spcPts val="600"/>
              </a:spcAft>
              <a:buFont typeface="Wingdings" panose="05000000000000000000" pitchFamily="2" charset="2"/>
              <a:buChar char="§"/>
            </a:pPr>
            <a:r>
              <a:rPr lang="en-US" altLang="en-US" sz="2400" b="0" dirty="0"/>
              <a:t>The exact cause of autoimmune disease is unknown, but researchers attest that a combination of both genetic and environmental factors play a role in its development.</a:t>
            </a:r>
          </a:p>
          <a:p>
            <a:pPr marL="0" indent="0"/>
            <a:r>
              <a:rPr lang="en-US" altLang="en-US" sz="2000" b="0" dirty="0">
                <a:hlinkClick r:id="rId3"/>
              </a:rPr>
              <a:t>From: National Stem Cell Foundation</a:t>
            </a:r>
            <a:r>
              <a:rPr lang="en-US" altLang="en-US" sz="2000" b="0" dirty="0"/>
              <a:t> </a:t>
            </a:r>
          </a:p>
          <a:p>
            <a:endParaRPr lang="en-US" altLang="en-US" dirty="0"/>
          </a:p>
          <a:p>
            <a:endParaRPr lang="en-US" altLang="en-US" noProof="0" dirty="0"/>
          </a:p>
        </p:txBody>
      </p:sp>
      <p:sp>
        <p:nvSpPr>
          <p:cNvPr id="3" name="Slide Number Placeholder 2">
            <a:extLst>
              <a:ext uri="{FF2B5EF4-FFF2-40B4-BE49-F238E27FC236}">
                <a16:creationId xmlns:a16="http://schemas.microsoft.com/office/drawing/2014/main" id="{4885D9A3-1842-4DD1-975F-07244141A69B}"/>
              </a:ext>
            </a:extLst>
          </p:cNvPr>
          <p:cNvSpPr>
            <a:spLocks noGrp="1"/>
          </p:cNvSpPr>
          <p:nvPr>
            <p:ph type="sldNum" sz="quarter" idx="10"/>
          </p:nvPr>
        </p:nvSpPr>
        <p:spPr/>
        <p:txBody>
          <a:bodyPr/>
          <a:lstStyle/>
          <a:p>
            <a:fld id="{3BFC9027-B8DE-401F-8495-AF55D855D141}" type="slidenum">
              <a:rPr lang="en-US" smtClean="0"/>
              <a:pPr/>
              <a:t>4</a:t>
            </a:fld>
            <a:endParaRPr lang="en-US"/>
          </a:p>
        </p:txBody>
      </p:sp>
    </p:spTree>
    <p:extLst>
      <p:ext uri="{BB962C8B-B14F-4D97-AF65-F5344CB8AC3E}">
        <p14:creationId xmlns:p14="http://schemas.microsoft.com/office/powerpoint/2010/main" val="2354784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C143DD-B024-421C-BD74-4BB10B42B110}"/>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Temperature Scenario (1)</a:t>
            </a:r>
          </a:p>
        </p:txBody>
      </p:sp>
      <p:sp>
        <p:nvSpPr>
          <p:cNvPr id="166914" name="Content Placeholder 2"/>
          <p:cNvSpPr>
            <a:spLocks noGrp="1"/>
          </p:cNvSpPr>
          <p:nvPr>
            <p:ph type="subTitle" idx="1"/>
          </p:nvPr>
        </p:nvSpPr>
        <p:spPr>
          <a:xfrm>
            <a:off x="841375" y="1295400"/>
            <a:ext cx="7848600" cy="5181600"/>
          </a:xfrm>
        </p:spPr>
        <p:txBody>
          <a:bodyPr/>
          <a:lstStyle/>
          <a:p>
            <a:pPr algn="l" eaLnBrk="1" hangingPunct="1"/>
            <a:r>
              <a:rPr lang="en-US" altLang="en-US" sz="2600" b="1" dirty="0">
                <a:solidFill>
                  <a:srgbClr val="0070C0"/>
                </a:solidFill>
              </a:rPr>
              <a:t>Example</a:t>
            </a:r>
          </a:p>
          <a:p>
            <a:pPr algn="l" eaLnBrk="1" hangingPunct="1"/>
            <a:r>
              <a:rPr lang="en-US" altLang="en-US" sz="2400" dirty="0">
                <a:solidFill>
                  <a:srgbClr val="002C5F"/>
                </a:solidFill>
              </a:rPr>
              <a:t>A factory worker with myasthenia gravis was more susceptible to fatigue when he felt too warm.</a:t>
            </a:r>
            <a:endParaRPr lang="en-US" altLang="en-US" sz="2400" dirty="0">
              <a:solidFill>
                <a:srgbClr val="002060"/>
              </a:solidFill>
            </a:endParaRPr>
          </a:p>
        </p:txBody>
      </p:sp>
      <p:sp>
        <p:nvSpPr>
          <p:cNvPr id="16691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9000EA7-2B8B-4898-9846-C1C0835AB3D6}" type="slidenum">
              <a:rPr lang="en-US" altLang="en-US" sz="1400" smtClean="0">
                <a:solidFill>
                  <a:srgbClr val="FFFFFF"/>
                </a:solidFill>
              </a:rPr>
              <a:pPr>
                <a:spcBef>
                  <a:spcPct val="0"/>
                </a:spcBef>
                <a:buFontTx/>
                <a:buNone/>
              </a:pPr>
              <a:t>40</a:t>
            </a:fld>
            <a:endParaRPr lang="en-US" altLang="en-US" sz="1400">
              <a:solidFill>
                <a:srgbClr val="FFFFFF"/>
              </a:solidFill>
            </a:endParaRPr>
          </a:p>
        </p:txBody>
      </p:sp>
      <p:pic>
        <p:nvPicPr>
          <p:cNvPr id="2050" name="Picture 2">
            <a:extLst>
              <a:ext uri="{FF2B5EF4-FFF2-40B4-BE49-F238E27FC236}">
                <a16:creationId xmlns:a16="http://schemas.microsoft.com/office/drawing/2014/main" id="{460A95C4-4380-4FF0-8B9B-D3B5BB76B60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25" y="3004930"/>
            <a:ext cx="523875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879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E1CB527-F6E3-4A6F-AE58-377BB1DFF38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Temperature Scenario (2)</a:t>
            </a:r>
          </a:p>
        </p:txBody>
      </p:sp>
      <p:sp>
        <p:nvSpPr>
          <p:cNvPr id="167938" name="Content Placeholder 2"/>
          <p:cNvSpPr>
            <a:spLocks noGrp="1"/>
          </p:cNvSpPr>
          <p:nvPr>
            <p:ph type="subTitle" idx="1"/>
          </p:nvPr>
        </p:nvSpPr>
        <p:spPr>
          <a:xfrm>
            <a:off x="838200" y="1295400"/>
            <a:ext cx="7848600" cy="5181600"/>
          </a:xfrm>
        </p:spPr>
        <p:txBody>
          <a:bodyPr/>
          <a:lstStyle/>
          <a:p>
            <a:pPr algn="l" eaLnBrk="1" hangingPunct="1"/>
            <a:r>
              <a:rPr lang="en-US" altLang="en-US" sz="2600" b="1" dirty="0">
                <a:solidFill>
                  <a:srgbClr val="0070C0"/>
                </a:solidFill>
              </a:rPr>
              <a:t>Accommodation</a:t>
            </a:r>
          </a:p>
          <a:p>
            <a:pPr algn="l" eaLnBrk="1" hangingPunct="1"/>
            <a:r>
              <a:rPr lang="en-US" altLang="en-US" sz="2400" dirty="0">
                <a:solidFill>
                  <a:srgbClr val="002C5F"/>
                </a:solidFill>
              </a:rPr>
              <a:t>The employer provided a cooling vest.</a:t>
            </a:r>
            <a:endParaRPr lang="en-US" altLang="en-US" sz="2400" b="1" dirty="0">
              <a:solidFill>
                <a:srgbClr val="CC3300"/>
              </a:solidFill>
            </a:endParaRPr>
          </a:p>
        </p:txBody>
      </p:sp>
      <p:pic>
        <p:nvPicPr>
          <p:cNvPr id="5" name="Picture 4" descr="Phase Change Cooling Vest with Front Zipper">
            <a:extLst>
              <a:ext uri="{FF2B5EF4-FFF2-40B4-BE49-F238E27FC236}">
                <a16:creationId xmlns:a16="http://schemas.microsoft.com/office/drawing/2014/main" id="{593437FF-E9E4-4057-BF71-2C3F7B603BBF}"/>
              </a:ext>
            </a:extLst>
          </p:cNvPr>
          <p:cNvPicPr>
            <a:picLocks noChangeAspect="1"/>
          </p:cNvPicPr>
          <p:nvPr/>
        </p:nvPicPr>
        <p:blipFill>
          <a:blip r:embed="rId3"/>
          <a:stretch>
            <a:fillRect/>
          </a:stretch>
        </p:blipFill>
        <p:spPr>
          <a:xfrm>
            <a:off x="1315085" y="2840727"/>
            <a:ext cx="3734822" cy="3202264"/>
          </a:xfrm>
          <a:prstGeom prst="rect">
            <a:avLst/>
          </a:prstGeom>
        </p:spPr>
      </p:pic>
      <p:pic>
        <p:nvPicPr>
          <p:cNvPr id="1026" name="Picture 2" descr="Icevest by Flexifreeze &#10;">
            <a:extLst>
              <a:ext uri="{FF2B5EF4-FFF2-40B4-BE49-F238E27FC236}">
                <a16:creationId xmlns:a16="http://schemas.microsoft.com/office/drawing/2014/main" id="{D9A45845-D057-4400-8593-2A55BA0414C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049907" y="2726565"/>
            <a:ext cx="3299791" cy="3430587"/>
          </a:xfrm>
          <a:prstGeom prst="rect">
            <a:avLst/>
          </a:prstGeom>
          <a:noFill/>
          <a:extLst>
            <a:ext uri="{909E8E84-426E-40DD-AFC4-6F175D3DCCD1}">
              <a14:hiddenFill xmlns:a14="http://schemas.microsoft.com/office/drawing/2010/main">
                <a:solidFill>
                  <a:srgbClr val="FFFFFF"/>
                </a:solidFill>
              </a14:hiddenFill>
            </a:ext>
          </a:extLst>
        </p:spPr>
      </p:pic>
      <p:sp>
        <p:nvSpPr>
          <p:cNvPr id="16793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AB1D5685-B982-4591-B39C-6CD17F329B8C}" type="slidenum">
              <a:rPr lang="en-US" altLang="en-US" sz="1400" smtClean="0">
                <a:solidFill>
                  <a:srgbClr val="FFFFFF"/>
                </a:solidFill>
              </a:rPr>
              <a:pPr>
                <a:spcBef>
                  <a:spcPct val="0"/>
                </a:spcBef>
                <a:buFontTx/>
                <a:buNone/>
              </a:pPr>
              <a:t>41</a:t>
            </a:fld>
            <a:endParaRPr lang="en-US" altLang="en-US" sz="1400">
              <a:solidFill>
                <a:srgbClr val="FFFFFF"/>
              </a:solidFill>
            </a:endParaRPr>
          </a:p>
        </p:txBody>
      </p:sp>
    </p:spTree>
    <p:extLst>
      <p:ext uri="{BB962C8B-B14F-4D97-AF65-F5344CB8AC3E}">
        <p14:creationId xmlns:p14="http://schemas.microsoft.com/office/powerpoint/2010/main" val="1493711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EB3940-6ECA-4446-BBFE-BDF12C6F5B3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Suppressed Immunity (1)</a:t>
            </a:r>
          </a:p>
        </p:txBody>
      </p:sp>
      <p:sp>
        <p:nvSpPr>
          <p:cNvPr id="2" name="Content Placeholder 1">
            <a:extLst>
              <a:ext uri="{FF2B5EF4-FFF2-40B4-BE49-F238E27FC236}">
                <a16:creationId xmlns:a16="http://schemas.microsoft.com/office/drawing/2014/main" id="{58B97B8C-211C-4A7E-97AB-46A4F4B8D055}"/>
              </a:ext>
            </a:extLst>
          </p:cNvPr>
          <p:cNvSpPr>
            <a:spLocks noGrp="1"/>
          </p:cNvSpPr>
          <p:nvPr>
            <p:ph idx="1"/>
          </p:nvPr>
        </p:nvSpPr>
        <p:spPr/>
        <p:txBody>
          <a:bodyPr>
            <a:normAutofit/>
          </a:bodyPr>
          <a:lstStyle/>
          <a:p>
            <a:pPr marL="0" indent="0">
              <a:spcAft>
                <a:spcPts val="600"/>
              </a:spcAft>
            </a:pPr>
            <a:r>
              <a:rPr lang="en-US" altLang="en-US" sz="2600" dirty="0"/>
              <a:t>Accommodations:</a:t>
            </a:r>
          </a:p>
          <a:p>
            <a:pPr marL="457200" indent="-457200">
              <a:spcAft>
                <a:spcPts val="600"/>
              </a:spcAft>
              <a:buFont typeface="Wingdings" panose="05000000000000000000" pitchFamily="2" charset="2"/>
              <a:buChar char="§"/>
            </a:pPr>
            <a:r>
              <a:rPr lang="en-US" altLang="en-US" sz="2400" b="0" dirty="0"/>
              <a:t>Permit telework, remote work</a:t>
            </a:r>
          </a:p>
          <a:p>
            <a:pPr marL="457200" indent="-457200">
              <a:spcAft>
                <a:spcPts val="600"/>
              </a:spcAft>
              <a:buFont typeface="Wingdings" panose="05000000000000000000" pitchFamily="2" charset="2"/>
              <a:buChar char="§"/>
            </a:pPr>
            <a:r>
              <a:rPr lang="en-US" altLang="en-US" sz="2400" b="0" dirty="0"/>
              <a:t>Private office space</a:t>
            </a:r>
          </a:p>
          <a:p>
            <a:pPr marL="457200" indent="-457200">
              <a:spcAft>
                <a:spcPts val="600"/>
              </a:spcAft>
              <a:buFont typeface="Wingdings" panose="05000000000000000000" pitchFamily="2" charset="2"/>
              <a:buChar char="§"/>
            </a:pPr>
            <a:r>
              <a:rPr lang="en-US" sz="2400" b="0" dirty="0"/>
              <a:t>Modify schedules to limit the density of people in the workplace</a:t>
            </a:r>
          </a:p>
          <a:p>
            <a:pPr marL="457200" indent="-457200">
              <a:spcAft>
                <a:spcPts val="600"/>
              </a:spcAft>
              <a:buFont typeface="Wingdings" panose="05000000000000000000" pitchFamily="2" charset="2"/>
              <a:buChar char="§"/>
            </a:pPr>
            <a:r>
              <a:rPr lang="en-US" sz="2400" b="0" dirty="0"/>
              <a:t>Restructure job duties to eliminate or reduce the frequency of contact with others</a:t>
            </a:r>
          </a:p>
          <a:p>
            <a:pPr marL="457200" indent="-457200">
              <a:buFont typeface="Wingdings" panose="05000000000000000000" pitchFamily="2" charset="2"/>
              <a:buChar char="§"/>
            </a:pPr>
            <a:r>
              <a:rPr lang="en-US" sz="2400" b="0" dirty="0">
                <a:effectLst/>
                <a:latin typeface="Arial" panose="020B0604020202020204" pitchFamily="34" charset="0"/>
                <a:ea typeface="Times New Roman" panose="02020603050405020304" pitchFamily="18" charset="0"/>
              </a:rPr>
              <a:t>Virtual communication/meetings/trainings/events</a:t>
            </a:r>
            <a:br>
              <a:rPr lang="en-US" sz="1800" dirty="0">
                <a:effectLst/>
                <a:latin typeface="Arial" panose="020B0604020202020204" pitchFamily="34" charset="0"/>
                <a:ea typeface="Times New Roman" panose="02020603050405020304" pitchFamily="18" charset="0"/>
              </a:rPr>
            </a:br>
            <a:endParaRPr lang="en-US" altLang="en-US" sz="2400" b="0" dirty="0"/>
          </a:p>
          <a:p>
            <a:endParaRPr lang="en-US" altLang="en-US" dirty="0"/>
          </a:p>
          <a:p>
            <a:endParaRPr lang="en-US" altLang="en-US" noProof="0" dirty="0"/>
          </a:p>
        </p:txBody>
      </p:sp>
      <p:sp>
        <p:nvSpPr>
          <p:cNvPr id="3" name="Slide Number Placeholder 2">
            <a:extLst>
              <a:ext uri="{FF2B5EF4-FFF2-40B4-BE49-F238E27FC236}">
                <a16:creationId xmlns:a16="http://schemas.microsoft.com/office/drawing/2014/main" id="{4885D9A3-1842-4DD1-975F-07244141A69B}"/>
              </a:ext>
            </a:extLst>
          </p:cNvPr>
          <p:cNvSpPr>
            <a:spLocks noGrp="1"/>
          </p:cNvSpPr>
          <p:nvPr>
            <p:ph type="sldNum" sz="quarter" idx="10"/>
          </p:nvPr>
        </p:nvSpPr>
        <p:spPr/>
        <p:txBody>
          <a:bodyPr/>
          <a:lstStyle/>
          <a:p>
            <a:fld id="{3BFC9027-B8DE-401F-8495-AF55D855D141}" type="slidenum">
              <a:rPr lang="en-US" smtClean="0"/>
              <a:pPr/>
              <a:t>42</a:t>
            </a:fld>
            <a:endParaRPr lang="en-US"/>
          </a:p>
        </p:txBody>
      </p:sp>
    </p:spTree>
    <p:extLst>
      <p:ext uri="{BB962C8B-B14F-4D97-AF65-F5344CB8AC3E}">
        <p14:creationId xmlns:p14="http://schemas.microsoft.com/office/powerpoint/2010/main" val="908305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EB3940-6ECA-4446-BBFE-BDF12C6F5B3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Suppressed Immunity (2)</a:t>
            </a:r>
          </a:p>
        </p:txBody>
      </p:sp>
      <p:sp>
        <p:nvSpPr>
          <p:cNvPr id="2" name="Content Placeholder 1">
            <a:extLst>
              <a:ext uri="{FF2B5EF4-FFF2-40B4-BE49-F238E27FC236}">
                <a16:creationId xmlns:a16="http://schemas.microsoft.com/office/drawing/2014/main" id="{58B97B8C-211C-4A7E-97AB-46A4F4B8D055}"/>
              </a:ext>
            </a:extLst>
          </p:cNvPr>
          <p:cNvSpPr>
            <a:spLocks noGrp="1"/>
          </p:cNvSpPr>
          <p:nvPr>
            <p:ph idx="1"/>
          </p:nvPr>
        </p:nvSpPr>
        <p:spPr/>
        <p:txBody>
          <a:bodyPr>
            <a:normAutofit/>
          </a:bodyPr>
          <a:lstStyle/>
          <a:p>
            <a:pPr marL="0" indent="0">
              <a:spcAft>
                <a:spcPts val="600"/>
              </a:spcAft>
            </a:pPr>
            <a:r>
              <a:rPr lang="en-US" altLang="en-US" sz="2600" dirty="0"/>
              <a:t>Assistive Technology:</a:t>
            </a:r>
          </a:p>
          <a:p>
            <a:pPr marL="457200" indent="-457200">
              <a:spcAft>
                <a:spcPts val="600"/>
              </a:spcAft>
              <a:buFont typeface="Wingdings" panose="05000000000000000000" pitchFamily="2" charset="2"/>
              <a:buChar char="§"/>
            </a:pPr>
            <a:r>
              <a:rPr lang="en-US" sz="2400" b="0" dirty="0">
                <a:effectLst/>
                <a:latin typeface="Arial" panose="020B0604020202020204" pitchFamily="34" charset="0"/>
                <a:ea typeface="Times New Roman" panose="02020603050405020304" pitchFamily="18" charset="0"/>
              </a:rPr>
              <a:t>Provide other </a:t>
            </a:r>
            <a:r>
              <a:rPr lang="en-US" sz="2400" b="0" u="sng" dirty="0">
                <a:solidFill>
                  <a:srgbClr val="00498F"/>
                </a:solidFill>
                <a:effectLst/>
                <a:latin typeface="Arial" panose="020B0604020202020204" pitchFamily="34" charset="0"/>
                <a:ea typeface="Times New Roman" panose="02020603050405020304" pitchFamily="18" charset="0"/>
                <a:hlinkClick r:id="rId3"/>
              </a:rPr>
              <a:t>personal protective equipment (PPE) </a:t>
            </a:r>
            <a:endParaRPr lang="en-US" sz="2400" b="0" u="sng" dirty="0">
              <a:solidFill>
                <a:srgbClr val="00498F"/>
              </a:solidFill>
              <a:effectLst/>
              <a:latin typeface="Arial" panose="020B0604020202020204" pitchFamily="34" charset="0"/>
              <a:ea typeface="Times New Roman" panose="02020603050405020304" pitchFamily="18" charset="0"/>
            </a:endParaRPr>
          </a:p>
          <a:p>
            <a:pPr marL="457200" indent="-457200">
              <a:spcAft>
                <a:spcPts val="600"/>
              </a:spcAft>
              <a:buFont typeface="Wingdings" panose="05000000000000000000" pitchFamily="2" charset="2"/>
              <a:buChar char="§"/>
            </a:pPr>
            <a:r>
              <a:rPr lang="en-US" altLang="en-US" sz="2400" b="0" dirty="0"/>
              <a:t>Install </a:t>
            </a:r>
            <a:r>
              <a:rPr lang="en-US" sz="2400" b="0" dirty="0"/>
              <a:t>a </a:t>
            </a:r>
            <a:r>
              <a:rPr lang="en-US" sz="2400" b="0" u="sng" dirty="0">
                <a:solidFill>
                  <a:srgbClr val="0000FF"/>
                </a:solidFill>
                <a:hlinkClick r:id="rId4">
                  <a:extLst>
                    <a:ext uri="{A12FA001-AC4F-418D-AE19-62706E023703}">
                      <ahyp:hlinkClr xmlns:ahyp="http://schemas.microsoft.com/office/drawing/2018/hyperlinkcolor" val="tx"/>
                    </a:ext>
                  </a:extLst>
                </a:hlinkClick>
              </a:rPr>
              <a:t>protective panel/shield</a:t>
            </a:r>
            <a:endParaRPr lang="en-US" sz="2400" b="0" u="sng" dirty="0">
              <a:solidFill>
                <a:srgbClr val="0000FF"/>
              </a:solidFill>
            </a:endParaRPr>
          </a:p>
          <a:p>
            <a:pPr marL="457200" indent="-457200">
              <a:spcAft>
                <a:spcPts val="600"/>
              </a:spcAft>
              <a:buFont typeface="Wingdings" panose="05000000000000000000" pitchFamily="2" charset="2"/>
              <a:buChar char="§"/>
            </a:pPr>
            <a:r>
              <a:rPr lang="en-US" sz="2400" b="0" dirty="0">
                <a:effectLst/>
                <a:latin typeface="Arial" panose="020B0604020202020204" pitchFamily="34" charset="0"/>
                <a:ea typeface="Times New Roman" panose="02020603050405020304" pitchFamily="18" charset="0"/>
              </a:rPr>
              <a:t>Request, provide, and/or allow employees to wear a</a:t>
            </a:r>
            <a:r>
              <a:rPr lang="en-US" sz="2400" b="0" dirty="0">
                <a:solidFill>
                  <a:srgbClr val="555555"/>
                </a:solidFill>
                <a:effectLst/>
                <a:latin typeface="Arial" panose="020B0604020202020204" pitchFamily="34" charset="0"/>
                <a:ea typeface="Times New Roman" panose="02020603050405020304" pitchFamily="18" charset="0"/>
              </a:rPr>
              <a:t> </a:t>
            </a:r>
            <a:r>
              <a:rPr lang="en-US" sz="2400" b="0" u="sng" dirty="0">
                <a:solidFill>
                  <a:srgbClr val="00498F"/>
                </a:solidFill>
                <a:effectLst/>
                <a:latin typeface="Arial" panose="020B0604020202020204" pitchFamily="34" charset="0"/>
                <a:ea typeface="Times New Roman" panose="02020603050405020304" pitchFamily="18" charset="0"/>
                <a:hlinkClick r:id="rId5"/>
              </a:rPr>
              <a:t>mask</a:t>
            </a:r>
            <a:r>
              <a:rPr lang="en-US" sz="2400" b="0" dirty="0">
                <a:solidFill>
                  <a:srgbClr val="555555"/>
                </a:solidFill>
                <a:effectLst/>
                <a:latin typeface="Arial" panose="020B0604020202020204" pitchFamily="34" charset="0"/>
                <a:ea typeface="Times New Roman" panose="02020603050405020304" pitchFamily="18" charset="0"/>
              </a:rPr>
              <a:t>, </a:t>
            </a:r>
            <a:r>
              <a:rPr lang="en-US" sz="2400" b="0" u="sng" dirty="0">
                <a:solidFill>
                  <a:srgbClr val="00498F"/>
                </a:solidFill>
                <a:effectLst/>
                <a:latin typeface="Arial" panose="020B0604020202020204" pitchFamily="34" charset="0"/>
                <a:ea typeface="Times New Roman" panose="02020603050405020304" pitchFamily="18" charset="0"/>
                <a:hlinkClick r:id="rId6"/>
              </a:rPr>
              <a:t>face covering</a:t>
            </a:r>
            <a:r>
              <a:rPr lang="en-US" sz="2400" b="0" dirty="0">
                <a:effectLst/>
                <a:latin typeface="Arial" panose="020B0604020202020204" pitchFamily="34" charset="0"/>
                <a:ea typeface="Times New Roman" panose="02020603050405020304" pitchFamily="18" charset="0"/>
              </a:rPr>
              <a:t>, and/or </a:t>
            </a:r>
            <a:r>
              <a:rPr lang="en-US" sz="2400" b="0" u="sng" dirty="0">
                <a:solidFill>
                  <a:srgbClr val="00498F"/>
                </a:solidFill>
                <a:effectLst/>
                <a:latin typeface="Arial" panose="020B0604020202020204" pitchFamily="34" charset="0"/>
                <a:ea typeface="Times New Roman" panose="02020603050405020304" pitchFamily="18" charset="0"/>
                <a:hlinkClick r:id="rId7"/>
              </a:rPr>
              <a:t>face shield</a:t>
            </a:r>
            <a:endParaRPr lang="en-US" altLang="en-US" sz="2400" b="0" u="sng" dirty="0">
              <a:solidFill>
                <a:srgbClr val="0000FF"/>
              </a:solidFill>
            </a:endParaRPr>
          </a:p>
          <a:p>
            <a:endParaRPr lang="en-US" altLang="en-US" noProof="0" dirty="0"/>
          </a:p>
        </p:txBody>
      </p:sp>
      <p:sp>
        <p:nvSpPr>
          <p:cNvPr id="3" name="Slide Number Placeholder 2">
            <a:extLst>
              <a:ext uri="{FF2B5EF4-FFF2-40B4-BE49-F238E27FC236}">
                <a16:creationId xmlns:a16="http://schemas.microsoft.com/office/drawing/2014/main" id="{4885D9A3-1842-4DD1-975F-07244141A69B}"/>
              </a:ext>
            </a:extLst>
          </p:cNvPr>
          <p:cNvSpPr>
            <a:spLocks noGrp="1"/>
          </p:cNvSpPr>
          <p:nvPr>
            <p:ph type="sldNum" sz="quarter" idx="10"/>
          </p:nvPr>
        </p:nvSpPr>
        <p:spPr/>
        <p:txBody>
          <a:bodyPr/>
          <a:lstStyle/>
          <a:p>
            <a:fld id="{3BFC9027-B8DE-401F-8495-AF55D855D141}" type="slidenum">
              <a:rPr lang="en-US" smtClean="0"/>
              <a:pPr/>
              <a:t>43</a:t>
            </a:fld>
            <a:endParaRPr lang="en-US"/>
          </a:p>
        </p:txBody>
      </p:sp>
      <p:pic>
        <p:nvPicPr>
          <p:cNvPr id="5122" name="Picture 2">
            <a:extLst>
              <a:ext uri="{FF2B5EF4-FFF2-40B4-BE49-F238E27FC236}">
                <a16:creationId xmlns:a16="http://schemas.microsoft.com/office/drawing/2014/main" id="{8A9E8862-757D-4CED-A594-95A28B73E92F}"/>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7500" y="3955961"/>
            <a:ext cx="3838886" cy="2365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548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C143DD-B024-421C-BD74-4BB10B42B110}"/>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Immunity Scenario (1)</a:t>
            </a:r>
          </a:p>
        </p:txBody>
      </p:sp>
      <p:sp>
        <p:nvSpPr>
          <p:cNvPr id="166914" name="Content Placeholder 2"/>
          <p:cNvSpPr>
            <a:spLocks noGrp="1"/>
          </p:cNvSpPr>
          <p:nvPr>
            <p:ph type="subTitle" idx="1"/>
          </p:nvPr>
        </p:nvSpPr>
        <p:spPr>
          <a:xfrm>
            <a:off x="841375" y="1295400"/>
            <a:ext cx="7848600" cy="5181600"/>
          </a:xfrm>
        </p:spPr>
        <p:txBody>
          <a:bodyPr/>
          <a:lstStyle/>
          <a:p>
            <a:pPr algn="l" eaLnBrk="1" hangingPunct="1"/>
            <a:r>
              <a:rPr lang="en-US" altLang="en-US" sz="2600" b="1" dirty="0">
                <a:solidFill>
                  <a:srgbClr val="0070C0"/>
                </a:solidFill>
              </a:rPr>
              <a:t>Example</a:t>
            </a:r>
          </a:p>
          <a:p>
            <a:pPr algn="l" eaLnBrk="1" hangingPunct="1"/>
            <a:r>
              <a:rPr lang="en-US" altLang="en-US" sz="2400" dirty="0">
                <a:solidFill>
                  <a:srgbClr val="002C5F"/>
                </a:solidFill>
              </a:rPr>
              <a:t>An IT professional was on leave and undergoing testing for unexplained pain when testing revealed that she had multiple sclerosis. She needed to have a series of infusions to treat this newly diagnosed condition. Her medical team advised against receiving any vaccines until the course of treatment was complete. Although otherwise cleared to return to work, she was temporarily unable to meet her employer’s expectations regarding vaccination.</a:t>
            </a:r>
          </a:p>
          <a:p>
            <a:pPr algn="l" eaLnBrk="1" hangingPunct="1"/>
            <a:endParaRPr lang="en-US" altLang="en-US" sz="2400" dirty="0">
              <a:solidFill>
                <a:srgbClr val="002C5F"/>
              </a:solidFill>
            </a:endParaRPr>
          </a:p>
          <a:p>
            <a:pPr algn="l"/>
            <a:r>
              <a:rPr lang="en-US" altLang="en-US" sz="2400" dirty="0">
                <a:solidFill>
                  <a:srgbClr val="002060"/>
                </a:solidFill>
              </a:rPr>
              <a:t> </a:t>
            </a:r>
          </a:p>
        </p:txBody>
      </p:sp>
      <p:sp>
        <p:nvSpPr>
          <p:cNvPr id="16691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9000EA7-2B8B-4898-9846-C1C0835AB3D6}" type="slidenum">
              <a:rPr lang="en-US" altLang="en-US" sz="1400" smtClean="0">
                <a:solidFill>
                  <a:srgbClr val="FFFFFF"/>
                </a:solidFill>
              </a:rPr>
              <a:pPr>
                <a:spcBef>
                  <a:spcPct val="0"/>
                </a:spcBef>
                <a:buFontTx/>
                <a:buNone/>
              </a:pPr>
              <a:t>44</a:t>
            </a:fld>
            <a:endParaRPr lang="en-US" altLang="en-US" sz="1400">
              <a:solidFill>
                <a:srgbClr val="FFFFFF"/>
              </a:solidFill>
            </a:endParaRPr>
          </a:p>
        </p:txBody>
      </p:sp>
    </p:spTree>
    <p:extLst>
      <p:ext uri="{BB962C8B-B14F-4D97-AF65-F5344CB8AC3E}">
        <p14:creationId xmlns:p14="http://schemas.microsoft.com/office/powerpoint/2010/main" val="2147295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E1CB527-F6E3-4A6F-AE58-377BB1DFF38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Immunity Scenario (2)</a:t>
            </a:r>
          </a:p>
        </p:txBody>
      </p:sp>
      <p:sp>
        <p:nvSpPr>
          <p:cNvPr id="167938" name="Content Placeholder 2"/>
          <p:cNvSpPr>
            <a:spLocks noGrp="1"/>
          </p:cNvSpPr>
          <p:nvPr>
            <p:ph type="subTitle" idx="1"/>
          </p:nvPr>
        </p:nvSpPr>
        <p:spPr>
          <a:xfrm>
            <a:off x="838200" y="1295400"/>
            <a:ext cx="7848600" cy="5181600"/>
          </a:xfrm>
        </p:spPr>
        <p:txBody>
          <a:bodyPr/>
          <a:lstStyle/>
          <a:p>
            <a:pPr algn="l" eaLnBrk="1" hangingPunct="1"/>
            <a:r>
              <a:rPr lang="en-US" altLang="en-US" sz="2600" b="1" dirty="0">
                <a:solidFill>
                  <a:srgbClr val="0070C0"/>
                </a:solidFill>
              </a:rPr>
              <a:t>Accommodation</a:t>
            </a:r>
          </a:p>
          <a:p>
            <a:pPr algn="l" eaLnBrk="1" hangingPunct="1"/>
            <a:r>
              <a:rPr lang="en-US" altLang="en-US" sz="2400" dirty="0">
                <a:solidFill>
                  <a:srgbClr val="002C5F"/>
                </a:solidFill>
              </a:rPr>
              <a:t>The employer modified their vaccination policy to allow for the necessary delay in becoming fully vaccinated and allow the employee to work from home until she could meet the requirement. This also allowed the employee to return to work in a manner that was safer for her.</a:t>
            </a:r>
            <a:endParaRPr lang="en-US" altLang="en-US" sz="2400" b="1" dirty="0">
              <a:solidFill>
                <a:srgbClr val="CC3300"/>
              </a:solidFill>
            </a:endParaRPr>
          </a:p>
        </p:txBody>
      </p:sp>
      <p:sp>
        <p:nvSpPr>
          <p:cNvPr id="16793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AB1D5685-B982-4591-B39C-6CD17F329B8C}" type="slidenum">
              <a:rPr lang="en-US" altLang="en-US" sz="1400" smtClean="0">
                <a:solidFill>
                  <a:srgbClr val="FFFFFF"/>
                </a:solidFill>
              </a:rPr>
              <a:pPr>
                <a:spcBef>
                  <a:spcPct val="0"/>
                </a:spcBef>
                <a:buFontTx/>
                <a:buNone/>
              </a:pPr>
              <a:t>45</a:t>
            </a:fld>
            <a:endParaRPr lang="en-US" altLang="en-US" sz="1400">
              <a:solidFill>
                <a:srgbClr val="FFFFFF"/>
              </a:solidFill>
            </a:endParaRPr>
          </a:p>
        </p:txBody>
      </p:sp>
      <p:pic>
        <p:nvPicPr>
          <p:cNvPr id="4098" name="Picture 2">
            <a:extLst>
              <a:ext uri="{FF2B5EF4-FFF2-40B4-BE49-F238E27FC236}">
                <a16:creationId xmlns:a16="http://schemas.microsoft.com/office/drawing/2014/main" id="{A4DD6B79-F20A-4F9B-9092-B9946018EDE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0168" y="3817850"/>
            <a:ext cx="3595928" cy="240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859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Box 10">
            <a:extLst>
              <a:ext uri="{FF2B5EF4-FFF2-40B4-BE49-F238E27FC236}">
                <a16:creationId xmlns:a16="http://schemas.microsoft.com/office/drawing/2014/main" id="{B8861CBA-4165-477C-AF6D-98676C814E0E}"/>
              </a:ext>
            </a:extLst>
          </p:cNvPr>
          <p:cNvSpPr txBox="1">
            <a:spLocks noGrp="1" noChangeArrowheads="1"/>
          </p:cNvSpPr>
          <p:nvPr>
            <p:ph type="title" idx="4294967295"/>
          </p:nvPr>
        </p:nvSpPr>
        <p:spPr bwMode="auto">
          <a:xfrm>
            <a:off x="444500" y="495300"/>
            <a:ext cx="5791200" cy="646331"/>
          </a:xfrm>
          <a:prstGeom prst="rect">
            <a:avLst/>
          </a:prstGeom>
          <a:solidFill>
            <a:schemeClr val="bg1"/>
          </a:solidFill>
          <a:ln>
            <a:noFill/>
            <a:prstDash/>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Questions </a:t>
            </a:r>
          </a:p>
        </p:txBody>
      </p:sp>
      <p:sp>
        <p:nvSpPr>
          <p:cNvPr id="22530" name="Content Placeholder 2">
            <a:extLst>
              <a:ext uri="{FF2B5EF4-FFF2-40B4-BE49-F238E27FC236}">
                <a16:creationId xmlns:a16="http://schemas.microsoft.com/office/drawing/2014/main" id="{DEB5D67E-4B1F-41FA-9F5D-75AD665EF9C5}"/>
              </a:ext>
            </a:extLst>
          </p:cNvPr>
          <p:cNvSpPr>
            <a:spLocks noGrp="1"/>
          </p:cNvSpPr>
          <p:nvPr>
            <p:ph idx="1"/>
          </p:nvPr>
        </p:nvSpPr>
        <p:spPr>
          <a:xfrm>
            <a:off x="838200" y="1295400"/>
            <a:ext cx="7848600" cy="5184775"/>
          </a:xfrm>
        </p:spPr>
        <p:txBody>
          <a:bodyPr/>
          <a:lstStyle/>
          <a:p>
            <a:pPr eaLnBrk="1" hangingPunct="1"/>
            <a:endParaRPr lang="en-US" altLang="en-US" dirty="0">
              <a:solidFill>
                <a:srgbClr val="00B0F0"/>
              </a:solidFill>
            </a:endParaRPr>
          </a:p>
          <a:p>
            <a:pPr algn="ctr" eaLnBrk="1" hangingPunct="1"/>
            <a:endParaRPr lang="en-US" altLang="en-US" dirty="0">
              <a:solidFill>
                <a:srgbClr val="FF0000"/>
              </a:solidFill>
            </a:endParaRPr>
          </a:p>
          <a:p>
            <a:pPr algn="ctr" eaLnBrk="1" hangingPunct="1"/>
            <a:r>
              <a:rPr lang="en-US" altLang="en-US" dirty="0">
                <a:solidFill>
                  <a:srgbClr val="FF0000"/>
                </a:solidFill>
              </a:rPr>
              <a:t> </a:t>
            </a:r>
            <a:r>
              <a:rPr lang="en-US" altLang="en-US" sz="4800" dirty="0">
                <a:solidFill>
                  <a:srgbClr val="0070C0"/>
                </a:solidFill>
              </a:rPr>
              <a:t>Questions</a:t>
            </a:r>
          </a:p>
          <a:p>
            <a:pPr algn="ctr" eaLnBrk="1" hangingPunct="1"/>
            <a:endParaRPr lang="en-US" altLang="en-US" sz="4800" dirty="0">
              <a:solidFill>
                <a:schemeClr val="accent1">
                  <a:lumMod val="50000"/>
                </a:schemeClr>
              </a:solidFill>
            </a:endParaRPr>
          </a:p>
        </p:txBody>
      </p:sp>
      <p:sp>
        <p:nvSpPr>
          <p:cNvPr id="22531" name="Slide Number Placeholder 1">
            <a:extLst>
              <a:ext uri="{FF2B5EF4-FFF2-40B4-BE49-F238E27FC236}">
                <a16:creationId xmlns:a16="http://schemas.microsoft.com/office/drawing/2014/main" id="{8BBF4DF8-79AA-406B-90A9-9AC4A0C481B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4AA7ECE-6C69-4BEA-B253-5E3D437273EA}" type="slidenum">
              <a:rPr lang="en-US" altLang="en-US" sz="1400" smtClean="0">
                <a:solidFill>
                  <a:srgbClr val="FFFFFF"/>
                </a:solidFill>
              </a:rPr>
              <a:pPr>
                <a:spcBef>
                  <a:spcPct val="0"/>
                </a:spcBef>
                <a:buFontTx/>
                <a:buNone/>
              </a:pPr>
              <a:t>46</a:t>
            </a:fld>
            <a:endParaRPr lang="en-US" altLang="en-US" sz="1400">
              <a:solidFill>
                <a:srgbClr val="FFFFFF"/>
              </a:solidFill>
            </a:endParaRPr>
          </a:p>
        </p:txBody>
      </p:sp>
      <p:pic>
        <p:nvPicPr>
          <p:cNvPr id="2" name="Picture 1">
            <a:extLst>
              <a:ext uri="{FF2B5EF4-FFF2-40B4-BE49-F238E27FC236}">
                <a16:creationId xmlns:a16="http://schemas.microsoft.com/office/drawing/2014/main" id="{533CAA49-287B-41A5-AE28-213D329B217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62200" y="3573772"/>
            <a:ext cx="4608975" cy="1932599"/>
          </a:xfrm>
          <a:prstGeom prst="rect">
            <a:avLst/>
          </a:prstGeom>
        </p:spPr>
      </p:pic>
    </p:spTree>
    <p:extLst>
      <p:ext uri="{BB962C8B-B14F-4D97-AF65-F5344CB8AC3E}">
        <p14:creationId xmlns:p14="http://schemas.microsoft.com/office/powerpoint/2010/main" val="2246127235"/>
      </p:ext>
    </p:extLst>
  </p:cSld>
  <p:clrMapOvr>
    <a:masterClrMapping/>
  </p:clrMapOvr>
  <p:transition spd="med">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AA42A-49B5-4AB9-B096-47437DBE08EB}"/>
              </a:ext>
            </a:extLst>
          </p:cNvPr>
          <p:cNvSpPr>
            <a:spLocks noGrp="1"/>
          </p:cNvSpPr>
          <p:nvPr>
            <p:ph type="title" idx="4294967295"/>
          </p:nvPr>
        </p:nvSpPr>
        <p:spPr>
          <a:xfrm>
            <a:off x="457200" y="274638"/>
            <a:ext cx="8153400" cy="1020762"/>
          </a:xfrm>
        </p:spPr>
        <p:txBody>
          <a:bodyPr/>
          <a:lstStyle/>
          <a:p>
            <a:r>
              <a:rPr lang="en-US" dirty="0"/>
              <a:t>Need more information?</a:t>
            </a:r>
          </a:p>
        </p:txBody>
      </p:sp>
      <p:sp>
        <p:nvSpPr>
          <p:cNvPr id="13314" name="Content Placeholder 2">
            <a:extLst>
              <a:ext uri="{FF2B5EF4-FFF2-40B4-BE49-F238E27FC236}">
                <a16:creationId xmlns:a16="http://schemas.microsoft.com/office/drawing/2014/main" id="{DADC15C2-2276-455D-B60F-8471A22118BB}"/>
              </a:ext>
            </a:extLst>
          </p:cNvPr>
          <p:cNvSpPr>
            <a:spLocks noGrp="1"/>
          </p:cNvSpPr>
          <p:nvPr>
            <p:ph idx="1"/>
          </p:nvPr>
        </p:nvSpPr>
        <p:spPr/>
        <p:txBody>
          <a:bodyPr>
            <a:normAutofit/>
          </a:bodyPr>
          <a:lstStyle/>
          <a:p>
            <a:pPr marL="347472" indent="-347472">
              <a:spcAft>
                <a:spcPts val="1200"/>
              </a:spcAft>
              <a:buFont typeface="Wingdings" panose="05000000000000000000" pitchFamily="2" charset="2"/>
              <a:buChar char="§"/>
              <a:defRPr/>
            </a:pPr>
            <a:r>
              <a:rPr lang="en-US" altLang="en-US" sz="2400" dirty="0"/>
              <a:t>Visit AskJAN.org</a:t>
            </a:r>
          </a:p>
          <a:p>
            <a:pPr>
              <a:spcAft>
                <a:spcPts val="600"/>
              </a:spcAft>
              <a:buFont typeface="Wingdings" panose="05000000000000000000" pitchFamily="2" charset="2"/>
              <a:buChar char="§"/>
              <a:defRPr/>
            </a:pPr>
            <a:r>
              <a:rPr lang="en-US" altLang="en-US" sz="2100" dirty="0"/>
              <a:t>Call</a:t>
            </a:r>
            <a:r>
              <a:rPr lang="en-US" altLang="en-US" sz="2100" b="0" dirty="0"/>
              <a:t> </a:t>
            </a:r>
            <a:r>
              <a:rPr lang="en-US" altLang="en-US" sz="2100" dirty="0"/>
              <a:t>JAN</a:t>
            </a:r>
            <a:r>
              <a:rPr lang="en-US" altLang="en-US" sz="2100" b="0" dirty="0"/>
              <a:t> toll-free:</a:t>
            </a:r>
          </a:p>
          <a:p>
            <a:pPr lvl="1">
              <a:spcAft>
                <a:spcPts val="0"/>
              </a:spcAft>
              <a:defRPr/>
            </a:pPr>
            <a:r>
              <a:rPr lang="en-US" altLang="en-US" sz="2100" dirty="0"/>
              <a:t>800.526.7234 (V)</a:t>
            </a:r>
          </a:p>
          <a:p>
            <a:pPr lvl="1">
              <a:spcAft>
                <a:spcPts val="1200"/>
              </a:spcAft>
              <a:defRPr/>
            </a:pPr>
            <a:r>
              <a:rPr lang="en-US" altLang="en-US" sz="2100" dirty="0"/>
              <a:t>877.781.9403 (TTY)</a:t>
            </a:r>
          </a:p>
          <a:p>
            <a:pPr>
              <a:spcAft>
                <a:spcPts val="1200"/>
              </a:spcAft>
              <a:buFont typeface="Wingdings" panose="05000000000000000000" pitchFamily="2" charset="2"/>
              <a:buChar char="§"/>
              <a:defRPr/>
            </a:pPr>
            <a:r>
              <a:rPr lang="en-US" altLang="en-US" sz="2100" b="0" dirty="0"/>
              <a:t>Use the </a:t>
            </a:r>
            <a:r>
              <a:rPr lang="en-US" altLang="en-US" sz="2100" dirty="0"/>
              <a:t>JAN Live Chat </a:t>
            </a:r>
            <a:r>
              <a:rPr lang="en-US" altLang="en-US" sz="2100" b="0" dirty="0"/>
              <a:t>@ </a:t>
            </a:r>
            <a:r>
              <a:rPr lang="en-US" altLang="en-US" sz="2100" b="0" dirty="0">
                <a:hlinkClick r:id="rId3"/>
              </a:rPr>
              <a:t>AskJAN.org</a:t>
            </a:r>
            <a:endParaRPr lang="en-US" altLang="en-US" sz="2100" b="0" dirty="0"/>
          </a:p>
          <a:p>
            <a:pPr>
              <a:spcAft>
                <a:spcPts val="1200"/>
              </a:spcAft>
              <a:buFont typeface="Wingdings" panose="05000000000000000000" pitchFamily="2" charset="2"/>
              <a:buChar char="§"/>
              <a:defRPr/>
            </a:pPr>
            <a:r>
              <a:rPr lang="en-US" altLang="en-US" sz="2100" b="0" dirty="0"/>
              <a:t>Submit a </a:t>
            </a:r>
            <a:r>
              <a:rPr lang="en-US" altLang="en-US" sz="2100" dirty="0"/>
              <a:t>JAN on Demand </a:t>
            </a:r>
            <a:r>
              <a:rPr lang="en-US" altLang="en-US" sz="2100" b="0" dirty="0"/>
              <a:t>question @</a:t>
            </a:r>
            <a:br>
              <a:rPr lang="en-US" altLang="en-US" sz="2100" dirty="0"/>
            </a:br>
            <a:r>
              <a:rPr lang="en-US" altLang="en-US" sz="2100" b="0" dirty="0">
                <a:hlinkClick r:id="rId4"/>
              </a:rPr>
              <a:t>AskJAN.org/</a:t>
            </a:r>
            <a:r>
              <a:rPr lang="en-US" altLang="en-US" sz="2100" b="0" dirty="0" err="1">
                <a:hlinkClick r:id="rId4"/>
              </a:rPr>
              <a:t>JANonDemand.cfm</a:t>
            </a:r>
            <a:r>
              <a:rPr lang="en-US" altLang="en-US" sz="2100" b="0" dirty="0"/>
              <a:t> </a:t>
            </a:r>
          </a:p>
          <a:p>
            <a:pPr>
              <a:spcAft>
                <a:spcPts val="1200"/>
              </a:spcAft>
              <a:buFont typeface="Wingdings" panose="05000000000000000000" pitchFamily="2" charset="2"/>
              <a:buChar char="§"/>
              <a:defRPr/>
            </a:pPr>
            <a:r>
              <a:rPr lang="en-US" altLang="en-US" sz="2100" dirty="0"/>
              <a:t>Email</a:t>
            </a:r>
            <a:r>
              <a:rPr lang="en-US" altLang="en-US" sz="2100" b="0" dirty="0"/>
              <a:t> JAN @ </a:t>
            </a:r>
            <a:r>
              <a:rPr lang="en-US" sz="2100" b="0" u="sng" dirty="0">
                <a:hlinkClick r:id="rId5"/>
              </a:rPr>
              <a:t>JAN@AskJAN.org</a:t>
            </a:r>
            <a:endParaRPr lang="en-US" sz="2100" b="0" u="sng" dirty="0"/>
          </a:p>
          <a:p>
            <a:pPr>
              <a:spcAft>
                <a:spcPts val="0"/>
              </a:spcAft>
              <a:buFont typeface="Wingdings" panose="05000000000000000000" pitchFamily="2" charset="2"/>
              <a:buChar char="§"/>
              <a:defRPr/>
            </a:pPr>
            <a:r>
              <a:rPr lang="en-US" altLang="en-US" sz="2300" b="0" dirty="0"/>
              <a:t>Connect on </a:t>
            </a:r>
            <a:r>
              <a:rPr lang="en-US" altLang="en-US" sz="2300" dirty="0"/>
              <a:t>social media</a:t>
            </a:r>
            <a:endParaRPr lang="en-US" altLang="en-US" sz="1900" b="0" dirty="0"/>
          </a:p>
          <a:p>
            <a:pPr lvl="1">
              <a:spcAft>
                <a:spcPts val="0"/>
              </a:spcAft>
              <a:defRPr/>
            </a:pPr>
            <a:r>
              <a:rPr lang="en-US" altLang="en-US" sz="1900" b="0" dirty="0"/>
              <a:t>Facebook – Job Accommodation Network</a:t>
            </a:r>
          </a:p>
          <a:p>
            <a:pPr lvl="1">
              <a:spcAft>
                <a:spcPts val="0"/>
              </a:spcAft>
              <a:defRPr/>
            </a:pPr>
            <a:r>
              <a:rPr lang="en-US" altLang="en-US" sz="1900" b="0" dirty="0"/>
              <a:t>Twitter – </a:t>
            </a:r>
            <a:r>
              <a:rPr lang="en-US" sz="1900" b="0" dirty="0"/>
              <a:t>@JANatJAN</a:t>
            </a:r>
            <a:endParaRPr lang="en-US" altLang="en-US" sz="1900" b="0" dirty="0"/>
          </a:p>
          <a:p>
            <a:pPr>
              <a:spcAft>
                <a:spcPts val="1200"/>
              </a:spcAft>
              <a:buFont typeface="Arial" panose="020B0604020202020204" pitchFamily="34" charset="0"/>
              <a:buChar char="•"/>
              <a:defRPr/>
            </a:pPr>
            <a:endParaRPr lang="en-US" altLang="en-US" sz="2300" b="0" dirty="0"/>
          </a:p>
          <a:p>
            <a:pPr marL="0" indent="0" eaLnBrk="1" hangingPunct="1">
              <a:defRPr/>
            </a:pPr>
            <a:endParaRPr lang="en-US" altLang="en-US" dirty="0"/>
          </a:p>
        </p:txBody>
      </p:sp>
      <p:pic>
        <p:nvPicPr>
          <p:cNvPr id="7" name="Picture 6" descr="Red rectangle with white lettering&#10;&quot;Live Chat&quot;">
            <a:extLst>
              <a:ext uri="{FF2B5EF4-FFF2-40B4-BE49-F238E27FC236}">
                <a16:creationId xmlns:a16="http://schemas.microsoft.com/office/drawing/2014/main" id="{97557A86-CCFF-4D03-AE89-9AA16B40CF66}"/>
              </a:ext>
            </a:extLst>
          </p:cNvPr>
          <p:cNvPicPr>
            <a:picLocks noChangeAspect="1"/>
          </p:cNvPicPr>
          <p:nvPr/>
        </p:nvPicPr>
        <p:blipFill>
          <a:blip r:embed="rId6"/>
          <a:stretch>
            <a:fillRect/>
          </a:stretch>
        </p:blipFill>
        <p:spPr>
          <a:xfrm rot="16200000">
            <a:off x="6746470" y="2646829"/>
            <a:ext cx="655151" cy="1564341"/>
          </a:xfrm>
          <a:prstGeom prst="rect">
            <a:avLst/>
          </a:prstGeom>
        </p:spPr>
      </p:pic>
      <p:sp>
        <p:nvSpPr>
          <p:cNvPr id="55300" name="Slide Number Placeholder 5">
            <a:extLst>
              <a:ext uri="{FF2B5EF4-FFF2-40B4-BE49-F238E27FC236}">
                <a16:creationId xmlns:a16="http://schemas.microsoft.com/office/drawing/2014/main" id="{7DB26A44-0DBF-47E2-A9ED-72A841C0FE4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557213" indent="-214313">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857250" indent="-17145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200150" indent="-17145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1543050" indent="-17145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0002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4574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29146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3718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10F29621-F45A-42CA-B560-7CED326B54FF}" type="slidenum">
              <a:rPr lang="en-US" altLang="en-US" sz="1400">
                <a:solidFill>
                  <a:srgbClr val="FFFFFF"/>
                </a:solidFill>
              </a:rPr>
              <a:pPr>
                <a:spcBef>
                  <a:spcPct val="0"/>
                </a:spcBef>
                <a:buFontTx/>
                <a:buNone/>
              </a:pPr>
              <a:t>47</a:t>
            </a:fld>
            <a:endParaRPr lang="en-US" altLang="en-US" sz="1400" dirty="0">
              <a:solidFill>
                <a:srgbClr val="FFFFFF"/>
              </a:solidFill>
            </a:endParaRPr>
          </a:p>
        </p:txBody>
      </p:sp>
    </p:spTree>
    <p:extLst>
      <p:ext uri="{BB962C8B-B14F-4D97-AF65-F5344CB8AC3E}">
        <p14:creationId xmlns:p14="http://schemas.microsoft.com/office/powerpoint/2010/main" val="1370754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1F261FD-3D23-4738-8E0A-A3A95BA00AFF}"/>
              </a:ext>
            </a:extLst>
          </p:cNvPr>
          <p:cNvSpPr>
            <a:spLocks noGrp="1"/>
          </p:cNvSpPr>
          <p:nvPr>
            <p:ph type="title" idx="4294967295"/>
          </p:nvPr>
        </p:nvSpPr>
        <p:spPr/>
        <p:txBody>
          <a:bodyPr/>
          <a:lstStyle/>
          <a:p>
            <a:r>
              <a:rPr lang="en-US" dirty="0"/>
              <a:t>How do I claim the HR CEU?</a:t>
            </a:r>
          </a:p>
        </p:txBody>
      </p:sp>
      <p:sp>
        <p:nvSpPr>
          <p:cNvPr id="2" name="Content Placeholder 1">
            <a:extLst>
              <a:ext uri="{FF2B5EF4-FFF2-40B4-BE49-F238E27FC236}">
                <a16:creationId xmlns:a16="http://schemas.microsoft.com/office/drawing/2014/main" id="{B62F0FDD-1392-4E9B-8D05-AEA2C50A3853}"/>
              </a:ext>
            </a:extLst>
          </p:cNvPr>
          <p:cNvSpPr>
            <a:spLocks noGrp="1"/>
          </p:cNvSpPr>
          <p:nvPr>
            <p:ph idx="1"/>
          </p:nvPr>
        </p:nvSpPr>
        <p:spPr/>
        <p:txBody>
          <a:bodyPr/>
          <a:lstStyle/>
          <a:p>
            <a:pPr marL="0" indent="0" algn="ctr"/>
            <a:r>
              <a:rPr lang="en-US" sz="2400" b="0" dirty="0"/>
              <a:t> </a:t>
            </a:r>
            <a:r>
              <a:rPr lang="en-US" sz="2400" dirty="0"/>
              <a:t>Don’t close the JAN webcast browser.</a:t>
            </a:r>
          </a:p>
          <a:p>
            <a:pPr marL="0" indent="0"/>
            <a:r>
              <a:rPr lang="en-US" sz="2400" b="0" dirty="0"/>
              <a:t>CEU approval code will be provided via the certificate that comes up after completing the webcast evaluation.</a:t>
            </a:r>
          </a:p>
        </p:txBody>
      </p:sp>
      <p:sp>
        <p:nvSpPr>
          <p:cNvPr id="3" name="Slide Number Placeholder 2">
            <a:extLst>
              <a:ext uri="{FF2B5EF4-FFF2-40B4-BE49-F238E27FC236}">
                <a16:creationId xmlns:a16="http://schemas.microsoft.com/office/drawing/2014/main" id="{53A41591-44D9-4D13-8864-9CBF427AC7B0}"/>
              </a:ext>
            </a:extLst>
          </p:cNvPr>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3BFC9027-B8DE-401F-8495-AF55D855D14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48</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99DC3203-B06D-42B6-9AD0-66CBD772C18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079" y="2676977"/>
            <a:ext cx="6032841" cy="3646002"/>
          </a:xfrm>
          <a:prstGeom prst="rect">
            <a:avLst/>
          </a:prstGeom>
        </p:spPr>
      </p:pic>
    </p:spTree>
    <p:extLst>
      <p:ext uri="{BB962C8B-B14F-4D97-AF65-F5344CB8AC3E}">
        <p14:creationId xmlns:p14="http://schemas.microsoft.com/office/powerpoint/2010/main" val="1365053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EB3940-6ECA-4446-BBFE-BDF12C6F5B3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Common Autoimmune Diseases (1)</a:t>
            </a:r>
            <a:endParaRPr kumimoji="0" lang="en-US" sz="2400" b="1" i="0" u="none" strike="noStrike" kern="1200" cap="none" spc="0" normalizeH="0" baseline="0" noProof="0" dirty="0">
              <a:ln>
                <a:noFill/>
              </a:ln>
              <a:solidFill>
                <a:srgbClr val="002C5F"/>
              </a:solidFill>
              <a:effectLst/>
              <a:uLnTx/>
              <a:uFillTx/>
              <a:latin typeface="Arial" pitchFamily="34" charset="0"/>
              <a:ea typeface="+mj-ea"/>
              <a:cs typeface="Arial" pitchFamily="34" charset="0"/>
            </a:endParaRPr>
          </a:p>
        </p:txBody>
      </p:sp>
      <p:sp>
        <p:nvSpPr>
          <p:cNvPr id="2" name="Content Placeholder 1">
            <a:extLst>
              <a:ext uri="{FF2B5EF4-FFF2-40B4-BE49-F238E27FC236}">
                <a16:creationId xmlns:a16="http://schemas.microsoft.com/office/drawing/2014/main" id="{58B97B8C-211C-4A7E-97AB-46A4F4B8D055}"/>
              </a:ext>
            </a:extLst>
          </p:cNvPr>
          <p:cNvSpPr>
            <a:spLocks noGrp="1"/>
          </p:cNvSpPr>
          <p:nvPr>
            <p:ph idx="1"/>
          </p:nvPr>
        </p:nvSpPr>
        <p:spPr/>
        <p:txBody>
          <a:bodyPr>
            <a:normAutofit/>
          </a:bodyPr>
          <a:lstStyle/>
          <a:p>
            <a:pPr marL="457200" indent="-457200">
              <a:buFont typeface="Wingdings" panose="05000000000000000000" pitchFamily="2" charset="2"/>
              <a:buChar char="§"/>
            </a:pPr>
            <a:r>
              <a:rPr lang="en-US" altLang="en-US" sz="2400" dirty="0"/>
              <a:t>Rheumatoid Arthritis (RA)</a:t>
            </a:r>
          </a:p>
          <a:p>
            <a:pPr marL="857250" lvl="1" indent="-457200"/>
            <a:r>
              <a:rPr lang="en-US" altLang="en-US" sz="2000" b="0" dirty="0"/>
              <a:t>Common symptoms include pain and swelling in multiple joints, morning stiffness, general malaise and fatigue, muscle pain, joint deformities, decreased appetite, and weight loss.</a:t>
            </a:r>
          </a:p>
          <a:p>
            <a:pPr marL="457200" indent="-457200">
              <a:buFont typeface="Wingdings" panose="05000000000000000000" pitchFamily="2" charset="2"/>
              <a:buChar char="§"/>
            </a:pPr>
            <a:r>
              <a:rPr lang="en-US" altLang="en-US" sz="2400" dirty="0"/>
              <a:t>Systemic Lupus Erythematosus (Lupus)</a:t>
            </a:r>
          </a:p>
          <a:p>
            <a:pPr marL="857250" lvl="1" indent="-457200"/>
            <a:r>
              <a:rPr lang="en-US" altLang="en-US" sz="2000" b="0" dirty="0"/>
              <a:t>Common symptoms include joint pain, skin rashes, seizures, oral ulcers, photosensitivity, and anemia.</a:t>
            </a:r>
          </a:p>
          <a:p>
            <a:pPr marL="457200" indent="-457200">
              <a:buFont typeface="Wingdings" panose="05000000000000000000" pitchFamily="2" charset="2"/>
              <a:buChar char="§"/>
            </a:pPr>
            <a:r>
              <a:rPr lang="en-US" altLang="en-US" sz="2400" dirty="0"/>
              <a:t>Graves’ disease</a:t>
            </a:r>
          </a:p>
          <a:p>
            <a:pPr marL="857250" lvl="1" indent="-457200"/>
            <a:r>
              <a:rPr lang="en-US" altLang="en-US" sz="2000" b="0" dirty="0"/>
              <a:t>Common symptoms include nervousness or irritability, fatigue or muscle weakness, heat intolerance, trouble sleeping, hand tremors, rapid and irregular heartbeat, frequent bowel movements or diarrhea, weight loss, </a:t>
            </a:r>
            <a:r>
              <a:rPr lang="en-US" altLang="en-US" sz="2000" b="0" dirty="0" err="1"/>
              <a:t>goite,r</a:t>
            </a:r>
            <a:r>
              <a:rPr lang="en-US" altLang="en-US" sz="2000" b="0" dirty="0"/>
              <a:t> and retracted eyelids/bulging eyes. </a:t>
            </a:r>
          </a:p>
          <a:p>
            <a:endParaRPr lang="en-US" altLang="en-US" dirty="0"/>
          </a:p>
          <a:p>
            <a:endParaRPr lang="en-US" altLang="en-US" noProof="0" dirty="0"/>
          </a:p>
        </p:txBody>
      </p:sp>
      <p:sp>
        <p:nvSpPr>
          <p:cNvPr id="3" name="Slide Number Placeholder 2">
            <a:extLst>
              <a:ext uri="{FF2B5EF4-FFF2-40B4-BE49-F238E27FC236}">
                <a16:creationId xmlns:a16="http://schemas.microsoft.com/office/drawing/2014/main" id="{4885D9A3-1842-4DD1-975F-07244141A69B}"/>
              </a:ext>
            </a:extLst>
          </p:cNvPr>
          <p:cNvSpPr>
            <a:spLocks noGrp="1"/>
          </p:cNvSpPr>
          <p:nvPr>
            <p:ph type="sldNum" sz="quarter" idx="10"/>
          </p:nvPr>
        </p:nvSpPr>
        <p:spPr/>
        <p:txBody>
          <a:bodyPr/>
          <a:lstStyle/>
          <a:p>
            <a:fld id="{3BFC9027-B8DE-401F-8495-AF55D855D141}" type="slidenum">
              <a:rPr lang="en-US" smtClean="0"/>
              <a:pPr/>
              <a:t>5</a:t>
            </a:fld>
            <a:endParaRPr lang="en-US"/>
          </a:p>
        </p:txBody>
      </p:sp>
    </p:spTree>
    <p:extLst>
      <p:ext uri="{BB962C8B-B14F-4D97-AF65-F5344CB8AC3E}">
        <p14:creationId xmlns:p14="http://schemas.microsoft.com/office/powerpoint/2010/main" val="1946195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EB3940-6ECA-4446-BBFE-BDF12C6F5B3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Common Autoimmune Diseases (2)</a:t>
            </a:r>
            <a:endParaRPr kumimoji="0" lang="en-US" sz="2400" b="1" i="0" u="none" strike="noStrike" kern="1200" cap="none" spc="0" normalizeH="0" baseline="0" noProof="0" dirty="0">
              <a:ln>
                <a:noFill/>
              </a:ln>
              <a:solidFill>
                <a:srgbClr val="002C5F"/>
              </a:solidFill>
              <a:effectLst/>
              <a:uLnTx/>
              <a:uFillTx/>
              <a:latin typeface="Arial" pitchFamily="34" charset="0"/>
              <a:ea typeface="+mj-ea"/>
              <a:cs typeface="Arial" pitchFamily="34" charset="0"/>
            </a:endParaRPr>
          </a:p>
        </p:txBody>
      </p:sp>
      <p:sp>
        <p:nvSpPr>
          <p:cNvPr id="2" name="Content Placeholder 1">
            <a:extLst>
              <a:ext uri="{FF2B5EF4-FFF2-40B4-BE49-F238E27FC236}">
                <a16:creationId xmlns:a16="http://schemas.microsoft.com/office/drawing/2014/main" id="{58B97B8C-211C-4A7E-97AB-46A4F4B8D055}"/>
              </a:ext>
            </a:extLst>
          </p:cNvPr>
          <p:cNvSpPr>
            <a:spLocks noGrp="1"/>
          </p:cNvSpPr>
          <p:nvPr>
            <p:ph idx="1"/>
          </p:nvPr>
        </p:nvSpPr>
        <p:spPr/>
        <p:txBody>
          <a:bodyPr>
            <a:normAutofit fontScale="92500" lnSpcReduction="20000"/>
          </a:bodyPr>
          <a:lstStyle/>
          <a:p>
            <a:pPr marL="457200" indent="-457200">
              <a:buFont typeface="Wingdings" panose="05000000000000000000" pitchFamily="2" charset="2"/>
              <a:buChar char="§"/>
            </a:pPr>
            <a:r>
              <a:rPr lang="en-US" altLang="en-US" sz="2400" dirty="0"/>
              <a:t>Hashimoto's disease</a:t>
            </a:r>
          </a:p>
          <a:p>
            <a:pPr marL="857250" lvl="1" indent="-457200">
              <a:spcAft>
                <a:spcPts val="600"/>
              </a:spcAft>
            </a:pPr>
            <a:r>
              <a:rPr lang="en-US" altLang="en-US" sz="2000" b="0" dirty="0"/>
              <a:t>Common symptoms include feelings of fullness/tightness in the throat, trouble swallowing, swelling or bump in the front of the neck, tiredness, forgetfulness, depression, coarse dry skin, slow heartbeat, weight gain, constipation, and intolerance to cold.</a:t>
            </a:r>
          </a:p>
          <a:p>
            <a:pPr marL="457200" indent="-457200">
              <a:buFont typeface="Wingdings" panose="05000000000000000000" pitchFamily="2" charset="2"/>
              <a:buChar char="§"/>
            </a:pPr>
            <a:r>
              <a:rPr lang="en-US" altLang="en-US" sz="2400" dirty="0"/>
              <a:t>Multiple sclerosis (MS)</a:t>
            </a:r>
          </a:p>
          <a:p>
            <a:pPr marL="857250" lvl="1" indent="-457200">
              <a:spcAft>
                <a:spcPts val="600"/>
              </a:spcAft>
            </a:pPr>
            <a:r>
              <a:rPr lang="en-US" altLang="en-US" sz="2000" b="0" dirty="0"/>
              <a:t>Common symptoms include blurred or double vision, muscle weakness, </a:t>
            </a:r>
            <a:r>
              <a:rPr lang="en-US" altLang="en-US" sz="2000" b="0" dirty="0" err="1"/>
              <a:t>paresthesias</a:t>
            </a:r>
            <a:r>
              <a:rPr lang="en-US" altLang="en-US" sz="2000" b="0" dirty="0"/>
              <a:t> (numbness or prickling sensations), pain, speech impediments, tremors, dizziness, depression, cognitive impairments (i.e., difficulties with concentration, attention, memory, and poor judgment), hearing loss, difficulty with coordination and balance, and partial or complete paralysis </a:t>
            </a:r>
          </a:p>
          <a:p>
            <a:pPr marL="457200" indent="-457200">
              <a:buFont typeface="Wingdings" panose="05000000000000000000" pitchFamily="2" charset="2"/>
              <a:buChar char="§"/>
            </a:pPr>
            <a:r>
              <a:rPr lang="en-US" altLang="en-US" sz="2400" dirty="0"/>
              <a:t>Myasthenia Gravis (MG)</a:t>
            </a:r>
          </a:p>
          <a:p>
            <a:pPr marL="857250" lvl="1" indent="-457200"/>
            <a:r>
              <a:rPr lang="en-US" altLang="en-US" sz="2000" b="0" dirty="0"/>
              <a:t>Common symptoms include drooping eyelid, blurred or double vision, slurred speech, difficulty chewing and swallowing, weakness in the arms and legs, chronic muscle fatigue, and difficulty breathing </a:t>
            </a:r>
            <a:endParaRPr lang="en-US" altLang="en-US" dirty="0"/>
          </a:p>
          <a:p>
            <a:endParaRPr lang="en-US" altLang="en-US" noProof="0" dirty="0"/>
          </a:p>
        </p:txBody>
      </p:sp>
      <p:sp>
        <p:nvSpPr>
          <p:cNvPr id="3" name="Slide Number Placeholder 2">
            <a:extLst>
              <a:ext uri="{FF2B5EF4-FFF2-40B4-BE49-F238E27FC236}">
                <a16:creationId xmlns:a16="http://schemas.microsoft.com/office/drawing/2014/main" id="{4885D9A3-1842-4DD1-975F-07244141A69B}"/>
              </a:ext>
            </a:extLst>
          </p:cNvPr>
          <p:cNvSpPr>
            <a:spLocks noGrp="1"/>
          </p:cNvSpPr>
          <p:nvPr>
            <p:ph type="sldNum" sz="quarter" idx="10"/>
          </p:nvPr>
        </p:nvSpPr>
        <p:spPr/>
        <p:txBody>
          <a:bodyPr/>
          <a:lstStyle/>
          <a:p>
            <a:fld id="{3BFC9027-B8DE-401F-8495-AF55D855D141}" type="slidenum">
              <a:rPr lang="en-US" smtClean="0"/>
              <a:pPr/>
              <a:t>6</a:t>
            </a:fld>
            <a:endParaRPr lang="en-US"/>
          </a:p>
        </p:txBody>
      </p:sp>
    </p:spTree>
    <p:extLst>
      <p:ext uri="{BB962C8B-B14F-4D97-AF65-F5344CB8AC3E}">
        <p14:creationId xmlns:p14="http://schemas.microsoft.com/office/powerpoint/2010/main" val="775125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EB3940-6ECA-4446-BBFE-BDF12C6F5B3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Common Autoimmune Diseases (3)</a:t>
            </a:r>
            <a:endParaRPr kumimoji="0" lang="en-US" sz="2400" b="1" i="0" u="none" strike="noStrike" kern="1200" cap="none" spc="0" normalizeH="0" baseline="0" noProof="0" dirty="0">
              <a:ln>
                <a:noFill/>
              </a:ln>
              <a:solidFill>
                <a:srgbClr val="002C5F"/>
              </a:solidFill>
              <a:effectLst/>
              <a:uLnTx/>
              <a:uFillTx/>
              <a:latin typeface="Arial" pitchFamily="34" charset="0"/>
              <a:ea typeface="+mj-ea"/>
              <a:cs typeface="Arial" pitchFamily="34" charset="0"/>
            </a:endParaRPr>
          </a:p>
        </p:txBody>
      </p:sp>
      <p:sp>
        <p:nvSpPr>
          <p:cNvPr id="2" name="Content Placeholder 1">
            <a:extLst>
              <a:ext uri="{FF2B5EF4-FFF2-40B4-BE49-F238E27FC236}">
                <a16:creationId xmlns:a16="http://schemas.microsoft.com/office/drawing/2014/main" id="{58B97B8C-211C-4A7E-97AB-46A4F4B8D055}"/>
              </a:ext>
            </a:extLst>
          </p:cNvPr>
          <p:cNvSpPr>
            <a:spLocks noGrp="1"/>
          </p:cNvSpPr>
          <p:nvPr>
            <p:ph idx="1"/>
          </p:nvPr>
        </p:nvSpPr>
        <p:spPr/>
        <p:txBody>
          <a:bodyPr>
            <a:normAutofit/>
          </a:bodyPr>
          <a:lstStyle/>
          <a:p>
            <a:pPr marL="457200" indent="-457200">
              <a:buFont typeface="Wingdings" panose="05000000000000000000" pitchFamily="2" charset="2"/>
              <a:buChar char="§"/>
            </a:pPr>
            <a:r>
              <a:rPr lang="en-US" altLang="en-US" sz="2400" dirty="0"/>
              <a:t>Cataplexy</a:t>
            </a:r>
          </a:p>
          <a:p>
            <a:pPr marL="857250" lvl="1" indent="-457200">
              <a:spcAft>
                <a:spcPts val="600"/>
              </a:spcAft>
            </a:pPr>
            <a:r>
              <a:rPr lang="en-US" altLang="en-US" sz="2000" b="0" dirty="0"/>
              <a:t>Common symptoms vary in severity from barely perceived loss of muscle tone (i.e., mild drooping of the eyelids) to a complete loss of tone in all voluntary muscles.</a:t>
            </a:r>
          </a:p>
          <a:p>
            <a:pPr marL="457200" indent="-457200">
              <a:buFont typeface="Wingdings" panose="05000000000000000000" pitchFamily="2" charset="2"/>
              <a:buChar char="§"/>
            </a:pPr>
            <a:r>
              <a:rPr lang="en-US" altLang="en-US" sz="2400" dirty="0"/>
              <a:t>Gastrointestinal (GI) disorders</a:t>
            </a:r>
          </a:p>
          <a:p>
            <a:pPr marL="857250" lvl="1" indent="-457200">
              <a:spcAft>
                <a:spcPts val="600"/>
              </a:spcAft>
            </a:pPr>
            <a:r>
              <a:rPr lang="en-US" altLang="en-US" sz="2000" b="0" dirty="0"/>
              <a:t>Common symptoms range from mild to debilitating, include constipation, nausea, abdominal pain or diarrhea. </a:t>
            </a:r>
          </a:p>
          <a:p>
            <a:pPr marL="457200" indent="-457200">
              <a:buFont typeface="Wingdings" panose="05000000000000000000" pitchFamily="2" charset="2"/>
              <a:buChar char="§"/>
            </a:pPr>
            <a:r>
              <a:rPr lang="en-US" altLang="en-US" sz="2400" dirty="0"/>
              <a:t>Guillain-Barré Syndrome (GBS)</a:t>
            </a:r>
          </a:p>
          <a:p>
            <a:pPr marL="857250" lvl="1" indent="-457200"/>
            <a:r>
              <a:rPr lang="en-US" altLang="en-US" sz="2000" b="0" dirty="0"/>
              <a:t>Common symptoms include varying degrees of weakness or tingling sensations in the legs, feelings that can — and most often times do — spread [symmetrically] to the arms and upper body.</a:t>
            </a:r>
          </a:p>
          <a:p>
            <a:endParaRPr lang="en-US" altLang="en-US" dirty="0"/>
          </a:p>
          <a:p>
            <a:endParaRPr lang="en-US" altLang="en-US" noProof="0" dirty="0"/>
          </a:p>
        </p:txBody>
      </p:sp>
      <p:sp>
        <p:nvSpPr>
          <p:cNvPr id="3" name="Slide Number Placeholder 2">
            <a:extLst>
              <a:ext uri="{FF2B5EF4-FFF2-40B4-BE49-F238E27FC236}">
                <a16:creationId xmlns:a16="http://schemas.microsoft.com/office/drawing/2014/main" id="{4885D9A3-1842-4DD1-975F-07244141A69B}"/>
              </a:ext>
            </a:extLst>
          </p:cNvPr>
          <p:cNvSpPr>
            <a:spLocks noGrp="1"/>
          </p:cNvSpPr>
          <p:nvPr>
            <p:ph type="sldNum" sz="quarter" idx="10"/>
          </p:nvPr>
        </p:nvSpPr>
        <p:spPr/>
        <p:txBody>
          <a:bodyPr/>
          <a:lstStyle/>
          <a:p>
            <a:fld id="{3BFC9027-B8DE-401F-8495-AF55D855D141}" type="slidenum">
              <a:rPr lang="en-US" smtClean="0"/>
              <a:pPr/>
              <a:t>7</a:t>
            </a:fld>
            <a:endParaRPr lang="en-US"/>
          </a:p>
        </p:txBody>
      </p:sp>
    </p:spTree>
    <p:extLst>
      <p:ext uri="{BB962C8B-B14F-4D97-AF65-F5344CB8AC3E}">
        <p14:creationId xmlns:p14="http://schemas.microsoft.com/office/powerpoint/2010/main" val="995292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AA44ED-DE54-4560-812A-63866D061DE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Workplace Limitations</a:t>
            </a:r>
            <a:endParaRPr kumimoji="0" lang="en-US" sz="2800" b="1" i="0" u="none" strike="noStrike" kern="1200" cap="none" spc="0" normalizeH="0" baseline="0" noProof="0" dirty="0">
              <a:ln>
                <a:noFill/>
              </a:ln>
              <a:solidFill>
                <a:srgbClr val="002C5F"/>
              </a:solidFill>
              <a:effectLst/>
              <a:uLnTx/>
              <a:uFillTx/>
              <a:latin typeface="Arial" pitchFamily="34" charset="0"/>
              <a:ea typeface="+mj-ea"/>
              <a:cs typeface="Arial" pitchFamily="34" charset="0"/>
            </a:endParaRPr>
          </a:p>
        </p:txBody>
      </p:sp>
      <p:sp>
        <p:nvSpPr>
          <p:cNvPr id="3" name="Content Placeholder 2"/>
          <p:cNvSpPr>
            <a:spLocks noGrp="1"/>
          </p:cNvSpPr>
          <p:nvPr>
            <p:ph idx="1"/>
          </p:nvPr>
        </p:nvSpPr>
        <p:spPr/>
        <p:txBody>
          <a:bodyPr>
            <a:normAutofit fontScale="92500" lnSpcReduction="20000"/>
          </a:bodyPr>
          <a:lstStyle/>
          <a:p>
            <a:pPr marL="457200" indent="-457200">
              <a:spcAft>
                <a:spcPts val="600"/>
              </a:spcAft>
              <a:buFont typeface="Wingdings" panose="05000000000000000000" pitchFamily="2" charset="2"/>
              <a:buChar char="§"/>
            </a:pPr>
            <a:r>
              <a:rPr lang="en-US" sz="2600" b="0" dirty="0"/>
              <a:t>Standing for prolonged times</a:t>
            </a:r>
          </a:p>
          <a:p>
            <a:pPr marL="457200" indent="-457200">
              <a:spcAft>
                <a:spcPts val="600"/>
              </a:spcAft>
              <a:buFont typeface="Wingdings" panose="05000000000000000000" pitchFamily="2" charset="2"/>
              <a:buChar char="§"/>
            </a:pPr>
            <a:r>
              <a:rPr lang="en-US" sz="2600" b="0" dirty="0"/>
              <a:t>Maintaining balance</a:t>
            </a:r>
          </a:p>
          <a:p>
            <a:pPr marL="457200" indent="-457200">
              <a:spcAft>
                <a:spcPts val="600"/>
              </a:spcAft>
              <a:buFont typeface="Wingdings" panose="05000000000000000000" pitchFamily="2" charset="2"/>
              <a:buChar char="§"/>
            </a:pPr>
            <a:r>
              <a:rPr lang="en-US" sz="2600" b="0" dirty="0"/>
              <a:t>Keyboarding and mousing</a:t>
            </a:r>
          </a:p>
          <a:p>
            <a:pPr marL="457200" indent="-457200">
              <a:spcAft>
                <a:spcPts val="600"/>
              </a:spcAft>
              <a:buFont typeface="Wingdings" panose="05000000000000000000" pitchFamily="2" charset="2"/>
              <a:buChar char="§"/>
            </a:pPr>
            <a:r>
              <a:rPr lang="en-US" sz="2600" b="0" dirty="0"/>
              <a:t>Lifting materials or people </a:t>
            </a:r>
          </a:p>
          <a:p>
            <a:pPr marL="457200" indent="-457200">
              <a:spcAft>
                <a:spcPts val="600"/>
              </a:spcAft>
              <a:buFont typeface="Wingdings" panose="05000000000000000000" pitchFamily="2" charset="2"/>
              <a:buChar char="§"/>
            </a:pPr>
            <a:r>
              <a:rPr lang="en-US" sz="2600" b="0" dirty="0"/>
              <a:t>Concentration and memory issues</a:t>
            </a:r>
          </a:p>
          <a:p>
            <a:pPr marL="457200" indent="-457200">
              <a:spcAft>
                <a:spcPts val="600"/>
              </a:spcAft>
              <a:buFont typeface="Wingdings" panose="05000000000000000000" pitchFamily="2" charset="2"/>
              <a:buChar char="§"/>
            </a:pPr>
            <a:r>
              <a:rPr lang="en-US" sz="2600" b="0" dirty="0"/>
              <a:t>Working in extreme temperatures</a:t>
            </a:r>
          </a:p>
          <a:p>
            <a:pPr marL="457200" indent="-457200">
              <a:spcAft>
                <a:spcPts val="600"/>
              </a:spcAft>
              <a:buFont typeface="Wingdings" panose="05000000000000000000" pitchFamily="2" charset="2"/>
              <a:buChar char="§"/>
            </a:pPr>
            <a:r>
              <a:rPr lang="en-US" sz="2600" b="0" dirty="0"/>
              <a:t>Communicating with clients</a:t>
            </a:r>
          </a:p>
          <a:p>
            <a:pPr marL="457200" indent="-457200">
              <a:spcAft>
                <a:spcPts val="600"/>
              </a:spcAft>
              <a:buFont typeface="Wingdings" panose="05000000000000000000" pitchFamily="2" charset="2"/>
              <a:buChar char="§"/>
            </a:pPr>
            <a:r>
              <a:rPr lang="en-US" sz="2600" b="0" dirty="0"/>
              <a:t>Double vision</a:t>
            </a:r>
          </a:p>
          <a:p>
            <a:pPr marL="457200" indent="-457200">
              <a:spcAft>
                <a:spcPts val="600"/>
              </a:spcAft>
              <a:buFont typeface="Wingdings" panose="05000000000000000000" pitchFamily="2" charset="2"/>
              <a:buChar char="§"/>
            </a:pPr>
            <a:r>
              <a:rPr lang="en-US" sz="2600" b="0" dirty="0"/>
              <a:t>Visual acuity </a:t>
            </a:r>
          </a:p>
          <a:p>
            <a:pPr marL="457200" indent="-457200">
              <a:spcAft>
                <a:spcPts val="600"/>
              </a:spcAft>
              <a:buFont typeface="Wingdings" panose="05000000000000000000" pitchFamily="2" charset="2"/>
              <a:buChar char="§"/>
            </a:pPr>
            <a:r>
              <a:rPr lang="en-US" sz="2600" b="0" dirty="0"/>
              <a:t>Photosensitivity</a:t>
            </a:r>
            <a:r>
              <a:rPr lang="en-US" dirty="0"/>
              <a:t> </a:t>
            </a:r>
          </a:p>
          <a:p>
            <a:pPr marL="457200" indent="-457200">
              <a:spcAft>
                <a:spcPts val="600"/>
              </a:spcAft>
              <a:buFont typeface="Wingdings" panose="05000000000000000000" pitchFamily="2" charset="2"/>
              <a:buChar char="§"/>
            </a:pPr>
            <a:r>
              <a:rPr lang="en-US" sz="2600" b="0" dirty="0"/>
              <a:t>Suppressed Immunity</a:t>
            </a:r>
          </a:p>
        </p:txBody>
      </p:sp>
      <p:sp>
        <p:nvSpPr>
          <p:cNvPr id="2" name="Slide Number Placeholder 1">
            <a:extLst>
              <a:ext uri="{FF2B5EF4-FFF2-40B4-BE49-F238E27FC236}">
                <a16:creationId xmlns:a16="http://schemas.microsoft.com/office/drawing/2014/main" id="{6BE38E3B-53E1-4BCE-86E8-2F40814F4049}"/>
              </a:ext>
            </a:extLst>
          </p:cNvPr>
          <p:cNvSpPr>
            <a:spLocks noGrp="1"/>
          </p:cNvSpPr>
          <p:nvPr>
            <p:ph type="sldNum" sz="quarter" idx="10"/>
          </p:nvPr>
        </p:nvSpPr>
        <p:spPr/>
        <p:txBody>
          <a:bodyPr/>
          <a:lstStyle/>
          <a:p>
            <a:pPr>
              <a:defRPr/>
            </a:pPr>
            <a:fld id="{1BE74FC7-D6A9-46C5-81D9-8F585BE86C4B}" type="slidenum">
              <a:rPr lang="en-US" altLang="en-US" smtClean="0"/>
              <a:pPr>
                <a:defRPr/>
              </a:pPr>
              <a:t>8</a:t>
            </a:fld>
            <a:endParaRPr lang="en-US" altLang="en-US"/>
          </a:p>
        </p:txBody>
      </p:sp>
    </p:spTree>
    <p:extLst>
      <p:ext uri="{BB962C8B-B14F-4D97-AF65-F5344CB8AC3E}">
        <p14:creationId xmlns:p14="http://schemas.microsoft.com/office/powerpoint/2010/main" val="3538909658"/>
      </p:ext>
    </p:extLst>
  </p:cSld>
  <p:clrMapOvr>
    <a:masterClrMapping/>
  </p:clrMapOvr>
  <p:transition spd="med">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EB3940-6ECA-4446-BBFE-BDF12C6F5B32}"/>
              </a:ext>
              <a:ext uri="{C183D7F6-B498-43B3-948B-1728B52AA6E4}">
                <adec:decorative xmlns:adec="http://schemas.microsoft.com/office/drawing/2017/decorative" val="0"/>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Activities of Daily Living (1)</a:t>
            </a:r>
          </a:p>
        </p:txBody>
      </p:sp>
      <p:sp>
        <p:nvSpPr>
          <p:cNvPr id="2" name="Content Placeholder 1">
            <a:extLst>
              <a:ext uri="{FF2B5EF4-FFF2-40B4-BE49-F238E27FC236}">
                <a16:creationId xmlns:a16="http://schemas.microsoft.com/office/drawing/2014/main" id="{58B97B8C-211C-4A7E-97AB-46A4F4B8D055}"/>
              </a:ext>
            </a:extLst>
          </p:cNvPr>
          <p:cNvSpPr>
            <a:spLocks noGrp="1"/>
          </p:cNvSpPr>
          <p:nvPr>
            <p:ph idx="1"/>
          </p:nvPr>
        </p:nvSpPr>
        <p:spPr/>
        <p:txBody>
          <a:bodyPr>
            <a:normAutofit/>
          </a:bodyPr>
          <a:lstStyle/>
          <a:p>
            <a:pPr marL="0" indent="0"/>
            <a:r>
              <a:rPr lang="en-US" altLang="en-US" sz="2600" dirty="0"/>
              <a:t>Accommodations:</a:t>
            </a:r>
          </a:p>
          <a:p>
            <a:pPr marL="457200" indent="-457200">
              <a:buFont typeface="Wingdings" panose="05000000000000000000" pitchFamily="2" charset="2"/>
              <a:buChar char="§"/>
            </a:pPr>
            <a:r>
              <a:rPr lang="en-US" altLang="en-US" sz="2400" b="0" dirty="0"/>
              <a:t>Allow use of a personal aide/assistant/attendant at work</a:t>
            </a:r>
          </a:p>
          <a:p>
            <a:pPr marL="457200" indent="-457200">
              <a:buFont typeface="Wingdings" panose="05000000000000000000" pitchFamily="2" charset="2"/>
              <a:buChar char="§"/>
            </a:pPr>
            <a:r>
              <a:rPr lang="en-US" altLang="en-US" sz="2400" b="0" dirty="0"/>
              <a:t>Allow use of a service animal at work</a:t>
            </a:r>
          </a:p>
          <a:p>
            <a:pPr marL="457200" indent="-457200">
              <a:buFont typeface="Wingdings" panose="05000000000000000000" pitchFamily="2" charset="2"/>
              <a:buChar char="§"/>
            </a:pPr>
            <a:r>
              <a:rPr lang="en-US" altLang="en-US" sz="2400" b="0" dirty="0"/>
              <a:t>Make sure the facility is accessible</a:t>
            </a:r>
          </a:p>
          <a:p>
            <a:pPr marL="457200" indent="-457200">
              <a:buFont typeface="Wingdings" panose="05000000000000000000" pitchFamily="2" charset="2"/>
              <a:buChar char="§"/>
            </a:pPr>
            <a:r>
              <a:rPr lang="en-US" altLang="en-US" sz="2400" b="0" dirty="0"/>
              <a:t>Move workstation closer to the restroom</a:t>
            </a:r>
          </a:p>
          <a:p>
            <a:pPr marL="457200" indent="-457200">
              <a:buFont typeface="Wingdings" panose="05000000000000000000" pitchFamily="2" charset="2"/>
              <a:buChar char="§"/>
            </a:pPr>
            <a:r>
              <a:rPr lang="en-US" altLang="en-US" sz="2400" b="0" dirty="0"/>
              <a:t>Allow longer breaks</a:t>
            </a:r>
          </a:p>
          <a:p>
            <a:pPr marL="457200" indent="-457200">
              <a:buFont typeface="Wingdings" panose="05000000000000000000" pitchFamily="2" charset="2"/>
              <a:buChar char="§"/>
            </a:pPr>
            <a:r>
              <a:rPr lang="en-US" altLang="en-US" sz="2400" b="0" dirty="0"/>
              <a:t>Refer to appropriate community services</a:t>
            </a:r>
          </a:p>
          <a:p>
            <a:pPr marL="457200" indent="-457200">
              <a:buFont typeface="Wingdings" panose="05000000000000000000" pitchFamily="2" charset="2"/>
              <a:buChar char="§"/>
            </a:pPr>
            <a:r>
              <a:rPr lang="en-US" altLang="en-US" sz="2400" b="0" dirty="0"/>
              <a:t>Allow access to a refrigerator</a:t>
            </a:r>
          </a:p>
          <a:p>
            <a:pPr marL="457200" indent="-457200">
              <a:buFont typeface="Wingdings" panose="05000000000000000000" pitchFamily="2" charset="2"/>
              <a:buChar char="§"/>
            </a:pPr>
            <a:r>
              <a:rPr lang="en-US" altLang="en-US" sz="2400" b="0" dirty="0"/>
              <a:t>Permit telework</a:t>
            </a:r>
          </a:p>
          <a:p>
            <a:pPr marL="457200" indent="-457200">
              <a:buFont typeface="Wingdings" panose="05000000000000000000" pitchFamily="2" charset="2"/>
              <a:buChar char="§"/>
            </a:pPr>
            <a:r>
              <a:rPr lang="en-US" altLang="en-US" sz="2400" b="0" dirty="0"/>
              <a:t>Flexible schedule for medical treatments</a:t>
            </a:r>
          </a:p>
          <a:p>
            <a:endParaRPr lang="en-US" altLang="en-US" dirty="0"/>
          </a:p>
          <a:p>
            <a:endParaRPr lang="en-US" altLang="en-US" noProof="0" dirty="0"/>
          </a:p>
        </p:txBody>
      </p:sp>
      <p:sp>
        <p:nvSpPr>
          <p:cNvPr id="3" name="Slide Number Placeholder 2">
            <a:extLst>
              <a:ext uri="{FF2B5EF4-FFF2-40B4-BE49-F238E27FC236}">
                <a16:creationId xmlns:a16="http://schemas.microsoft.com/office/drawing/2014/main" id="{4885D9A3-1842-4DD1-975F-07244141A69B}"/>
              </a:ext>
            </a:extLst>
          </p:cNvPr>
          <p:cNvSpPr>
            <a:spLocks noGrp="1"/>
          </p:cNvSpPr>
          <p:nvPr>
            <p:ph type="sldNum" sz="quarter" idx="10"/>
          </p:nvPr>
        </p:nvSpPr>
        <p:spPr/>
        <p:txBody>
          <a:bodyPr/>
          <a:lstStyle/>
          <a:p>
            <a:fld id="{3BFC9027-B8DE-401F-8495-AF55D855D141}" type="slidenum">
              <a:rPr lang="en-US" smtClean="0"/>
              <a:pPr/>
              <a:t>9</a:t>
            </a:fld>
            <a:endParaRPr lang="en-US"/>
          </a:p>
        </p:txBody>
      </p:sp>
    </p:spTree>
    <p:extLst>
      <p:ext uri="{BB962C8B-B14F-4D97-AF65-F5344CB8AC3E}">
        <p14:creationId xmlns:p14="http://schemas.microsoft.com/office/powerpoint/2010/main" val="4147782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418&quot;&gt;&lt;property id=&quot;20148&quot; value=&quot;5&quot;/&gt;&lt;property id=&quot;20300&quot; value=&quot;Slide 4 - &amp;quot;About Autoimmune Diseases&amp;quot;&quot;/&gt;&lt;property id=&quot;20307&quot; value=&quot;755&quot;/&gt;&lt;/object&gt;&lt;object type=&quot;3&quot; unique_id=&quot;10441&quot;&gt;&lt;property id=&quot;20148&quot; value=&quot;5&quot;/&gt;&lt;property id=&quot;20300&quot; value=&quot;Slide 48 - &amp;quot;How do I claim the HR CEU?&amp;quot;&quot;/&gt;&lt;property id=&quot;20307&quot; value=&quot;756&quot;/&gt;&lt;/object&gt;&lt;object type=&quot;3&quot; unique_id=&quot;10443&quot;&gt;&lt;property id=&quot;20148&quot; value=&quot;5&quot;/&gt;&lt;property id=&quot;20300&quot; value=&quot;Slide 1 - &amp;quot;&amp;#x0D;Accommodation Solutions  for Autoimmune Disorders  &amp;#x0D;Teresa Goddard, M.S. Lead Consultant&amp;#x0D;Lisa Mathess, M.A., SHRM-&quot;/&gt;&lt;property id=&quot;20307&quot; value=&quot;736&quot;/&gt;&lt;/object&gt;&lt;object type=&quot;3&quot; unique_id=&quot;10444&quot;&gt;&lt;property id=&quot;20148&quot; value=&quot;5&quot;/&gt;&lt;property id=&quot;20300&quot; value=&quot;Slide 2 - &amp;quot;Housekeeping&amp;quot;&quot;/&gt;&lt;property id=&quot;20307&quot; value=&quot;757&quot;/&gt;&lt;/object&gt;&lt;object type=&quot;3&quot; unique_id=&quot;10445&quot;&gt;&lt;property id=&quot;20148&quot; value=&quot;5&quot;/&gt;&lt;property id=&quot;20300&quot; value=&quot;Slide 3 - &amp;quot;Housekeeping Cont’d&amp;quot;&quot;/&gt;&lt;property id=&quot;20307&quot; value=&quot;758&quot;/&gt;&lt;/object&gt;&lt;object type=&quot;3&quot; unique_id=&quot;10446&quot;&gt;&lt;property id=&quot;20148&quot; value=&quot;5&quot;/&gt;&lt;property id=&quot;20300&quot; value=&quot;Slide 5 - &amp;quot;Common Autoimmune Diseases (1)&amp;quot;&quot;/&gt;&lt;property id=&quot;20307&quot; value=&quot;1084&quot;/&gt;&lt;/object&gt;&lt;object type=&quot;3&quot; unique_id=&quot;10447&quot;&gt;&lt;property id=&quot;20148&quot; value=&quot;5&quot;/&gt;&lt;property id=&quot;20300&quot; value=&quot;Slide 6 - &amp;quot;Common Autoimmune Diseases (2)&amp;quot;&quot;/&gt;&lt;property id=&quot;20307&quot; value=&quot;1085&quot;/&gt;&lt;/object&gt;&lt;object type=&quot;3&quot; unique_id=&quot;10448&quot;&gt;&lt;property id=&quot;20148&quot; value=&quot;5&quot;/&gt;&lt;property id=&quot;20300&quot; value=&quot;Slide 7 - &amp;quot;Common Autoimmune Diseases (3)&amp;quot;&quot;/&gt;&lt;property id=&quot;20307&quot; value=&quot;1086&quot;/&gt;&lt;/object&gt;&lt;object type=&quot;3&quot; unique_id=&quot;10449&quot;&gt;&lt;property id=&quot;20148&quot; value=&quot;5&quot;/&gt;&lt;property id=&quot;20300&quot; value=&quot;Slide 8 - &amp;quot;Workplace Limitations&amp;quot;&quot;/&gt;&lt;property id=&quot;20307&quot; value=&quot;290&quot;/&gt;&lt;/object&gt;&lt;object type=&quot;3&quot; unique_id=&quot;10450&quot;&gt;&lt;property id=&quot;20148&quot; value=&quot;5&quot;/&gt;&lt;property id=&quot;20300&quot; value=&quot;Slide 9 - &amp;quot;Activities of Daily Living (1)&amp;quot;&quot;/&gt;&lt;property id=&quot;20307&quot; value=&quot;1087&quot;/&gt;&lt;/object&gt;&lt;object type=&quot;3&quot; unique_id=&quot;10451&quot;&gt;&lt;property id=&quot;20148&quot; value=&quot;5&quot;/&gt;&lt;property id=&quot;20300&quot; value=&quot;Slide 10 - &amp;quot;Activities of Daily Living (2)&amp;quot;&quot;/&gt;&lt;property id=&quot;20307&quot; value=&quot;1088&quot;/&gt;&lt;/object&gt;&lt;object type=&quot;3&quot; unique_id=&quot;10452&quot;&gt;&lt;property id=&quot;20148&quot; value=&quot;5&quot;/&gt;&lt;property id=&quot;20300&quot; value=&quot;Slide 11 - &amp;quot;ADL Scenario (1)&amp;quot;&quot;/&gt;&lt;property id=&quot;20307&quot; value=&quot;1118&quot;/&gt;&lt;/object&gt;&lt;object type=&quot;3&quot; unique_id=&quot;10453&quot;&gt;&lt;property id=&quot;20148&quot; value=&quot;5&quot;/&gt;&lt;property id=&quot;20300&quot; value=&quot;Slide 12 - &amp;quot;ADL Scenario (2)&amp;quot;&quot;/&gt;&lt;property id=&quot;20307&quot; value=&quot;1119&quot;/&gt;&lt;/object&gt;&lt;object type=&quot;3&quot; unique_id=&quot;10454&quot;&gt;&lt;property id=&quot;20148&quot; value=&quot;5&quot;/&gt;&lt;property id=&quot;20300&quot; value=&quot;Slide 13 - &amp;quot;Speech Impairments&amp;quot;&quot;/&gt;&lt;property id=&quot;20307&quot; value=&quot;1099&quot;/&gt;&lt;/object&gt;&lt;object type=&quot;3&quot; unique_id=&quot;10455&quot;&gt;&lt;property id=&quot;20148&quot; value=&quot;5&quot;/&gt;&lt;property id=&quot;20300&quot; value=&quot;Slide 14 - &amp;quot;Speech Scenario (1)&amp;quot;&quot;/&gt;&lt;property id=&quot;20307&quot; value=&quot;1108&quot;/&gt;&lt;/object&gt;&lt;object type=&quot;3&quot; unique_id=&quot;10456&quot;&gt;&lt;property id=&quot;20148&quot; value=&quot;5&quot;/&gt;&lt;property id=&quot;20300&quot; value=&quot;Slide 15 - &amp;quot;Speech Scenario (2)&amp;quot;&quot;/&gt;&lt;property id=&quot;20307&quot; value=&quot;1109&quot;/&gt;&lt;/object&gt;&lt;object type=&quot;3&quot; unique_id=&quot;10457&quot;&gt;&lt;property id=&quot;20148&quot; value=&quot;5&quot;/&gt;&lt;property id=&quot;20300&quot; value=&quot;Slide 16 - &amp;quot;Body Fatigue &amp;amp; Weakness (1)&amp;quot;&quot;/&gt;&lt;property id=&quot;20307&quot; value=&quot;1089&quot;/&gt;&lt;/object&gt;&lt;object type=&quot;3&quot; unique_id=&quot;10458&quot;&gt;&lt;property id=&quot;20148&quot; value=&quot;5&quot;/&gt;&lt;property id=&quot;20300&quot; value=&quot;Slide 17 - &amp;quot;Body Fatigue &amp;amp; Weakness (2)&amp;quot;&quot;/&gt;&lt;property id=&quot;20307&quot; value=&quot;1090&quot;/&gt;&lt;/object&gt;&lt;object type=&quot;3&quot; unique_id=&quot;10459&quot;&gt;&lt;property id=&quot;20148&quot; value=&quot;5&quot;/&gt;&lt;property id=&quot;20300&quot; value=&quot;Slide 18 - &amp;quot;Fatigue Scenario (1)&amp;quot;&quot;/&gt;&lt;property id=&quot;20307&quot; value=&quot;1114&quot;/&gt;&lt;/object&gt;&lt;object type=&quot;3&quot; unique_id=&quot;10460&quot;&gt;&lt;property id=&quot;20148&quot; value=&quot;5&quot;/&gt;&lt;property id=&quot;20300&quot; value=&quot;Slide 19 - &amp;quot;Fatigue Scenario (2)&amp;quot;&quot;/&gt;&lt;property id=&quot;20307&quot; value=&quot;1115&quot;/&gt;&lt;/object&gt;&lt;object type=&quot;3&quot; unique_id=&quot;10461&quot;&gt;&lt;property id=&quot;20148&quot; value=&quot;5&quot;/&gt;&lt;property id=&quot;20300&quot; value=&quot;Slide 20 - &amp;quot;Vision Impairments (1)&amp;quot;&quot;/&gt;&lt;property id=&quot;20307&quot; value=&quot;1102&quot;/&gt;&lt;/object&gt;&lt;object type=&quot;3&quot; unique_id=&quot;10462&quot;&gt;&lt;property id=&quot;20148&quot; value=&quot;5&quot;/&gt;&lt;property id=&quot;20300&quot; value=&quot;Slide 21 - &amp;quot;Vision Impairments (2)&amp;quot;&quot;/&gt;&lt;property id=&quot;20307&quot; value=&quot;1103&quot;/&gt;&lt;/object&gt;&lt;object type=&quot;3&quot; unique_id=&quot;10463&quot;&gt;&lt;property id=&quot;20148&quot; value=&quot;5&quot;/&gt;&lt;property id=&quot;20300&quot; value=&quot;Slide 22 - &amp;quot;Vision Scenario (1)&amp;quot;&quot;/&gt;&lt;property id=&quot;20307&quot; value=&quot;811&quot;/&gt;&lt;/object&gt;&lt;object type=&quot;3&quot; unique_id=&quot;10464&quot;&gt;&lt;property id=&quot;20148&quot; value=&quot;5&quot;/&gt;&lt;property id=&quot;20300&quot; value=&quot;Slide 23 - &amp;quot;Vision Scenario (2)&amp;quot;&quot;/&gt;&lt;property id=&quot;20307&quot; value=&quot;812&quot;/&gt;&lt;/object&gt;&lt;object type=&quot;3&quot; unique_id=&quot;10465&quot;&gt;&lt;property id=&quot;20148&quot; value=&quot;5&quot;/&gt;&lt;property id=&quot;20300&quot; value=&quot;Slide 24 - &amp;quot;Fine &amp;amp; Gross Motor Limitations (1)&amp;quot;&quot;/&gt;&lt;property id=&quot;20307&quot; value=&quot;644&quot;/&gt;&lt;/object&gt;&lt;object type=&quot;3&quot; unique_id=&quot;10466&quot;&gt;&lt;property id=&quot;20148&quot; value=&quot;5&quot;/&gt;&lt;property id=&quot;20300&quot; value=&quot;Slide 25 - &amp;quot;Fine &amp;amp; Gross Motor Limitations (2)&amp;quot;&quot;/&gt;&lt;property id=&quot;20307&quot; value=&quot;1098&quot;/&gt;&lt;/object&gt;&lt;object type=&quot;3&quot; unique_id=&quot;10467&quot;&gt;&lt;property id=&quot;20148&quot; value=&quot;5&quot;/&gt;&lt;property id=&quot;20300&quot; value=&quot;Slide 26 - &amp;quot;Motor Scenario (1)&amp;quot;&quot;/&gt;&lt;property id=&quot;20307&quot; value=&quot;1120&quot;/&gt;&lt;/object&gt;&lt;object type=&quot;3&quot; unique_id=&quot;10468&quot;&gt;&lt;property id=&quot;20148&quot; value=&quot;5&quot;/&gt;&lt;property id=&quot;20300&quot; value=&quot;Slide 27 - &amp;quot;Motor Scenario (2)&amp;quot;&quot;/&gt;&lt;property id=&quot;20307&quot; value=&quot;1121&quot;/&gt;&lt;/object&gt;&lt;object type=&quot;3&quot; unique_id=&quot;10469&quot;&gt;&lt;property id=&quot;20148&quot; value=&quot;5&quot;/&gt;&lt;property id=&quot;20300&quot; value=&quot;Slide 28 - &amp;quot;Photosensitivity (1)&amp;quot;&quot;/&gt;&lt;property id=&quot;20307&quot; value=&quot;1100&quot;/&gt;&lt;/object&gt;&lt;object type=&quot;3&quot; unique_id=&quot;10470&quot;&gt;&lt;property id=&quot;20148&quot; value=&quot;5&quot;/&gt;&lt;property id=&quot;20300&quot; value=&quot;Slide 29 - &amp;quot;Photosensitivity (2)&amp;quot;&quot;/&gt;&lt;property id=&quot;20307&quot; value=&quot;1101&quot;/&gt;&lt;/object&gt;&lt;object type=&quot;3&quot; unique_id=&quot;10471&quot;&gt;&lt;property id=&quot;20148&quot; value=&quot;5&quot;/&gt;&lt;property id=&quot;20300&quot; value=&quot;Slide 30 - &amp;quot;Photosensitivity Scenario (1)&amp;quot;&quot;/&gt;&lt;property id=&quot;20307&quot; value=&quot;1112&quot;/&gt;&lt;/object&gt;&lt;object type=&quot;3&quot; unique_id=&quot;10472&quot;&gt;&lt;property id=&quot;20148&quot; value=&quot;5&quot;/&gt;&lt;property id=&quot;20300&quot; value=&quot;Slide 31 - &amp;quot;Photosensitivity Scenario (2)&amp;quot;&quot;/&gt;&lt;property id=&quot;20307&quot; value=&quot;1113&quot;/&gt;&lt;/object&gt;&lt;object type=&quot;3&quot; unique_id=&quot;10473&quot;&gt;&lt;property id=&quot;20148&quot; value=&quot;5&quot;/&gt;&lt;property id=&quot;20300&quot; value=&quot;Slide 32 - &amp;quot;Memory Deficits&amp;quot;&quot;/&gt;&lt;property id=&quot;20307&quot; value=&quot;1091&quot;/&gt;&lt;/object&gt;&lt;object type=&quot;3&quot; unique_id=&quot;10474&quot;&gt;&lt;property id=&quot;20148&quot; value=&quot;5&quot;/&gt;&lt;property id=&quot;20300&quot; value=&quot;Slide 33 - &amp;quot;Maintaining Concentration&amp;quot;&quot;/&gt;&lt;property id=&quot;20307&quot; value=&quot;1092&quot;/&gt;&lt;/object&gt;&lt;object type=&quot;3&quot; unique_id=&quot;10475&quot;&gt;&lt;property id=&quot;20148&quot; value=&quot;5&quot;/&gt;&lt;property id=&quot;20300&quot; value=&quot;Slide 34 - &amp;quot;Maintaining Stamina&amp;quot;&quot;/&gt;&lt;property id=&quot;20307&quot; value=&quot;1093&quot;/&gt;&lt;/object&gt;&lt;object type=&quot;3&quot; unique_id=&quot;10476&quot;&gt;&lt;property id=&quot;20148&quot; value=&quot;5&quot;/&gt;&lt;property id=&quot;20300&quot; value=&quot;Slide 35 - &amp;quot;Cognitive Limitations&amp;quot;&quot;/&gt;&lt;property id=&quot;20307&quot; value=&quot;1094&quot;/&gt;&lt;/object&gt;&lt;object type=&quot;3&quot; unique_id=&quot;10477&quot;&gt;&lt;property id=&quot;20148&quot; value=&quot;5&quot;/&gt;&lt;property id=&quot;20300&quot; value=&quot;Slide 36 - &amp;quot;Cognitive Scenario (1)&amp;quot;&quot;/&gt;&lt;property id=&quot;20307&quot; value=&quot;1116&quot;/&gt;&lt;/object&gt;&lt;object type=&quot;3&quot; unique_id=&quot;10478&quot;&gt;&lt;property id=&quot;20148&quot; value=&quot;5&quot;/&gt;&lt;property id=&quot;20300&quot; value=&quot;Slide 37 - &amp;quot;Cognitive Scenario (2)&amp;quot;&quot;/&gt;&lt;property id=&quot;20307&quot; value=&quot;1117&quot;/&gt;&lt;/object&gt;&lt;object type=&quot;3&quot; unique_id=&quot;10479&quot;&gt;&lt;property id=&quot;20148&quot; value=&quot;5&quot;/&gt;&lt;property id=&quot;20300&quot; value=&quot;Slide 38 - &amp;quot;Temperature Sensitivity (1)&amp;quot;&quot;/&gt;&lt;property id=&quot;20307&quot; value=&quot;1095&quot;/&gt;&lt;/object&gt;&lt;object type=&quot;3&quot; unique_id=&quot;10480&quot;&gt;&lt;property id=&quot;20148&quot; value=&quot;5&quot;/&gt;&lt;property id=&quot;20300&quot; value=&quot;Slide 39 - &amp;quot;Temperature Sensitivity (2)&amp;quot;&quot;/&gt;&lt;property id=&quot;20307&quot; value=&quot;1096&quot;/&gt;&lt;/object&gt;&lt;object type=&quot;3&quot; unique_id=&quot;10481&quot;&gt;&lt;property id=&quot;20148&quot; value=&quot;5&quot;/&gt;&lt;property id=&quot;20300&quot; value=&quot;Slide 40 - &amp;quot;Temperature Scenario (1)&amp;quot;&quot;/&gt;&lt;property id=&quot;20307&quot; value=&quot;1110&quot;/&gt;&lt;/object&gt;&lt;object type=&quot;3&quot; unique_id=&quot;10482&quot;&gt;&lt;property id=&quot;20148&quot; value=&quot;5&quot;/&gt;&lt;property id=&quot;20300&quot; value=&quot;Slide 41 - &amp;quot;Temperature Scenario (2)&amp;quot;&quot;/&gt;&lt;property id=&quot;20307&quot; value=&quot;1111&quot;/&gt;&lt;/object&gt;&lt;object type=&quot;3&quot; unique_id=&quot;10483&quot;&gt;&lt;property id=&quot;20148&quot; value=&quot;5&quot;/&gt;&lt;property id=&quot;20300&quot; value=&quot;Slide 42 - &amp;quot;Suppressed Immunity (1)&amp;quot;&quot;/&gt;&lt;property id=&quot;20307&quot; value=&quot;1104&quot;/&gt;&lt;/object&gt;&lt;object type=&quot;3&quot; unique_id=&quot;10484&quot;&gt;&lt;property id=&quot;20148&quot; value=&quot;5&quot;/&gt;&lt;property id=&quot;20300&quot; value=&quot;Slide 43 - &amp;quot;Suppressed Immunity (2)&amp;quot;&quot;/&gt;&lt;property id=&quot;20307&quot; value=&quot;1105&quot;/&gt;&lt;/object&gt;&lt;object type=&quot;3&quot; unique_id=&quot;10485&quot;&gt;&lt;property id=&quot;20148&quot; value=&quot;5&quot;/&gt;&lt;property id=&quot;20300&quot; value=&quot;Slide 44 - &amp;quot;Immunity Scenario (1)&amp;quot;&quot;/&gt;&lt;property id=&quot;20307&quot; value=&quot;1106&quot;/&gt;&lt;/object&gt;&lt;object type=&quot;3&quot; unique_id=&quot;10486&quot;&gt;&lt;property id=&quot;20148&quot; value=&quot;5&quot;/&gt;&lt;property id=&quot;20300&quot; value=&quot;Slide 45 - &amp;quot;Immunity Scenario (2)&amp;quot;&quot;/&gt;&lt;property id=&quot;20307&quot; value=&quot;1107&quot;/&gt;&lt;/object&gt;&lt;object type=&quot;3&quot; unique_id=&quot;10487&quot;&gt;&lt;property id=&quot;20148&quot; value=&quot;5&quot;/&gt;&lt;property id=&quot;20300&quot; value=&quot;Slide 46 - &amp;quot;Questions &amp;quot;&quot;/&gt;&lt;property id=&quot;20307&quot; value=&quot;864&quot;/&gt;&lt;/object&gt;&lt;object type=&quot;3&quot; unique_id=&quot;10488&quot;&gt;&lt;property id=&quot;20148&quot; value=&quot;5&quot;/&gt;&lt;property id=&quot;20300&quot; value=&quot;Slide 47 - &amp;quot;Need more information?&amp;quot;&quot;/&gt;&lt;property id=&quot;20307&quot; value=&quot;751&quot;/&gt;&lt;/object&gt;&lt;/object&gt;&lt;object type=&quot;8&quot; unique_id=&quot;10102&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MMPROD_SUBSTITUTION_ID" val="{EDDE929B-82BA-42D2-A9BB-3CB2BAA60F8E}"/>
</p:tagLst>
</file>

<file path=ppt/tags/tag3.xml><?xml version="1.0" encoding="utf-8"?>
<p:tagLst xmlns:a="http://schemas.openxmlformats.org/drawingml/2006/main" xmlns:r="http://schemas.openxmlformats.org/officeDocument/2006/relationships" xmlns:p="http://schemas.openxmlformats.org/presentationml/2006/main">
  <p:tag name="MMPROD_SUBSTITUTION_ID" val="{23119817-1546-4EA0-BE64-48E6F1755684}"/>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6.xml><?xml version="1.0" encoding="utf-8"?>
<a:theme xmlns:a="http://schemas.openxmlformats.org/drawingml/2006/main" name="JA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2669</Words>
  <Application>Microsoft Office PowerPoint</Application>
  <PresentationFormat>On-screen Show (4:3)</PresentationFormat>
  <Paragraphs>413</Paragraphs>
  <Slides>48</Slides>
  <Notes>47</Notes>
  <HiddenSlides>0</HiddenSlides>
  <MMClips>0</MMClips>
  <ScaleCrop>false</ScaleCrop>
  <HeadingPairs>
    <vt:vector size="6" baseType="variant">
      <vt:variant>
        <vt:lpstr>Fonts Used</vt:lpstr>
      </vt:variant>
      <vt:variant>
        <vt:i4>3</vt:i4>
      </vt:variant>
      <vt:variant>
        <vt:lpstr>Theme</vt:lpstr>
      </vt:variant>
      <vt:variant>
        <vt:i4>19</vt:i4>
      </vt:variant>
      <vt:variant>
        <vt:lpstr>Slide Titles</vt:lpstr>
      </vt:variant>
      <vt:variant>
        <vt:i4>48</vt:i4>
      </vt:variant>
    </vt:vector>
  </HeadingPairs>
  <TitlesOfParts>
    <vt:vector size="70" baseType="lpstr">
      <vt:lpstr>Arial</vt:lpstr>
      <vt:lpstr>Calibri</vt:lpstr>
      <vt:lpstr>Wingdings</vt:lpstr>
      <vt:lpstr>1_Office Theme</vt:lpstr>
      <vt:lpstr>16_Office Theme</vt:lpstr>
      <vt:lpstr>6_Office Theme</vt:lpstr>
      <vt:lpstr>13_Office Theme</vt:lpstr>
      <vt:lpstr>7_Office Theme</vt:lpstr>
      <vt:lpstr>2_Office Theme</vt:lpstr>
      <vt:lpstr>3_Office Theme</vt:lpstr>
      <vt:lpstr>4_Office Theme</vt:lpstr>
      <vt:lpstr>5_Office Theme</vt:lpstr>
      <vt:lpstr>8_Office Theme</vt:lpstr>
      <vt:lpstr>9_Office Theme</vt:lpstr>
      <vt:lpstr>10_Office Theme</vt:lpstr>
      <vt:lpstr>11_Office Theme</vt:lpstr>
      <vt:lpstr>12_Office Theme</vt:lpstr>
      <vt:lpstr>15_Office Theme</vt:lpstr>
      <vt:lpstr>JAN Template</vt:lpstr>
      <vt:lpstr>14_Office Theme</vt:lpstr>
      <vt:lpstr>17_Office Theme</vt:lpstr>
      <vt:lpstr>18_Office Theme</vt:lpstr>
      <vt:lpstr> Accommodation Solutions  for Autoimmune Disorders   Teresa Goddard, M.S. Lead Consultant Lisa Mathess, M.A., SHRM-CP, Lead Consultant </vt:lpstr>
      <vt:lpstr>Housekeeping</vt:lpstr>
      <vt:lpstr>Housekeeping Cont’d</vt:lpstr>
      <vt:lpstr>About Autoimmune Diseases</vt:lpstr>
      <vt:lpstr>Common Autoimmune Diseases (1)</vt:lpstr>
      <vt:lpstr>Common Autoimmune Diseases (2)</vt:lpstr>
      <vt:lpstr>Common Autoimmune Diseases (3)</vt:lpstr>
      <vt:lpstr>Workplace Limitations</vt:lpstr>
      <vt:lpstr>Activities of Daily Living (1)</vt:lpstr>
      <vt:lpstr>Activities of Daily Living (2)</vt:lpstr>
      <vt:lpstr>ADL Scenario (1)</vt:lpstr>
      <vt:lpstr>ADL Scenario (2)</vt:lpstr>
      <vt:lpstr>Speech Impairments</vt:lpstr>
      <vt:lpstr>Speech Scenario (1)</vt:lpstr>
      <vt:lpstr>Speech Scenario (2)</vt:lpstr>
      <vt:lpstr>Body Fatigue &amp; Weakness (1)</vt:lpstr>
      <vt:lpstr>Body Fatigue &amp; Weakness (2)</vt:lpstr>
      <vt:lpstr>Fatigue Scenario (1)</vt:lpstr>
      <vt:lpstr>Fatigue Scenario (2)</vt:lpstr>
      <vt:lpstr>Vision Impairments (1)</vt:lpstr>
      <vt:lpstr>Vision Impairments (2)</vt:lpstr>
      <vt:lpstr>Vision Scenario (1)</vt:lpstr>
      <vt:lpstr>Vision Scenario (2)</vt:lpstr>
      <vt:lpstr>Fine &amp; Gross Motor Limitations (1)</vt:lpstr>
      <vt:lpstr>Fine &amp; Gross Motor Limitations (2)</vt:lpstr>
      <vt:lpstr>Motor Scenario (1)</vt:lpstr>
      <vt:lpstr>Motor Scenario (2)</vt:lpstr>
      <vt:lpstr>Photosensitivity (1)</vt:lpstr>
      <vt:lpstr>Photosensitivity (2)</vt:lpstr>
      <vt:lpstr>Photosensitivity Scenario (1)</vt:lpstr>
      <vt:lpstr>Photosensitivity Scenario (2)</vt:lpstr>
      <vt:lpstr>Memory Deficits</vt:lpstr>
      <vt:lpstr>Maintaining Concentration</vt:lpstr>
      <vt:lpstr>Maintaining Stamina</vt:lpstr>
      <vt:lpstr>Cognitive Limitations</vt:lpstr>
      <vt:lpstr>Cognitive Scenario (1)</vt:lpstr>
      <vt:lpstr>Cognitive Scenario (2)</vt:lpstr>
      <vt:lpstr>Temperature Sensitivity (1)</vt:lpstr>
      <vt:lpstr>Temperature Sensitivity (2)</vt:lpstr>
      <vt:lpstr>Temperature Scenario (1)</vt:lpstr>
      <vt:lpstr>Temperature Scenario (2)</vt:lpstr>
      <vt:lpstr>Suppressed Immunity (1)</vt:lpstr>
      <vt:lpstr>Suppressed Immunity (2)</vt:lpstr>
      <vt:lpstr>Immunity Scenario (1)</vt:lpstr>
      <vt:lpstr>Immunity Scenario (2)</vt:lpstr>
      <vt:lpstr>Questions </vt:lpstr>
      <vt:lpstr>Need more information?</vt:lpstr>
      <vt:lpstr>How do I claim the HR CEU?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2021-12-02T20:02:05Z</dcterms:created>
  <dcterms:modified xsi:type="dcterms:W3CDTF">2021-12-06T13:57:17Z</dcterms:modified>
</cp:coreProperties>
</file>