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1"/>
    <p:sldMasterId id="2147483660" r:id="rId2"/>
    <p:sldMasterId id="2147483716" r:id="rId3"/>
    <p:sldMasterId id="2147483749" r:id="rId4"/>
    <p:sldMasterId id="2147483763" r:id="rId5"/>
    <p:sldMasterId id="2147483775" r:id="rId6"/>
    <p:sldMasterId id="2147483795" r:id="rId7"/>
  </p:sldMasterIdLst>
  <p:notesMasterIdLst>
    <p:notesMasterId r:id="rId29"/>
  </p:notesMasterIdLst>
  <p:sldIdLst>
    <p:sldId id="256" r:id="rId8"/>
    <p:sldId id="297" r:id="rId9"/>
    <p:sldId id="1280" r:id="rId10"/>
    <p:sldId id="1260" r:id="rId11"/>
    <p:sldId id="1362" r:id="rId12"/>
    <p:sldId id="1227" r:id="rId13"/>
    <p:sldId id="1358" r:id="rId14"/>
    <p:sldId id="1360" r:id="rId15"/>
    <p:sldId id="1334" r:id="rId16"/>
    <p:sldId id="1357" r:id="rId17"/>
    <p:sldId id="1336" r:id="rId18"/>
    <p:sldId id="1359" r:id="rId19"/>
    <p:sldId id="1363" r:id="rId20"/>
    <p:sldId id="1342" r:id="rId21"/>
    <p:sldId id="1351" r:id="rId22"/>
    <p:sldId id="1364" r:id="rId23"/>
    <p:sldId id="1331" r:id="rId24"/>
    <p:sldId id="1133" r:id="rId25"/>
    <p:sldId id="1285" r:id="rId26"/>
    <p:sldId id="1326" r:id="rId27"/>
    <p:sldId id="1239" r:id="rId28"/>
  </p:sldIdLst>
  <p:sldSz cx="12192000" cy="6858000"/>
  <p:notesSz cx="6858000" cy="9144000"/>
  <p:custDataLst>
    <p:tags r:id="rId3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0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18" autoAdjust="0"/>
    <p:restoredTop sz="96357" autoAdjust="0"/>
  </p:normalViewPr>
  <p:slideViewPr>
    <p:cSldViewPr snapToGrid="0">
      <p:cViewPr varScale="1">
        <p:scale>
          <a:sx n="110" d="100"/>
          <a:sy n="110" d="100"/>
        </p:scale>
        <p:origin x="276" y="96"/>
      </p:cViewPr>
      <p:guideLst/>
    </p:cSldViewPr>
  </p:slideViewPr>
  <p:outlineViewPr>
    <p:cViewPr>
      <p:scale>
        <a:sx n="33" d="100"/>
        <a:sy n="33" d="100"/>
      </p:scale>
      <p:origin x="0" y="-2233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694"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tags" Target="tags/tag1.xml"/><Relationship Id="rId35" Type="http://schemas.openxmlformats.org/officeDocument/2006/relationships/tableStyles" Target="tableStyles.xml"/><Relationship Id="rId8" Type="http://schemas.openxmlformats.org/officeDocument/2006/relationships/slide" Target="slides/slide1.xml"/></Relationships>
</file>

<file path=ppt/diagrams/_rels/data1.xml.rels><?xml version="1.0" encoding="UTF-8" standalone="yes"?>
<Relationships xmlns="http://schemas.openxmlformats.org/package/2006/relationships"><Relationship Id="rId1" Type="http://schemas.openxmlformats.org/officeDocument/2006/relationships/hyperlink" Target="https://askjan.org/Training/JAN-Webcast-Frequently-Asked-Questions.cfm"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askjan.org/Training/JAN-Webcast-Frequently-Asked-Questions.cf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E41658-748A-416F-B25B-90E4AB62BFE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B0CF235-2E22-4C7A-8E13-61249CB1D138}">
      <dgm:prSet custT="1"/>
      <dgm:spPr/>
      <dgm:t>
        <a:bodyPr/>
        <a:lstStyle/>
        <a:p>
          <a:r>
            <a:rPr lang="en-US" sz="2400" b="1" dirty="0">
              <a:latin typeface="Arial" panose="020B0604020202020204" pitchFamily="34" charset="0"/>
              <a:cs typeface="Arial" panose="020B0604020202020204" pitchFamily="34" charset="0"/>
            </a:rPr>
            <a:t>Technical Difficulties</a:t>
          </a:r>
        </a:p>
      </dgm:t>
      <dgm:extLst>
        <a:ext uri="{E40237B7-FDA0-4F09-8148-C483321AD2D9}">
          <dgm14:cNvPr xmlns:dgm14="http://schemas.microsoft.com/office/drawing/2010/diagram" id="0" name="" descr="Technical Difficulties&#10;Q&amp;A option at the bottom of the screen&#10;800-526-7234 or 877-781-9403 (TTY) - or Live Chat at AskJAN.org&#10;Frequently Asked Questions (FAQ)&#10;https://AskJAN.org/Training/JAN-Webcast-Frequently-Asked-Questions.cfm"/>
        </a:ext>
      </dgm:extLst>
    </dgm:pt>
    <dgm:pt modelId="{14D84117-4829-415C-9281-99B764E2B6DA}" type="parTrans" cxnId="{3B14F641-B5A3-4AC9-8369-BAE6428CBA10}">
      <dgm:prSet/>
      <dgm:spPr/>
      <dgm:t>
        <a:bodyPr/>
        <a:lstStyle/>
        <a:p>
          <a:endParaRPr lang="en-US"/>
        </a:p>
      </dgm:t>
    </dgm:pt>
    <dgm:pt modelId="{A91D0426-4D62-47DD-9E4A-435D5A57758E}" type="sibTrans" cxnId="{3B14F641-B5A3-4AC9-8369-BAE6428CBA10}">
      <dgm:prSet/>
      <dgm:spPr/>
      <dgm:t>
        <a:bodyPr/>
        <a:lstStyle/>
        <a:p>
          <a:endParaRPr lang="en-US"/>
        </a:p>
      </dgm:t>
    </dgm:pt>
    <dgm:pt modelId="{64E69A92-5BE1-4ADB-AFBD-5CF6A4FC6A6D}">
      <dgm:prSet custT="1"/>
      <dgm:spPr/>
      <dgm:t>
        <a:bodyPr/>
        <a:lstStyle/>
        <a:p>
          <a:pPr>
            <a:spcAft>
              <a:spcPts val="600"/>
            </a:spcAft>
            <a:buFont typeface="Wingdings" panose="05000000000000000000" pitchFamily="2" charset="2"/>
            <a:buChar char="§"/>
          </a:pPr>
          <a:r>
            <a:rPr lang="en-US" sz="2400" b="0" dirty="0">
              <a:solidFill>
                <a:schemeClr val="accent1"/>
              </a:solidFill>
              <a:latin typeface="Arial" panose="020B0604020202020204" pitchFamily="34" charset="0"/>
              <a:cs typeface="Arial" panose="020B0604020202020204" pitchFamily="34" charset="0"/>
            </a:rPr>
            <a:t>Q&amp;A option at the bottom of the screen</a:t>
          </a:r>
          <a:endParaRPr lang="en-US" sz="2400" dirty="0">
            <a:solidFill>
              <a:schemeClr val="accent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Technical Difficulties&#10;"/>
        </a:ext>
      </dgm:extLst>
    </dgm:pt>
    <dgm:pt modelId="{B88D2E92-6254-4C1C-84DD-F126B52DF831}" type="parTrans" cxnId="{72569E5A-E370-4993-AC11-DFC42011F132}">
      <dgm:prSet/>
      <dgm:spPr/>
      <dgm:t>
        <a:bodyPr/>
        <a:lstStyle/>
        <a:p>
          <a:endParaRPr lang="en-US"/>
        </a:p>
      </dgm:t>
    </dgm:pt>
    <dgm:pt modelId="{00BCC3C3-7DFC-4C9F-98A8-31A78ED06A80}" type="sibTrans" cxnId="{72569E5A-E370-4993-AC11-DFC42011F132}">
      <dgm:prSet/>
      <dgm:spPr/>
      <dgm:t>
        <a:bodyPr/>
        <a:lstStyle/>
        <a:p>
          <a:endParaRPr lang="en-US"/>
        </a:p>
      </dgm:t>
    </dgm:pt>
    <dgm:pt modelId="{A0D0EC85-F76E-407A-B930-8719D0CAC1C7}">
      <dgm:prSet custT="1"/>
      <dgm:spPr/>
      <dgm:t>
        <a:bodyPr/>
        <a:lstStyle/>
        <a:p>
          <a:pPr>
            <a:spcAft>
              <a:spcPts val="600"/>
            </a:spcAft>
            <a:buFont typeface="Wingdings" panose="05000000000000000000" pitchFamily="2" charset="2"/>
            <a:buChar char="§"/>
          </a:pPr>
          <a:r>
            <a:rPr lang="en-US" sz="2400" dirty="0">
              <a:solidFill>
                <a:schemeClr val="accent1"/>
              </a:solidFill>
              <a:latin typeface="Arial" panose="020B0604020202020204" pitchFamily="34" charset="0"/>
              <a:cs typeface="Arial" panose="020B0604020202020204" pitchFamily="34" charset="0"/>
            </a:rPr>
            <a:t>800-526-7234 or 877-781-9403 (TTY) OR </a:t>
          </a:r>
          <a:r>
            <a:rPr lang="en-US" sz="2400" b="0" dirty="0">
              <a:solidFill>
                <a:schemeClr val="accent1"/>
              </a:solidFill>
              <a:latin typeface="Arial" panose="020B0604020202020204" pitchFamily="34" charset="0"/>
              <a:cs typeface="Arial" panose="020B0604020202020204" pitchFamily="34" charset="0"/>
            </a:rPr>
            <a:t>Live Chat at AskJAN.org</a:t>
          </a:r>
          <a:endParaRPr lang="en-US" sz="2400" dirty="0">
            <a:solidFill>
              <a:schemeClr val="accent1"/>
            </a:solidFill>
            <a:latin typeface="Arial" panose="020B0604020202020204" pitchFamily="34" charset="0"/>
            <a:cs typeface="Arial" panose="020B0604020202020204" pitchFamily="34" charset="0"/>
          </a:endParaRPr>
        </a:p>
      </dgm:t>
    </dgm:pt>
    <dgm:pt modelId="{8CDCFEF6-4728-45BC-B198-C9136E6007E4}" type="parTrans" cxnId="{B69D316B-8B53-428E-A800-2751D46E320F}">
      <dgm:prSet/>
      <dgm:spPr/>
      <dgm:t>
        <a:bodyPr/>
        <a:lstStyle/>
        <a:p>
          <a:endParaRPr lang="en-US"/>
        </a:p>
      </dgm:t>
    </dgm:pt>
    <dgm:pt modelId="{10C03239-F943-4575-B204-FB2E8DDC6451}" type="sibTrans" cxnId="{B69D316B-8B53-428E-A800-2751D46E320F}">
      <dgm:prSet/>
      <dgm:spPr/>
      <dgm:t>
        <a:bodyPr/>
        <a:lstStyle/>
        <a:p>
          <a:endParaRPr lang="en-US"/>
        </a:p>
      </dgm:t>
    </dgm:pt>
    <dgm:pt modelId="{E991C8F1-370B-4479-84C7-FCFBB9BD21ED}">
      <dgm:prSet custT="1"/>
      <dgm:spPr/>
      <dgm:t>
        <a:bodyPr/>
        <a:lstStyle/>
        <a:p>
          <a:pPr>
            <a:spcAft>
              <a:spcPts val="600"/>
            </a:spcAft>
            <a:buFont typeface="Wingdings" panose="05000000000000000000" pitchFamily="2" charset="2"/>
            <a:buChar char="§"/>
          </a:pPr>
          <a:r>
            <a:rPr lang="en-US" sz="2400" dirty="0">
              <a:solidFill>
                <a:schemeClr val="accent1"/>
              </a:solidFill>
              <a:latin typeface="Arial" panose="020B0604020202020204" pitchFamily="34" charset="0"/>
              <a:cs typeface="Arial" panose="020B0604020202020204" pitchFamily="34" charset="0"/>
            </a:rPr>
            <a:t>Frequently Asked Questions (FAQ)</a:t>
          </a:r>
          <a:br>
            <a:rPr lang="en-US" sz="2400" dirty="0">
              <a:solidFill>
                <a:schemeClr val="accent1"/>
              </a:solidFill>
              <a:latin typeface="Arial" panose="020B0604020202020204" pitchFamily="34" charset="0"/>
              <a:cs typeface="Arial" panose="020B0604020202020204" pitchFamily="34" charset="0"/>
            </a:rPr>
          </a:br>
          <a:r>
            <a:rPr lang="en-US" sz="2200" dirty="0">
              <a:solidFill>
                <a:srgbClr val="0070C0"/>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AskJAN.org/Training/JAN-Webcast-Frequently-Asked-</a:t>
          </a:r>
          <a:r>
            <a:rPr lang="en-US" sz="2200" dirty="0" err="1">
              <a:solidFill>
                <a:srgbClr val="0070C0"/>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Questions.cfm</a:t>
          </a:r>
          <a:endParaRPr lang="en-US" sz="2200" dirty="0">
            <a:solidFill>
              <a:srgbClr val="0070C0"/>
            </a:solidFill>
            <a:latin typeface="Arial" panose="020B0604020202020204" pitchFamily="34" charset="0"/>
            <a:cs typeface="Arial" panose="020B0604020202020204" pitchFamily="34" charset="0"/>
          </a:endParaRPr>
        </a:p>
      </dgm:t>
    </dgm:pt>
    <dgm:pt modelId="{930E5A43-25CF-43D8-9BD7-2AEC449FA1E4}" type="parTrans" cxnId="{9EC85DC8-9BF8-4F62-8653-D01315BFECBE}">
      <dgm:prSet/>
      <dgm:spPr/>
      <dgm:t>
        <a:bodyPr/>
        <a:lstStyle/>
        <a:p>
          <a:endParaRPr lang="en-US"/>
        </a:p>
      </dgm:t>
    </dgm:pt>
    <dgm:pt modelId="{9DA96016-F554-47B4-BF23-62ED0D5A4AEA}" type="sibTrans" cxnId="{9EC85DC8-9BF8-4F62-8653-D01315BFECBE}">
      <dgm:prSet/>
      <dgm:spPr/>
      <dgm:t>
        <a:bodyPr/>
        <a:lstStyle/>
        <a:p>
          <a:endParaRPr lang="en-US"/>
        </a:p>
      </dgm:t>
    </dgm:pt>
    <dgm:pt modelId="{60AB98D6-AF39-48B1-9FDA-980A27825AAB}">
      <dgm:prSet custT="1"/>
      <dgm:spPr/>
      <dgm:t>
        <a:bodyPr/>
        <a:lstStyle/>
        <a:p>
          <a:r>
            <a:rPr lang="en-US" sz="2400" b="1">
              <a:latin typeface="Arial" panose="020B0604020202020204" pitchFamily="34" charset="0"/>
              <a:cs typeface="Arial" panose="020B0604020202020204" pitchFamily="34" charset="0"/>
            </a:rPr>
            <a:t>Questions for Presenters</a:t>
          </a:r>
          <a:endParaRPr lang="en-US" sz="24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Questions for presenters"/>
        </a:ext>
      </dgm:extLst>
    </dgm:pt>
    <dgm:pt modelId="{AC2DDBC1-4497-4D5D-A172-B59FE646D1F0}" type="parTrans" cxnId="{E8685657-AD61-4141-B4AE-9B76FFAE870C}">
      <dgm:prSet/>
      <dgm:spPr/>
      <dgm:t>
        <a:bodyPr/>
        <a:lstStyle/>
        <a:p>
          <a:endParaRPr lang="en-US"/>
        </a:p>
      </dgm:t>
    </dgm:pt>
    <dgm:pt modelId="{BF9621C5-17DE-403B-8434-3F6C6A9D85C1}" type="sibTrans" cxnId="{E8685657-AD61-4141-B4AE-9B76FFAE870C}">
      <dgm:prSet/>
      <dgm:spPr/>
      <dgm:t>
        <a:bodyPr/>
        <a:lstStyle/>
        <a:p>
          <a:endParaRPr lang="en-US"/>
        </a:p>
      </dgm:t>
    </dgm:pt>
    <dgm:pt modelId="{97DDAC5C-016D-475E-981C-FE2556BF9CD0}">
      <dgm:prSet custT="1"/>
      <dgm:spPr/>
      <dgm:t>
        <a:bodyPr/>
        <a:lstStyle/>
        <a:p>
          <a:pPr>
            <a:spcAft>
              <a:spcPts val="600"/>
            </a:spcAft>
            <a:buFont typeface="Wingdings" panose="05000000000000000000" pitchFamily="2" charset="2"/>
            <a:buChar char="§"/>
          </a:pPr>
          <a:r>
            <a:rPr lang="en-US" sz="2400" b="0" dirty="0">
              <a:solidFill>
                <a:schemeClr val="accent1"/>
              </a:solidFill>
              <a:latin typeface="Arial" panose="020B0604020202020204" pitchFamily="34" charset="0"/>
              <a:cs typeface="Arial" panose="020B0604020202020204" pitchFamily="34" charset="0"/>
            </a:rPr>
            <a:t>Q&amp;A option at the bottom of the screen</a:t>
          </a:r>
          <a:endParaRPr lang="en-US" sz="2400" dirty="0">
            <a:solidFill>
              <a:schemeClr val="accent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Q&amp;A option at the bottom of the screen&#10;"/>
        </a:ext>
      </dgm:extLst>
    </dgm:pt>
    <dgm:pt modelId="{E06F4572-7324-4478-B4B8-8AAA7C56E6E3}" type="parTrans" cxnId="{FFE19E8D-FE22-4DF7-9858-1BEC076979D9}">
      <dgm:prSet/>
      <dgm:spPr/>
      <dgm:t>
        <a:bodyPr/>
        <a:lstStyle/>
        <a:p>
          <a:endParaRPr lang="en-US"/>
        </a:p>
      </dgm:t>
    </dgm:pt>
    <dgm:pt modelId="{D4284F25-C145-400F-A894-C1144BD7A212}" type="sibTrans" cxnId="{FFE19E8D-FE22-4DF7-9858-1BEC076979D9}">
      <dgm:prSet/>
      <dgm:spPr/>
      <dgm:t>
        <a:bodyPr/>
        <a:lstStyle/>
        <a:p>
          <a:endParaRPr lang="en-US"/>
        </a:p>
      </dgm:t>
    </dgm:pt>
    <dgm:pt modelId="{32773AEB-9017-42B8-9DBF-E8C601913FBE}" type="pres">
      <dgm:prSet presAssocID="{48E41658-748A-416F-B25B-90E4AB62BFE7}" presName="linear" presStyleCnt="0">
        <dgm:presLayoutVars>
          <dgm:dir/>
          <dgm:animLvl val="lvl"/>
          <dgm:resizeHandles val="exact"/>
        </dgm:presLayoutVars>
      </dgm:prSet>
      <dgm:spPr/>
    </dgm:pt>
    <dgm:pt modelId="{F4A51513-F584-4433-BB57-2565BE02335B}" type="pres">
      <dgm:prSet presAssocID="{EB0CF235-2E22-4C7A-8E13-61249CB1D138}" presName="parentLin" presStyleCnt="0"/>
      <dgm:spPr/>
    </dgm:pt>
    <dgm:pt modelId="{E34029AD-DE74-4F42-BADD-23386EED1BF2}" type="pres">
      <dgm:prSet presAssocID="{EB0CF235-2E22-4C7A-8E13-61249CB1D138}" presName="parentLeftMargin" presStyleLbl="node1" presStyleIdx="0" presStyleCnt="2"/>
      <dgm:spPr/>
    </dgm:pt>
    <dgm:pt modelId="{C33B9B2B-6CAA-4302-BE0D-981D8F0C9B10}" type="pres">
      <dgm:prSet presAssocID="{EB0CF235-2E22-4C7A-8E13-61249CB1D138}" presName="parentText" presStyleLbl="node1" presStyleIdx="0" presStyleCnt="2">
        <dgm:presLayoutVars>
          <dgm:chMax val="0"/>
          <dgm:bulletEnabled val="1"/>
        </dgm:presLayoutVars>
      </dgm:prSet>
      <dgm:spPr/>
    </dgm:pt>
    <dgm:pt modelId="{5A3242D5-FE94-4E3E-9662-9AF9A96828BB}" type="pres">
      <dgm:prSet presAssocID="{EB0CF235-2E22-4C7A-8E13-61249CB1D138}" presName="negativeSpace" presStyleCnt="0"/>
      <dgm:spPr/>
    </dgm:pt>
    <dgm:pt modelId="{C06939AD-943B-41EC-AB1A-4DF5ED39792E}" type="pres">
      <dgm:prSet presAssocID="{EB0CF235-2E22-4C7A-8E13-61249CB1D138}" presName="childText" presStyleLbl="conFgAcc1" presStyleIdx="0" presStyleCnt="2" custLinFactNeighborX="2" custLinFactNeighborY="-4211">
        <dgm:presLayoutVars>
          <dgm:bulletEnabled val="1"/>
        </dgm:presLayoutVars>
      </dgm:prSet>
      <dgm:spPr/>
    </dgm:pt>
    <dgm:pt modelId="{879F7C83-3D78-4D02-8F88-A45DA1A4C6FA}" type="pres">
      <dgm:prSet presAssocID="{A91D0426-4D62-47DD-9E4A-435D5A57758E}" presName="spaceBetweenRectangles" presStyleCnt="0"/>
      <dgm:spPr/>
    </dgm:pt>
    <dgm:pt modelId="{99FB2BE3-DB85-44EE-829E-2EF1B7B01D5A}" type="pres">
      <dgm:prSet presAssocID="{60AB98D6-AF39-48B1-9FDA-980A27825AAB}" presName="parentLin" presStyleCnt="0"/>
      <dgm:spPr/>
    </dgm:pt>
    <dgm:pt modelId="{CDCD3D56-5C4D-4636-A462-F138E142B50E}" type="pres">
      <dgm:prSet presAssocID="{60AB98D6-AF39-48B1-9FDA-980A27825AAB}" presName="parentLeftMargin" presStyleLbl="node1" presStyleIdx="0" presStyleCnt="2"/>
      <dgm:spPr/>
    </dgm:pt>
    <dgm:pt modelId="{BF394396-594D-48B4-88B6-57E0EB5F2607}" type="pres">
      <dgm:prSet presAssocID="{60AB98D6-AF39-48B1-9FDA-980A27825AAB}" presName="parentText" presStyleLbl="node1" presStyleIdx="1" presStyleCnt="2">
        <dgm:presLayoutVars>
          <dgm:chMax val="0"/>
          <dgm:bulletEnabled val="1"/>
        </dgm:presLayoutVars>
      </dgm:prSet>
      <dgm:spPr/>
    </dgm:pt>
    <dgm:pt modelId="{295D66FB-7A91-4C89-B07D-629291149789}" type="pres">
      <dgm:prSet presAssocID="{60AB98D6-AF39-48B1-9FDA-980A27825AAB}" presName="negativeSpace" presStyleCnt="0"/>
      <dgm:spPr/>
    </dgm:pt>
    <dgm:pt modelId="{D395A932-415F-4401-9F15-706E3511CF60}" type="pres">
      <dgm:prSet presAssocID="{60AB98D6-AF39-48B1-9FDA-980A27825AAB}" presName="childText" presStyleLbl="conFgAcc1" presStyleIdx="1" presStyleCnt="2">
        <dgm:presLayoutVars>
          <dgm:bulletEnabled val="1"/>
        </dgm:presLayoutVars>
      </dgm:prSet>
      <dgm:spPr/>
    </dgm:pt>
  </dgm:ptLst>
  <dgm:cxnLst>
    <dgm:cxn modelId="{0C6E4B0E-6CF6-4B5F-98E6-15B1F32094F7}" type="presOf" srcId="{48E41658-748A-416F-B25B-90E4AB62BFE7}" destId="{32773AEB-9017-42B8-9DBF-E8C601913FBE}" srcOrd="0" destOrd="0" presId="urn:microsoft.com/office/officeart/2005/8/layout/list1"/>
    <dgm:cxn modelId="{3899FF21-C1B0-4AA5-A7BD-638E4BC893E2}" type="presOf" srcId="{64E69A92-5BE1-4ADB-AFBD-5CF6A4FC6A6D}" destId="{C06939AD-943B-41EC-AB1A-4DF5ED39792E}" srcOrd="0" destOrd="0" presId="urn:microsoft.com/office/officeart/2005/8/layout/list1"/>
    <dgm:cxn modelId="{3B14F641-B5A3-4AC9-8369-BAE6428CBA10}" srcId="{48E41658-748A-416F-B25B-90E4AB62BFE7}" destId="{EB0CF235-2E22-4C7A-8E13-61249CB1D138}" srcOrd="0" destOrd="0" parTransId="{14D84117-4829-415C-9281-99B764E2B6DA}" sibTransId="{A91D0426-4D62-47DD-9E4A-435D5A57758E}"/>
    <dgm:cxn modelId="{B69D316B-8B53-428E-A800-2751D46E320F}" srcId="{EB0CF235-2E22-4C7A-8E13-61249CB1D138}" destId="{A0D0EC85-F76E-407A-B930-8719D0CAC1C7}" srcOrd="1" destOrd="0" parTransId="{8CDCFEF6-4728-45BC-B198-C9136E6007E4}" sibTransId="{10C03239-F943-4575-B204-FB2E8DDC6451}"/>
    <dgm:cxn modelId="{E310A54D-D998-4E51-BCBE-EF6D04216F6C}" type="presOf" srcId="{60AB98D6-AF39-48B1-9FDA-980A27825AAB}" destId="{CDCD3D56-5C4D-4636-A462-F138E142B50E}" srcOrd="0" destOrd="0" presId="urn:microsoft.com/office/officeart/2005/8/layout/list1"/>
    <dgm:cxn modelId="{52766150-E9FE-4F40-873D-5D1FAE6CD5EC}" type="presOf" srcId="{EB0CF235-2E22-4C7A-8E13-61249CB1D138}" destId="{E34029AD-DE74-4F42-BADD-23386EED1BF2}" srcOrd="0" destOrd="0" presId="urn:microsoft.com/office/officeart/2005/8/layout/list1"/>
    <dgm:cxn modelId="{19D22475-9229-4197-8D9E-44ECF1D0CC40}" type="presOf" srcId="{A0D0EC85-F76E-407A-B930-8719D0CAC1C7}" destId="{C06939AD-943B-41EC-AB1A-4DF5ED39792E}" srcOrd="0" destOrd="1" presId="urn:microsoft.com/office/officeart/2005/8/layout/list1"/>
    <dgm:cxn modelId="{E8685657-AD61-4141-B4AE-9B76FFAE870C}" srcId="{48E41658-748A-416F-B25B-90E4AB62BFE7}" destId="{60AB98D6-AF39-48B1-9FDA-980A27825AAB}" srcOrd="1" destOrd="0" parTransId="{AC2DDBC1-4497-4D5D-A172-B59FE646D1F0}" sibTransId="{BF9621C5-17DE-403B-8434-3F6C6A9D85C1}"/>
    <dgm:cxn modelId="{72569E5A-E370-4993-AC11-DFC42011F132}" srcId="{EB0CF235-2E22-4C7A-8E13-61249CB1D138}" destId="{64E69A92-5BE1-4ADB-AFBD-5CF6A4FC6A6D}" srcOrd="0" destOrd="0" parTransId="{B88D2E92-6254-4C1C-84DD-F126B52DF831}" sibTransId="{00BCC3C3-7DFC-4C9F-98A8-31A78ED06A80}"/>
    <dgm:cxn modelId="{61FBF78A-6653-4FC0-9914-44CE38A898F7}" type="presOf" srcId="{60AB98D6-AF39-48B1-9FDA-980A27825AAB}" destId="{BF394396-594D-48B4-88B6-57E0EB5F2607}" srcOrd="1" destOrd="0" presId="urn:microsoft.com/office/officeart/2005/8/layout/list1"/>
    <dgm:cxn modelId="{FFE19E8D-FE22-4DF7-9858-1BEC076979D9}" srcId="{60AB98D6-AF39-48B1-9FDA-980A27825AAB}" destId="{97DDAC5C-016D-475E-981C-FE2556BF9CD0}" srcOrd="0" destOrd="0" parTransId="{E06F4572-7324-4478-B4B8-8AAA7C56E6E3}" sibTransId="{D4284F25-C145-400F-A894-C1144BD7A212}"/>
    <dgm:cxn modelId="{9EC85DC8-9BF8-4F62-8653-D01315BFECBE}" srcId="{EB0CF235-2E22-4C7A-8E13-61249CB1D138}" destId="{E991C8F1-370B-4479-84C7-FCFBB9BD21ED}" srcOrd="2" destOrd="0" parTransId="{930E5A43-25CF-43D8-9BD7-2AEC449FA1E4}" sibTransId="{9DA96016-F554-47B4-BF23-62ED0D5A4AEA}"/>
    <dgm:cxn modelId="{34E7D1E7-3CAE-4F41-A82E-61C29DCD0101}" type="presOf" srcId="{E991C8F1-370B-4479-84C7-FCFBB9BD21ED}" destId="{C06939AD-943B-41EC-AB1A-4DF5ED39792E}" srcOrd="0" destOrd="2" presId="urn:microsoft.com/office/officeart/2005/8/layout/list1"/>
    <dgm:cxn modelId="{A36CE6F5-13C4-4116-ACA6-DB50C6093A7E}" type="presOf" srcId="{97DDAC5C-016D-475E-981C-FE2556BF9CD0}" destId="{D395A932-415F-4401-9F15-706E3511CF60}" srcOrd="0" destOrd="0" presId="urn:microsoft.com/office/officeart/2005/8/layout/list1"/>
    <dgm:cxn modelId="{EA2545FD-024A-4FFF-A43F-D284269E825E}" type="presOf" srcId="{EB0CF235-2E22-4C7A-8E13-61249CB1D138}" destId="{C33B9B2B-6CAA-4302-BE0D-981D8F0C9B10}" srcOrd="1" destOrd="0" presId="urn:microsoft.com/office/officeart/2005/8/layout/list1"/>
    <dgm:cxn modelId="{8876236E-737F-44FD-AACE-2890D7953DC1}" type="presParOf" srcId="{32773AEB-9017-42B8-9DBF-E8C601913FBE}" destId="{F4A51513-F584-4433-BB57-2565BE02335B}" srcOrd="0" destOrd="0" presId="urn:microsoft.com/office/officeart/2005/8/layout/list1"/>
    <dgm:cxn modelId="{57AE4D45-D8C0-4C19-9162-80DD3E723B09}" type="presParOf" srcId="{F4A51513-F584-4433-BB57-2565BE02335B}" destId="{E34029AD-DE74-4F42-BADD-23386EED1BF2}" srcOrd="0" destOrd="0" presId="urn:microsoft.com/office/officeart/2005/8/layout/list1"/>
    <dgm:cxn modelId="{244BE653-DA27-463C-A5DE-64BAD0928735}" type="presParOf" srcId="{F4A51513-F584-4433-BB57-2565BE02335B}" destId="{C33B9B2B-6CAA-4302-BE0D-981D8F0C9B10}" srcOrd="1" destOrd="0" presId="urn:microsoft.com/office/officeart/2005/8/layout/list1"/>
    <dgm:cxn modelId="{94D298CD-9991-4FB9-95CE-87261D7B2FD5}" type="presParOf" srcId="{32773AEB-9017-42B8-9DBF-E8C601913FBE}" destId="{5A3242D5-FE94-4E3E-9662-9AF9A96828BB}" srcOrd="1" destOrd="0" presId="urn:microsoft.com/office/officeart/2005/8/layout/list1"/>
    <dgm:cxn modelId="{7419E9B7-6826-4710-A125-56D32DDC46D2}" type="presParOf" srcId="{32773AEB-9017-42B8-9DBF-E8C601913FBE}" destId="{C06939AD-943B-41EC-AB1A-4DF5ED39792E}" srcOrd="2" destOrd="0" presId="urn:microsoft.com/office/officeart/2005/8/layout/list1"/>
    <dgm:cxn modelId="{3D309A02-D271-4395-8B0C-B9347886670E}" type="presParOf" srcId="{32773AEB-9017-42B8-9DBF-E8C601913FBE}" destId="{879F7C83-3D78-4D02-8F88-A45DA1A4C6FA}" srcOrd="3" destOrd="0" presId="urn:microsoft.com/office/officeart/2005/8/layout/list1"/>
    <dgm:cxn modelId="{DA6877F3-7C12-4A27-8B77-BDADAB3AAEDE}" type="presParOf" srcId="{32773AEB-9017-42B8-9DBF-E8C601913FBE}" destId="{99FB2BE3-DB85-44EE-829E-2EF1B7B01D5A}" srcOrd="4" destOrd="0" presId="urn:microsoft.com/office/officeart/2005/8/layout/list1"/>
    <dgm:cxn modelId="{038AA087-1A67-4C50-9E2B-D0AB15F64116}" type="presParOf" srcId="{99FB2BE3-DB85-44EE-829E-2EF1B7B01D5A}" destId="{CDCD3D56-5C4D-4636-A462-F138E142B50E}" srcOrd="0" destOrd="0" presId="urn:microsoft.com/office/officeart/2005/8/layout/list1"/>
    <dgm:cxn modelId="{D9B17644-2F7E-4693-BAB4-84D4A56BA3D3}" type="presParOf" srcId="{99FB2BE3-DB85-44EE-829E-2EF1B7B01D5A}" destId="{BF394396-594D-48B4-88B6-57E0EB5F2607}" srcOrd="1" destOrd="0" presId="urn:microsoft.com/office/officeart/2005/8/layout/list1"/>
    <dgm:cxn modelId="{A20B9AFA-5BA5-4793-8950-505FD6832BF9}" type="presParOf" srcId="{32773AEB-9017-42B8-9DBF-E8C601913FBE}" destId="{295D66FB-7A91-4C89-B07D-629291149789}" srcOrd="5" destOrd="0" presId="urn:microsoft.com/office/officeart/2005/8/layout/list1"/>
    <dgm:cxn modelId="{888CD5F0-9C2F-4410-80ED-1FF3828C3172}" type="presParOf" srcId="{32773AEB-9017-42B8-9DBF-E8C601913FBE}" destId="{D395A932-415F-4401-9F15-706E3511CF6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E41658-748A-416F-B25B-90E4AB62BFE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B0CF235-2E22-4C7A-8E13-61249CB1D138}">
      <dgm:prSet custT="1"/>
      <dgm:spPr/>
      <dgm:t>
        <a:bodyPr/>
        <a:lstStyle/>
        <a:p>
          <a:r>
            <a:rPr lang="en-US" sz="2400" b="1" dirty="0">
              <a:latin typeface="Arial" panose="020B0604020202020204" pitchFamily="34" charset="0"/>
              <a:cs typeface="Arial" panose="020B0604020202020204" pitchFamily="34" charset="0"/>
            </a:rPr>
            <a:t>PPT Slides</a:t>
          </a:r>
        </a:p>
      </dgm:t>
      <dgm:extLst>
        <a:ext uri="{E40237B7-FDA0-4F09-8148-C483321AD2D9}">
          <dgm14:cNvPr xmlns:dgm14="http://schemas.microsoft.com/office/drawing/2010/diagram" id="0" name="" descr="PPT Slides"/>
        </a:ext>
      </dgm:extLst>
    </dgm:pt>
    <dgm:pt modelId="{14D84117-4829-415C-9281-99B764E2B6DA}" type="parTrans" cxnId="{3B14F641-B5A3-4AC9-8369-BAE6428CBA10}">
      <dgm:prSet/>
      <dgm:spPr/>
      <dgm:t>
        <a:bodyPr/>
        <a:lstStyle/>
        <a:p>
          <a:endParaRPr lang="en-US"/>
        </a:p>
      </dgm:t>
    </dgm:pt>
    <dgm:pt modelId="{A91D0426-4D62-47DD-9E4A-435D5A57758E}" type="sibTrans" cxnId="{3B14F641-B5A3-4AC9-8369-BAE6428CBA10}">
      <dgm:prSet/>
      <dgm:spPr/>
      <dgm:t>
        <a:bodyPr/>
        <a:lstStyle/>
        <a:p>
          <a:endParaRPr lang="en-US"/>
        </a:p>
      </dgm:t>
    </dgm:pt>
    <dgm:pt modelId="{64E69A92-5BE1-4ADB-AFBD-5CF6A4FC6A6D}">
      <dgm:prSet custT="1"/>
      <dgm:spPr/>
      <dgm:t>
        <a:bodyPr/>
        <a:lstStyle/>
        <a:p>
          <a:pPr>
            <a:spcAft>
              <a:spcPts val="600"/>
            </a:spcAft>
            <a:buFont typeface="Wingdings" panose="05000000000000000000" pitchFamily="2" charset="2"/>
            <a:buChar char="§"/>
          </a:pPr>
          <a:r>
            <a:rPr lang="en-US" sz="2400" b="0" dirty="0">
              <a:solidFill>
                <a:schemeClr val="accent1"/>
              </a:solidFill>
              <a:latin typeface="Arial" panose="020B0604020202020204" pitchFamily="34" charset="0"/>
              <a:cs typeface="Arial" panose="020B0604020202020204" pitchFamily="34" charset="0"/>
            </a:rPr>
            <a:t>Link to PPT is included in webcast login email, see the link now in the chat, or go to this webcast event from the Training page at </a:t>
          </a:r>
          <a:r>
            <a:rPr lang="en-US" sz="2400" b="0" u="sng" dirty="0">
              <a:solidFill>
                <a:srgbClr val="0070C0"/>
              </a:solidFill>
              <a:latin typeface="Arial" panose="020B0604020202020204" pitchFamily="34" charset="0"/>
              <a:cs typeface="Arial" panose="020B0604020202020204" pitchFamily="34" charset="0"/>
            </a:rPr>
            <a:t>AskJAN.org</a:t>
          </a:r>
          <a:endParaRPr lang="en-US" sz="2400" u="sng" dirty="0">
            <a:solidFill>
              <a:srgbClr val="0070C0"/>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Click the link included in the webcast login email you received&#10;"/>
        </a:ext>
      </dgm:extLst>
    </dgm:pt>
    <dgm:pt modelId="{B88D2E92-6254-4C1C-84DD-F126B52DF831}" type="parTrans" cxnId="{72569E5A-E370-4993-AC11-DFC42011F132}">
      <dgm:prSet/>
      <dgm:spPr/>
      <dgm:t>
        <a:bodyPr/>
        <a:lstStyle/>
        <a:p>
          <a:endParaRPr lang="en-US"/>
        </a:p>
      </dgm:t>
    </dgm:pt>
    <dgm:pt modelId="{00BCC3C3-7DFC-4C9F-98A8-31A78ED06A80}" type="sibTrans" cxnId="{72569E5A-E370-4993-AC11-DFC42011F132}">
      <dgm:prSet/>
      <dgm:spPr/>
      <dgm:t>
        <a:bodyPr/>
        <a:lstStyle/>
        <a:p>
          <a:endParaRPr lang="en-US"/>
        </a:p>
      </dgm:t>
    </dgm:pt>
    <dgm:pt modelId="{60AB98D6-AF39-48B1-9FDA-980A27825AAB}">
      <dgm:prSet custT="1"/>
      <dgm:spPr/>
      <dgm:t>
        <a:bodyPr/>
        <a:lstStyle/>
        <a:p>
          <a:r>
            <a:rPr lang="en-US" sz="2400" b="1">
              <a:latin typeface="Arial" panose="020B0604020202020204" pitchFamily="34" charset="0"/>
              <a:cs typeface="Arial" panose="020B0604020202020204" pitchFamily="34" charset="0"/>
            </a:rPr>
            <a:t>Captioning</a:t>
          </a:r>
          <a:endParaRPr lang="en-US" sz="24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Captioning"/>
        </a:ext>
      </dgm:extLst>
    </dgm:pt>
    <dgm:pt modelId="{AC2DDBC1-4497-4D5D-A172-B59FE646D1F0}" type="parTrans" cxnId="{E8685657-AD61-4141-B4AE-9B76FFAE870C}">
      <dgm:prSet/>
      <dgm:spPr/>
      <dgm:t>
        <a:bodyPr/>
        <a:lstStyle/>
        <a:p>
          <a:endParaRPr lang="en-US"/>
        </a:p>
      </dgm:t>
    </dgm:pt>
    <dgm:pt modelId="{BF9621C5-17DE-403B-8434-3F6C6A9D85C1}" type="sibTrans" cxnId="{E8685657-AD61-4141-B4AE-9B76FFAE870C}">
      <dgm:prSet/>
      <dgm:spPr/>
      <dgm:t>
        <a:bodyPr/>
        <a:lstStyle/>
        <a:p>
          <a:endParaRPr lang="en-US"/>
        </a:p>
      </dgm:t>
    </dgm:pt>
    <dgm:pt modelId="{97DDAC5C-016D-475E-981C-FE2556BF9CD0}">
      <dgm:prSet custT="1"/>
      <dgm:spPr/>
      <dgm:t>
        <a:bodyPr/>
        <a:lstStyle/>
        <a:p>
          <a:pPr>
            <a:spcAft>
              <a:spcPts val="600"/>
            </a:spcAft>
            <a:buFont typeface="Wingdings" panose="05000000000000000000" pitchFamily="2" charset="2"/>
            <a:buChar char="§"/>
          </a:pPr>
          <a:r>
            <a:rPr lang="en-US" sz="2400" b="0" dirty="0">
              <a:solidFill>
                <a:schemeClr val="accent1"/>
              </a:solidFill>
              <a:latin typeface="Arial" panose="020B0604020202020204" pitchFamily="34" charset="0"/>
              <a:cs typeface="Arial" panose="020B0604020202020204" pitchFamily="34" charset="0"/>
            </a:rPr>
            <a:t>Use the closed caption (CC) option or captioning link in the chat</a:t>
          </a:r>
          <a:endParaRPr lang="en-US" sz="2400" dirty="0">
            <a:solidFill>
              <a:schemeClr val="accent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Use the closed caption (CC) option or StreamText link shared in the webcast chat&#10;Transcript will be available with webcast archive&#10;"/>
        </a:ext>
      </dgm:extLst>
    </dgm:pt>
    <dgm:pt modelId="{E06F4572-7324-4478-B4B8-8AAA7C56E6E3}" type="parTrans" cxnId="{FFE19E8D-FE22-4DF7-9858-1BEC076979D9}">
      <dgm:prSet/>
      <dgm:spPr/>
      <dgm:t>
        <a:bodyPr/>
        <a:lstStyle/>
        <a:p>
          <a:endParaRPr lang="en-US"/>
        </a:p>
      </dgm:t>
    </dgm:pt>
    <dgm:pt modelId="{D4284F25-C145-400F-A894-C1144BD7A212}" type="sibTrans" cxnId="{FFE19E8D-FE22-4DF7-9858-1BEC076979D9}">
      <dgm:prSet/>
      <dgm:spPr/>
      <dgm:t>
        <a:bodyPr/>
        <a:lstStyle/>
        <a:p>
          <a:endParaRPr lang="en-US"/>
        </a:p>
      </dgm:t>
    </dgm:pt>
    <dgm:pt modelId="{32773AEB-9017-42B8-9DBF-E8C601913FBE}" type="pres">
      <dgm:prSet presAssocID="{48E41658-748A-416F-B25B-90E4AB62BFE7}" presName="linear" presStyleCnt="0">
        <dgm:presLayoutVars>
          <dgm:dir/>
          <dgm:animLvl val="lvl"/>
          <dgm:resizeHandles val="exact"/>
        </dgm:presLayoutVars>
      </dgm:prSet>
      <dgm:spPr/>
    </dgm:pt>
    <dgm:pt modelId="{F4A51513-F584-4433-BB57-2565BE02335B}" type="pres">
      <dgm:prSet presAssocID="{EB0CF235-2E22-4C7A-8E13-61249CB1D138}" presName="parentLin" presStyleCnt="0"/>
      <dgm:spPr/>
    </dgm:pt>
    <dgm:pt modelId="{E34029AD-DE74-4F42-BADD-23386EED1BF2}" type="pres">
      <dgm:prSet presAssocID="{EB0CF235-2E22-4C7A-8E13-61249CB1D138}" presName="parentLeftMargin" presStyleLbl="node1" presStyleIdx="0" presStyleCnt="2"/>
      <dgm:spPr/>
    </dgm:pt>
    <dgm:pt modelId="{C33B9B2B-6CAA-4302-BE0D-981D8F0C9B10}" type="pres">
      <dgm:prSet presAssocID="{EB0CF235-2E22-4C7A-8E13-61249CB1D138}" presName="parentText" presStyleLbl="node1" presStyleIdx="0" presStyleCnt="2">
        <dgm:presLayoutVars>
          <dgm:chMax val="0"/>
          <dgm:bulletEnabled val="1"/>
        </dgm:presLayoutVars>
      </dgm:prSet>
      <dgm:spPr/>
    </dgm:pt>
    <dgm:pt modelId="{5A3242D5-FE94-4E3E-9662-9AF9A96828BB}" type="pres">
      <dgm:prSet presAssocID="{EB0CF235-2E22-4C7A-8E13-61249CB1D138}" presName="negativeSpace" presStyleCnt="0"/>
      <dgm:spPr/>
    </dgm:pt>
    <dgm:pt modelId="{C06939AD-943B-41EC-AB1A-4DF5ED39792E}" type="pres">
      <dgm:prSet presAssocID="{EB0CF235-2E22-4C7A-8E13-61249CB1D138}" presName="childText" presStyleLbl="conFgAcc1" presStyleIdx="0" presStyleCnt="2" custLinFactNeighborX="2" custLinFactNeighborY="-4211">
        <dgm:presLayoutVars>
          <dgm:bulletEnabled val="1"/>
        </dgm:presLayoutVars>
      </dgm:prSet>
      <dgm:spPr/>
    </dgm:pt>
    <dgm:pt modelId="{879F7C83-3D78-4D02-8F88-A45DA1A4C6FA}" type="pres">
      <dgm:prSet presAssocID="{A91D0426-4D62-47DD-9E4A-435D5A57758E}" presName="spaceBetweenRectangles" presStyleCnt="0"/>
      <dgm:spPr/>
    </dgm:pt>
    <dgm:pt modelId="{99FB2BE3-DB85-44EE-829E-2EF1B7B01D5A}" type="pres">
      <dgm:prSet presAssocID="{60AB98D6-AF39-48B1-9FDA-980A27825AAB}" presName="parentLin" presStyleCnt="0"/>
      <dgm:spPr/>
    </dgm:pt>
    <dgm:pt modelId="{CDCD3D56-5C4D-4636-A462-F138E142B50E}" type="pres">
      <dgm:prSet presAssocID="{60AB98D6-AF39-48B1-9FDA-980A27825AAB}" presName="parentLeftMargin" presStyleLbl="node1" presStyleIdx="0" presStyleCnt="2"/>
      <dgm:spPr/>
    </dgm:pt>
    <dgm:pt modelId="{BF394396-594D-48B4-88B6-57E0EB5F2607}" type="pres">
      <dgm:prSet presAssocID="{60AB98D6-AF39-48B1-9FDA-980A27825AAB}" presName="parentText" presStyleLbl="node1" presStyleIdx="1" presStyleCnt="2">
        <dgm:presLayoutVars>
          <dgm:chMax val="0"/>
          <dgm:bulletEnabled val="1"/>
        </dgm:presLayoutVars>
      </dgm:prSet>
      <dgm:spPr/>
    </dgm:pt>
    <dgm:pt modelId="{295D66FB-7A91-4C89-B07D-629291149789}" type="pres">
      <dgm:prSet presAssocID="{60AB98D6-AF39-48B1-9FDA-980A27825AAB}" presName="negativeSpace" presStyleCnt="0"/>
      <dgm:spPr/>
    </dgm:pt>
    <dgm:pt modelId="{D395A932-415F-4401-9F15-706E3511CF60}" type="pres">
      <dgm:prSet presAssocID="{60AB98D6-AF39-48B1-9FDA-980A27825AAB}" presName="childText" presStyleLbl="conFgAcc1" presStyleIdx="1" presStyleCnt="2">
        <dgm:presLayoutVars>
          <dgm:bulletEnabled val="1"/>
        </dgm:presLayoutVars>
      </dgm:prSet>
      <dgm:spPr/>
    </dgm:pt>
  </dgm:ptLst>
  <dgm:cxnLst>
    <dgm:cxn modelId="{0C6E4B0E-6CF6-4B5F-98E6-15B1F32094F7}" type="presOf" srcId="{48E41658-748A-416F-B25B-90E4AB62BFE7}" destId="{32773AEB-9017-42B8-9DBF-E8C601913FBE}" srcOrd="0" destOrd="0" presId="urn:microsoft.com/office/officeart/2005/8/layout/list1"/>
    <dgm:cxn modelId="{3899FF21-C1B0-4AA5-A7BD-638E4BC893E2}" type="presOf" srcId="{64E69A92-5BE1-4ADB-AFBD-5CF6A4FC6A6D}" destId="{C06939AD-943B-41EC-AB1A-4DF5ED39792E}" srcOrd="0" destOrd="0" presId="urn:microsoft.com/office/officeart/2005/8/layout/list1"/>
    <dgm:cxn modelId="{3B14F641-B5A3-4AC9-8369-BAE6428CBA10}" srcId="{48E41658-748A-416F-B25B-90E4AB62BFE7}" destId="{EB0CF235-2E22-4C7A-8E13-61249CB1D138}" srcOrd="0" destOrd="0" parTransId="{14D84117-4829-415C-9281-99B764E2B6DA}" sibTransId="{A91D0426-4D62-47DD-9E4A-435D5A57758E}"/>
    <dgm:cxn modelId="{E310A54D-D998-4E51-BCBE-EF6D04216F6C}" type="presOf" srcId="{60AB98D6-AF39-48B1-9FDA-980A27825AAB}" destId="{CDCD3D56-5C4D-4636-A462-F138E142B50E}" srcOrd="0" destOrd="0" presId="urn:microsoft.com/office/officeart/2005/8/layout/list1"/>
    <dgm:cxn modelId="{52766150-E9FE-4F40-873D-5D1FAE6CD5EC}" type="presOf" srcId="{EB0CF235-2E22-4C7A-8E13-61249CB1D138}" destId="{E34029AD-DE74-4F42-BADD-23386EED1BF2}" srcOrd="0" destOrd="0" presId="urn:microsoft.com/office/officeart/2005/8/layout/list1"/>
    <dgm:cxn modelId="{E8685657-AD61-4141-B4AE-9B76FFAE870C}" srcId="{48E41658-748A-416F-B25B-90E4AB62BFE7}" destId="{60AB98D6-AF39-48B1-9FDA-980A27825AAB}" srcOrd="1" destOrd="0" parTransId="{AC2DDBC1-4497-4D5D-A172-B59FE646D1F0}" sibTransId="{BF9621C5-17DE-403B-8434-3F6C6A9D85C1}"/>
    <dgm:cxn modelId="{72569E5A-E370-4993-AC11-DFC42011F132}" srcId="{EB0CF235-2E22-4C7A-8E13-61249CB1D138}" destId="{64E69A92-5BE1-4ADB-AFBD-5CF6A4FC6A6D}" srcOrd="0" destOrd="0" parTransId="{B88D2E92-6254-4C1C-84DD-F126B52DF831}" sibTransId="{00BCC3C3-7DFC-4C9F-98A8-31A78ED06A80}"/>
    <dgm:cxn modelId="{61FBF78A-6653-4FC0-9914-44CE38A898F7}" type="presOf" srcId="{60AB98D6-AF39-48B1-9FDA-980A27825AAB}" destId="{BF394396-594D-48B4-88B6-57E0EB5F2607}" srcOrd="1" destOrd="0" presId="urn:microsoft.com/office/officeart/2005/8/layout/list1"/>
    <dgm:cxn modelId="{FFE19E8D-FE22-4DF7-9858-1BEC076979D9}" srcId="{60AB98D6-AF39-48B1-9FDA-980A27825AAB}" destId="{97DDAC5C-016D-475E-981C-FE2556BF9CD0}" srcOrd="0" destOrd="0" parTransId="{E06F4572-7324-4478-B4B8-8AAA7C56E6E3}" sibTransId="{D4284F25-C145-400F-A894-C1144BD7A212}"/>
    <dgm:cxn modelId="{A36CE6F5-13C4-4116-ACA6-DB50C6093A7E}" type="presOf" srcId="{97DDAC5C-016D-475E-981C-FE2556BF9CD0}" destId="{D395A932-415F-4401-9F15-706E3511CF60}" srcOrd="0" destOrd="0" presId="urn:microsoft.com/office/officeart/2005/8/layout/list1"/>
    <dgm:cxn modelId="{EA2545FD-024A-4FFF-A43F-D284269E825E}" type="presOf" srcId="{EB0CF235-2E22-4C7A-8E13-61249CB1D138}" destId="{C33B9B2B-6CAA-4302-BE0D-981D8F0C9B10}" srcOrd="1" destOrd="0" presId="urn:microsoft.com/office/officeart/2005/8/layout/list1"/>
    <dgm:cxn modelId="{8876236E-737F-44FD-AACE-2890D7953DC1}" type="presParOf" srcId="{32773AEB-9017-42B8-9DBF-E8C601913FBE}" destId="{F4A51513-F584-4433-BB57-2565BE02335B}" srcOrd="0" destOrd="0" presId="urn:microsoft.com/office/officeart/2005/8/layout/list1"/>
    <dgm:cxn modelId="{57AE4D45-D8C0-4C19-9162-80DD3E723B09}" type="presParOf" srcId="{F4A51513-F584-4433-BB57-2565BE02335B}" destId="{E34029AD-DE74-4F42-BADD-23386EED1BF2}" srcOrd="0" destOrd="0" presId="urn:microsoft.com/office/officeart/2005/8/layout/list1"/>
    <dgm:cxn modelId="{244BE653-DA27-463C-A5DE-64BAD0928735}" type="presParOf" srcId="{F4A51513-F584-4433-BB57-2565BE02335B}" destId="{C33B9B2B-6CAA-4302-BE0D-981D8F0C9B10}" srcOrd="1" destOrd="0" presId="urn:microsoft.com/office/officeart/2005/8/layout/list1"/>
    <dgm:cxn modelId="{94D298CD-9991-4FB9-95CE-87261D7B2FD5}" type="presParOf" srcId="{32773AEB-9017-42B8-9DBF-E8C601913FBE}" destId="{5A3242D5-FE94-4E3E-9662-9AF9A96828BB}" srcOrd="1" destOrd="0" presId="urn:microsoft.com/office/officeart/2005/8/layout/list1"/>
    <dgm:cxn modelId="{7419E9B7-6826-4710-A125-56D32DDC46D2}" type="presParOf" srcId="{32773AEB-9017-42B8-9DBF-E8C601913FBE}" destId="{C06939AD-943B-41EC-AB1A-4DF5ED39792E}" srcOrd="2" destOrd="0" presId="urn:microsoft.com/office/officeart/2005/8/layout/list1"/>
    <dgm:cxn modelId="{3D309A02-D271-4395-8B0C-B9347886670E}" type="presParOf" srcId="{32773AEB-9017-42B8-9DBF-E8C601913FBE}" destId="{879F7C83-3D78-4D02-8F88-A45DA1A4C6FA}" srcOrd="3" destOrd="0" presId="urn:microsoft.com/office/officeart/2005/8/layout/list1"/>
    <dgm:cxn modelId="{DA6877F3-7C12-4A27-8B77-BDADAB3AAEDE}" type="presParOf" srcId="{32773AEB-9017-42B8-9DBF-E8C601913FBE}" destId="{99FB2BE3-DB85-44EE-829E-2EF1B7B01D5A}" srcOrd="4" destOrd="0" presId="urn:microsoft.com/office/officeart/2005/8/layout/list1"/>
    <dgm:cxn modelId="{038AA087-1A67-4C50-9E2B-D0AB15F64116}" type="presParOf" srcId="{99FB2BE3-DB85-44EE-829E-2EF1B7B01D5A}" destId="{CDCD3D56-5C4D-4636-A462-F138E142B50E}" srcOrd="0" destOrd="0" presId="urn:microsoft.com/office/officeart/2005/8/layout/list1"/>
    <dgm:cxn modelId="{D9B17644-2F7E-4693-BAB4-84D4A56BA3D3}" type="presParOf" srcId="{99FB2BE3-DB85-44EE-829E-2EF1B7B01D5A}" destId="{BF394396-594D-48B4-88B6-57E0EB5F2607}" srcOrd="1" destOrd="0" presId="urn:microsoft.com/office/officeart/2005/8/layout/list1"/>
    <dgm:cxn modelId="{A20B9AFA-5BA5-4793-8950-505FD6832BF9}" type="presParOf" srcId="{32773AEB-9017-42B8-9DBF-E8C601913FBE}" destId="{295D66FB-7A91-4C89-B07D-629291149789}" srcOrd="5" destOrd="0" presId="urn:microsoft.com/office/officeart/2005/8/layout/list1"/>
    <dgm:cxn modelId="{888CD5F0-9C2F-4410-80ED-1FF3828C3172}" type="presParOf" srcId="{32773AEB-9017-42B8-9DBF-E8C601913FBE}" destId="{D395A932-415F-4401-9F15-706E3511CF6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B7B5C9-E85B-4562-B0C3-16DA6BBF8EE6}" type="doc">
      <dgm:prSet loTypeId="urn:microsoft.com/office/officeart/2016/7/layout/VerticalSolidActionList" loCatId="List" qsTypeId="urn:microsoft.com/office/officeart/2005/8/quickstyle/simple1" qsCatId="simple" csTypeId="urn:microsoft.com/office/officeart/2005/8/colors/accent1_2" csCatId="accent1" phldr="1"/>
      <dgm:spPr/>
      <dgm:t>
        <a:bodyPr/>
        <a:lstStyle/>
        <a:p>
          <a:endParaRPr lang="en-US"/>
        </a:p>
      </dgm:t>
    </dgm:pt>
    <dgm:pt modelId="{8ACAB785-AC2A-4D2E-B9DF-3407BCD9C035}">
      <dgm:prSet custT="1"/>
      <dgm:spPr/>
      <dgm:t>
        <a:bodyPr/>
        <a:lstStyle/>
        <a:p>
          <a:r>
            <a:rPr lang="en-US" sz="2800">
              <a:latin typeface="Arial" panose="020B0604020202020204" pitchFamily="34" charset="0"/>
              <a:cs typeface="Arial" panose="020B0604020202020204" pitchFamily="34" charset="0"/>
            </a:rPr>
            <a:t>Visit</a:t>
          </a:r>
          <a:endParaRPr lang="en-US" sz="2800" dirty="0">
            <a:latin typeface="Arial" panose="020B0604020202020204" pitchFamily="34" charset="0"/>
            <a:cs typeface="Arial" panose="020B0604020202020204" pitchFamily="34" charset="0"/>
          </a:endParaRPr>
        </a:p>
      </dgm:t>
    </dgm:pt>
    <dgm:pt modelId="{F07C9693-6151-412C-910C-635EDE941326}" type="parTrans" cxnId="{09371DE9-6201-48DC-9F6B-1FA191C35CF2}">
      <dgm:prSet/>
      <dgm:spPr/>
      <dgm:t>
        <a:bodyPr/>
        <a:lstStyle/>
        <a:p>
          <a:endParaRPr lang="en-US"/>
        </a:p>
      </dgm:t>
    </dgm:pt>
    <dgm:pt modelId="{69E6F4DC-D787-4931-B7E9-6F56D48E4F03}" type="sibTrans" cxnId="{09371DE9-6201-48DC-9F6B-1FA191C35CF2}">
      <dgm:prSet/>
      <dgm:spPr/>
      <dgm:t>
        <a:bodyPr/>
        <a:lstStyle/>
        <a:p>
          <a:endParaRPr lang="en-US"/>
        </a:p>
      </dgm:t>
    </dgm:pt>
    <dgm:pt modelId="{37A3B53A-8575-48B8-B44D-8B948D4D4233}">
      <dgm:prSet custT="1"/>
      <dgm:spPr/>
      <dgm:t>
        <a:bodyPr/>
        <a:lstStyle/>
        <a:p>
          <a:r>
            <a:rPr lang="en-US" sz="2200" dirty="0">
              <a:solidFill>
                <a:srgbClr val="002060"/>
              </a:solidFill>
              <a:latin typeface="Arial" panose="020B0604020202020204" pitchFamily="34" charset="0"/>
              <a:cs typeface="Arial" panose="020B0604020202020204" pitchFamily="34" charset="0"/>
            </a:rPr>
            <a:t>AskJAN.org</a:t>
          </a:r>
        </a:p>
      </dgm:t>
    </dgm:pt>
    <dgm:pt modelId="{E473B189-50AD-4439-82CD-577386CA202C}" type="parTrans" cxnId="{63D6D5BB-7F8B-4EE4-8738-4E34EB26870D}">
      <dgm:prSet/>
      <dgm:spPr/>
      <dgm:t>
        <a:bodyPr/>
        <a:lstStyle/>
        <a:p>
          <a:endParaRPr lang="en-US"/>
        </a:p>
      </dgm:t>
    </dgm:pt>
    <dgm:pt modelId="{71748C51-AB7B-4BB9-9574-82A8430EC315}" type="sibTrans" cxnId="{63D6D5BB-7F8B-4EE4-8738-4E34EB26870D}">
      <dgm:prSet/>
      <dgm:spPr/>
      <dgm:t>
        <a:bodyPr/>
        <a:lstStyle/>
        <a:p>
          <a:endParaRPr lang="en-US"/>
        </a:p>
      </dgm:t>
    </dgm:pt>
    <dgm:pt modelId="{49BE56A4-9965-437C-8434-2A62BF01B3DC}">
      <dgm:prSet custT="1"/>
      <dgm:spPr/>
      <dgm:t>
        <a:bodyPr/>
        <a:lstStyle/>
        <a:p>
          <a:r>
            <a:rPr lang="en-US" sz="2800">
              <a:latin typeface="Arial" panose="020B0604020202020204" pitchFamily="34" charset="0"/>
              <a:cs typeface="Arial" panose="020B0604020202020204" pitchFamily="34" charset="0"/>
            </a:rPr>
            <a:t>Call</a:t>
          </a:r>
          <a:endParaRPr lang="en-US" sz="2800" dirty="0">
            <a:latin typeface="Arial" panose="020B0604020202020204" pitchFamily="34" charset="0"/>
            <a:cs typeface="Arial" panose="020B0604020202020204" pitchFamily="34" charset="0"/>
          </a:endParaRPr>
        </a:p>
      </dgm:t>
    </dgm:pt>
    <dgm:pt modelId="{9A6B54CE-0864-4619-852F-CC1050D929CA}" type="parTrans" cxnId="{20A6FE57-D66D-4A40-8EC9-EA6E300973D4}">
      <dgm:prSet/>
      <dgm:spPr/>
      <dgm:t>
        <a:bodyPr/>
        <a:lstStyle/>
        <a:p>
          <a:endParaRPr lang="en-US"/>
        </a:p>
      </dgm:t>
    </dgm:pt>
    <dgm:pt modelId="{F0DBC532-2ADA-4402-A4D7-2464EDC35BCC}" type="sibTrans" cxnId="{20A6FE57-D66D-4A40-8EC9-EA6E300973D4}">
      <dgm:prSet/>
      <dgm:spPr/>
      <dgm:t>
        <a:bodyPr/>
        <a:lstStyle/>
        <a:p>
          <a:endParaRPr lang="en-US"/>
        </a:p>
      </dgm:t>
    </dgm:pt>
    <dgm:pt modelId="{9D91E057-164E-4B0A-A113-56ABD94EDA0C}">
      <dgm:prSet custT="1"/>
      <dgm:spPr/>
      <dgm:t>
        <a:bodyPr/>
        <a:lstStyle/>
        <a:p>
          <a:r>
            <a:rPr lang="en-US" sz="1800" dirty="0">
              <a:solidFill>
                <a:srgbClr val="002060"/>
              </a:solidFill>
              <a:latin typeface="Arial" panose="020B0604020202020204" pitchFamily="34" charset="0"/>
              <a:cs typeface="Arial" panose="020B0604020202020204" pitchFamily="34" charset="0"/>
            </a:rPr>
            <a:t>800.526.7234</a:t>
          </a:r>
          <a:endParaRPr lang="en-US" sz="2800" dirty="0">
            <a:solidFill>
              <a:srgbClr val="002060"/>
            </a:solidFill>
            <a:latin typeface="Arial" panose="020B0604020202020204" pitchFamily="34" charset="0"/>
            <a:cs typeface="Arial" panose="020B0604020202020204" pitchFamily="34" charset="0"/>
          </a:endParaRPr>
        </a:p>
      </dgm:t>
    </dgm:pt>
    <dgm:pt modelId="{5A81F364-86FA-4E3E-B352-DFE5B002AE4C}" type="parTrans" cxnId="{76D0BBE6-E9BD-46BB-9614-10519203672C}">
      <dgm:prSet/>
      <dgm:spPr/>
      <dgm:t>
        <a:bodyPr/>
        <a:lstStyle/>
        <a:p>
          <a:endParaRPr lang="en-US"/>
        </a:p>
      </dgm:t>
    </dgm:pt>
    <dgm:pt modelId="{F53DA0D4-1609-4C08-BAD7-2F70B6F97CFB}" type="sibTrans" cxnId="{76D0BBE6-E9BD-46BB-9614-10519203672C}">
      <dgm:prSet/>
      <dgm:spPr/>
      <dgm:t>
        <a:bodyPr/>
        <a:lstStyle/>
        <a:p>
          <a:endParaRPr lang="en-US"/>
        </a:p>
      </dgm:t>
    </dgm:pt>
    <dgm:pt modelId="{97B88BEA-1C83-4896-986E-529E660E6FF2}">
      <dgm:prSet custT="1"/>
      <dgm:spPr/>
      <dgm:t>
        <a:bodyPr/>
        <a:lstStyle/>
        <a:p>
          <a:r>
            <a:rPr lang="en-US" sz="1800" dirty="0">
              <a:solidFill>
                <a:srgbClr val="002060"/>
              </a:solidFill>
              <a:latin typeface="Arial" panose="020B0604020202020204" pitchFamily="34" charset="0"/>
              <a:cs typeface="Arial" panose="020B0604020202020204" pitchFamily="34" charset="0"/>
            </a:rPr>
            <a:t>877.781.9403 (TTY)</a:t>
          </a:r>
          <a:endParaRPr lang="en-US" sz="1400" dirty="0">
            <a:solidFill>
              <a:srgbClr val="002060"/>
            </a:solidFill>
            <a:latin typeface="Arial" panose="020B0604020202020204" pitchFamily="34" charset="0"/>
            <a:cs typeface="Arial" panose="020B0604020202020204" pitchFamily="34" charset="0"/>
          </a:endParaRPr>
        </a:p>
      </dgm:t>
    </dgm:pt>
    <dgm:pt modelId="{03008A00-33C0-4916-814F-FD64F953A01D}" type="parTrans" cxnId="{DA45BF01-B25C-4A18-B97A-9B7BC3DDA572}">
      <dgm:prSet/>
      <dgm:spPr/>
      <dgm:t>
        <a:bodyPr/>
        <a:lstStyle/>
        <a:p>
          <a:endParaRPr lang="en-US"/>
        </a:p>
      </dgm:t>
    </dgm:pt>
    <dgm:pt modelId="{86B736CD-B11A-4697-8BFC-141B63F56893}" type="sibTrans" cxnId="{DA45BF01-B25C-4A18-B97A-9B7BC3DDA572}">
      <dgm:prSet/>
      <dgm:spPr/>
      <dgm:t>
        <a:bodyPr/>
        <a:lstStyle/>
        <a:p>
          <a:endParaRPr lang="en-US"/>
        </a:p>
      </dgm:t>
    </dgm:pt>
    <dgm:pt modelId="{A0D3DD45-4F65-4CC2-8604-503A1159E383}">
      <dgm:prSet custT="1"/>
      <dgm:spPr/>
      <dgm:t>
        <a:bodyPr/>
        <a:lstStyle/>
        <a:p>
          <a:r>
            <a:rPr lang="en-US" sz="2800" dirty="0">
              <a:latin typeface="Arial" panose="020B0604020202020204" pitchFamily="34" charset="0"/>
              <a:cs typeface="Arial" panose="020B0604020202020204" pitchFamily="34" charset="0"/>
            </a:rPr>
            <a:t>Live Chat</a:t>
          </a:r>
        </a:p>
      </dgm:t>
    </dgm:pt>
    <dgm:pt modelId="{1603659A-A2AA-4D7E-90D8-8E386C5D0706}" type="parTrans" cxnId="{D65A4540-D2BB-4169-A103-79DA5BDED9BD}">
      <dgm:prSet/>
      <dgm:spPr/>
      <dgm:t>
        <a:bodyPr/>
        <a:lstStyle/>
        <a:p>
          <a:endParaRPr lang="en-US"/>
        </a:p>
      </dgm:t>
    </dgm:pt>
    <dgm:pt modelId="{3AB7D0E4-AB9E-4C03-8A4F-65B0D35EFBB4}" type="sibTrans" cxnId="{D65A4540-D2BB-4169-A103-79DA5BDED9BD}">
      <dgm:prSet/>
      <dgm:spPr/>
      <dgm:t>
        <a:bodyPr/>
        <a:lstStyle/>
        <a:p>
          <a:endParaRPr lang="en-US"/>
        </a:p>
      </dgm:t>
    </dgm:pt>
    <dgm:pt modelId="{18EA27CD-2033-4A4C-9F96-1EA0682C2302}">
      <dgm:prSet custT="1"/>
      <dgm:spPr/>
      <dgm:t>
        <a:bodyPr/>
        <a:lstStyle/>
        <a:p>
          <a:r>
            <a:rPr lang="en-US" sz="2200" dirty="0">
              <a:solidFill>
                <a:srgbClr val="002060"/>
              </a:solidFill>
              <a:latin typeface="Arial" panose="020B0604020202020204" pitchFamily="34" charset="0"/>
              <a:cs typeface="Arial" panose="020B0604020202020204" pitchFamily="34" charset="0"/>
            </a:rPr>
            <a:t>@ AskJAN.org</a:t>
          </a:r>
        </a:p>
      </dgm:t>
    </dgm:pt>
    <dgm:pt modelId="{1C7D68EC-DE3F-4318-9DE7-EF504F6A6057}" type="parTrans" cxnId="{EA6D3D3C-ABFE-4953-A8F6-AFFB102DE9A3}">
      <dgm:prSet/>
      <dgm:spPr/>
      <dgm:t>
        <a:bodyPr/>
        <a:lstStyle/>
        <a:p>
          <a:endParaRPr lang="en-US"/>
        </a:p>
      </dgm:t>
    </dgm:pt>
    <dgm:pt modelId="{052CBF26-C647-4632-8CB4-3896352AA1FA}" type="sibTrans" cxnId="{EA6D3D3C-ABFE-4953-A8F6-AFFB102DE9A3}">
      <dgm:prSet/>
      <dgm:spPr/>
      <dgm:t>
        <a:bodyPr/>
        <a:lstStyle/>
        <a:p>
          <a:endParaRPr lang="en-US"/>
        </a:p>
      </dgm:t>
    </dgm:pt>
    <dgm:pt modelId="{FC1FEFC9-2F04-4DD2-AD6D-E59FCD44276C}">
      <dgm:prSet custT="1"/>
      <dgm:spPr/>
      <dgm:t>
        <a:bodyPr/>
        <a:lstStyle/>
        <a:p>
          <a:r>
            <a:rPr lang="en-US" sz="2800" dirty="0">
              <a:latin typeface="Arial" panose="020B0604020202020204" pitchFamily="34" charset="0"/>
              <a:cs typeface="Arial" panose="020B0604020202020204" pitchFamily="34" charset="0"/>
            </a:rPr>
            <a:t>Email</a:t>
          </a:r>
          <a:endParaRPr lang="en-US" sz="2200" dirty="0">
            <a:solidFill>
              <a:srgbClr val="002060"/>
            </a:solidFill>
            <a:latin typeface="Arial" panose="020B0604020202020204" pitchFamily="34" charset="0"/>
            <a:cs typeface="Arial" panose="020B0604020202020204" pitchFamily="34" charset="0"/>
          </a:endParaRPr>
        </a:p>
      </dgm:t>
    </dgm:pt>
    <dgm:pt modelId="{E462AE89-421B-4469-9DD2-DFF1505AC0D7}" type="parTrans" cxnId="{FCF5E7F5-2715-4542-867D-09184DEA160F}">
      <dgm:prSet/>
      <dgm:spPr/>
      <dgm:t>
        <a:bodyPr/>
        <a:lstStyle/>
        <a:p>
          <a:endParaRPr lang="en-US"/>
        </a:p>
      </dgm:t>
    </dgm:pt>
    <dgm:pt modelId="{EC3F3601-983A-4014-B0ED-A482BB187717}" type="sibTrans" cxnId="{FCF5E7F5-2715-4542-867D-09184DEA160F}">
      <dgm:prSet/>
      <dgm:spPr/>
      <dgm:t>
        <a:bodyPr/>
        <a:lstStyle/>
        <a:p>
          <a:endParaRPr lang="en-US"/>
        </a:p>
      </dgm:t>
    </dgm:pt>
    <dgm:pt modelId="{2A7A1DD2-1722-4E18-869B-B01993198337}">
      <dgm:prSet custT="1"/>
      <dgm:spPr/>
      <dgm:t>
        <a:bodyPr/>
        <a:lstStyle/>
        <a:p>
          <a:r>
            <a:rPr lang="en-US" sz="2200" dirty="0">
              <a:solidFill>
                <a:srgbClr val="002060"/>
              </a:solidFill>
              <a:latin typeface="Arial" panose="020B0604020202020204" pitchFamily="34" charset="0"/>
              <a:cs typeface="Arial" panose="020B0604020202020204" pitchFamily="34" charset="0"/>
            </a:rPr>
            <a:t>JAN@AskJAN.org</a:t>
          </a:r>
        </a:p>
      </dgm:t>
    </dgm:pt>
    <dgm:pt modelId="{E4467723-727E-40C0-9C05-BD16F5975C67}" type="parTrans" cxnId="{51C96E27-BE03-4808-9A81-CAE8FFE5FBE0}">
      <dgm:prSet/>
      <dgm:spPr/>
      <dgm:t>
        <a:bodyPr/>
        <a:lstStyle/>
        <a:p>
          <a:endParaRPr lang="en-US"/>
        </a:p>
      </dgm:t>
    </dgm:pt>
    <dgm:pt modelId="{C3A54CE1-1038-42D5-9E47-68A356DBD999}" type="sibTrans" cxnId="{51C96E27-BE03-4808-9A81-CAE8FFE5FBE0}">
      <dgm:prSet/>
      <dgm:spPr/>
      <dgm:t>
        <a:bodyPr/>
        <a:lstStyle/>
        <a:p>
          <a:endParaRPr lang="en-US"/>
        </a:p>
      </dgm:t>
    </dgm:pt>
    <dgm:pt modelId="{A3006EF7-0D45-4DEE-873A-90334446B58B}">
      <dgm:prSet custT="1"/>
      <dgm:spPr/>
      <dgm:t>
        <a:bodyPr/>
        <a:lstStyle/>
        <a:p>
          <a:r>
            <a:rPr lang="en-US" sz="2700">
              <a:latin typeface="Arial" panose="020B0604020202020204" pitchFamily="34" charset="0"/>
              <a:cs typeface="Arial" panose="020B0604020202020204" pitchFamily="34" charset="0"/>
            </a:rPr>
            <a:t>Social Media</a:t>
          </a:r>
          <a:endParaRPr lang="en-US" sz="2700" dirty="0">
            <a:latin typeface="Arial" panose="020B0604020202020204" pitchFamily="34" charset="0"/>
            <a:cs typeface="Arial" panose="020B0604020202020204" pitchFamily="34" charset="0"/>
          </a:endParaRPr>
        </a:p>
      </dgm:t>
    </dgm:pt>
    <dgm:pt modelId="{C57C3AB1-86FA-4DBB-9137-8A6F7965C6F2}" type="parTrans" cxnId="{34945F37-47EE-4F7C-9232-2758C7690927}">
      <dgm:prSet/>
      <dgm:spPr/>
      <dgm:t>
        <a:bodyPr/>
        <a:lstStyle/>
        <a:p>
          <a:endParaRPr lang="en-US"/>
        </a:p>
      </dgm:t>
    </dgm:pt>
    <dgm:pt modelId="{BF37630E-EA3F-462E-86D5-951B26ABCABC}" type="sibTrans" cxnId="{34945F37-47EE-4F7C-9232-2758C7690927}">
      <dgm:prSet/>
      <dgm:spPr/>
      <dgm:t>
        <a:bodyPr/>
        <a:lstStyle/>
        <a:p>
          <a:endParaRPr lang="en-US"/>
        </a:p>
      </dgm:t>
    </dgm:pt>
    <dgm:pt modelId="{4F2DF93E-E6A9-4AB9-B514-15D47164A693}">
      <dgm:prSet custT="1"/>
      <dgm:spPr/>
      <dgm:t>
        <a:bodyPr/>
        <a:lstStyle/>
        <a:p>
          <a:r>
            <a:rPr lang="en-US" sz="2000" dirty="0">
              <a:solidFill>
                <a:srgbClr val="002060"/>
              </a:solidFill>
              <a:latin typeface="Arial" panose="020B0604020202020204" pitchFamily="34" charset="0"/>
              <a:cs typeface="Arial" panose="020B0604020202020204" pitchFamily="34" charset="0"/>
            </a:rPr>
            <a:t>Facebook and LinkedIn – Job Accommodation Network</a:t>
          </a:r>
          <a:br>
            <a:rPr lang="en-US" sz="2000" dirty="0">
              <a:solidFill>
                <a:srgbClr val="002060"/>
              </a:solidFill>
              <a:latin typeface="Arial" panose="020B0604020202020204" pitchFamily="34" charset="0"/>
              <a:cs typeface="Arial" panose="020B0604020202020204" pitchFamily="34" charset="0"/>
            </a:rPr>
          </a:br>
          <a:r>
            <a:rPr lang="en-US" sz="2000" dirty="0">
              <a:solidFill>
                <a:srgbClr val="002060"/>
              </a:solidFill>
              <a:latin typeface="Arial" panose="020B0604020202020204" pitchFamily="34" charset="0"/>
              <a:cs typeface="Arial" panose="020B0604020202020204" pitchFamily="34" charset="0"/>
            </a:rPr>
            <a:t>X (Twitter) – @JANatJAN</a:t>
          </a:r>
        </a:p>
      </dgm:t>
    </dgm:pt>
    <dgm:pt modelId="{C8C62D38-2403-433E-BF37-055DDC2DD405}" type="parTrans" cxnId="{B83C7158-96A1-4A66-9233-CBC715892A6B}">
      <dgm:prSet/>
      <dgm:spPr/>
      <dgm:t>
        <a:bodyPr/>
        <a:lstStyle/>
        <a:p>
          <a:endParaRPr lang="en-US"/>
        </a:p>
      </dgm:t>
    </dgm:pt>
    <dgm:pt modelId="{09B8353E-59CD-4465-A0B7-78D75F847EB0}" type="sibTrans" cxnId="{B83C7158-96A1-4A66-9233-CBC715892A6B}">
      <dgm:prSet/>
      <dgm:spPr/>
      <dgm:t>
        <a:bodyPr/>
        <a:lstStyle/>
        <a:p>
          <a:endParaRPr lang="en-US"/>
        </a:p>
      </dgm:t>
    </dgm:pt>
    <dgm:pt modelId="{07FFBE56-8E5C-47B4-826F-78B60D33A189}" type="pres">
      <dgm:prSet presAssocID="{E1B7B5C9-E85B-4562-B0C3-16DA6BBF8EE6}" presName="Name0" presStyleCnt="0">
        <dgm:presLayoutVars>
          <dgm:dir/>
          <dgm:animLvl val="lvl"/>
          <dgm:resizeHandles val="exact"/>
        </dgm:presLayoutVars>
      </dgm:prSet>
      <dgm:spPr/>
    </dgm:pt>
    <dgm:pt modelId="{40A25EE5-414F-4CDC-9E2C-E081EC179671}" type="pres">
      <dgm:prSet presAssocID="{8ACAB785-AC2A-4D2E-B9DF-3407BCD9C035}" presName="linNode" presStyleCnt="0"/>
      <dgm:spPr/>
    </dgm:pt>
    <dgm:pt modelId="{358F9B01-4B8A-49E6-8182-92064EE7D17C}" type="pres">
      <dgm:prSet presAssocID="{8ACAB785-AC2A-4D2E-B9DF-3407BCD9C035}" presName="parentText" presStyleLbl="alignNode1" presStyleIdx="0" presStyleCnt="5">
        <dgm:presLayoutVars>
          <dgm:chMax val="1"/>
          <dgm:bulletEnabled/>
        </dgm:presLayoutVars>
      </dgm:prSet>
      <dgm:spPr/>
    </dgm:pt>
    <dgm:pt modelId="{C10D720D-524B-40A2-9A01-9A5E8D4E41AE}" type="pres">
      <dgm:prSet presAssocID="{8ACAB785-AC2A-4D2E-B9DF-3407BCD9C035}" presName="descendantText" presStyleLbl="alignAccFollowNode1" presStyleIdx="0" presStyleCnt="5">
        <dgm:presLayoutVars>
          <dgm:bulletEnabled/>
        </dgm:presLayoutVars>
      </dgm:prSet>
      <dgm:spPr/>
    </dgm:pt>
    <dgm:pt modelId="{7D49CA3D-23B6-48DE-9AD8-E36620B30B23}" type="pres">
      <dgm:prSet presAssocID="{69E6F4DC-D787-4931-B7E9-6F56D48E4F03}" presName="sp" presStyleCnt="0"/>
      <dgm:spPr/>
    </dgm:pt>
    <dgm:pt modelId="{5B4F5400-2CA5-4E04-9778-5EB04855F054}" type="pres">
      <dgm:prSet presAssocID="{49BE56A4-9965-437C-8434-2A62BF01B3DC}" presName="linNode" presStyleCnt="0"/>
      <dgm:spPr/>
    </dgm:pt>
    <dgm:pt modelId="{F603894A-3084-49F9-A36C-5951C1EE89B2}" type="pres">
      <dgm:prSet presAssocID="{49BE56A4-9965-437C-8434-2A62BF01B3DC}" presName="parentText" presStyleLbl="alignNode1" presStyleIdx="1" presStyleCnt="5">
        <dgm:presLayoutVars>
          <dgm:chMax val="1"/>
          <dgm:bulletEnabled/>
        </dgm:presLayoutVars>
      </dgm:prSet>
      <dgm:spPr/>
    </dgm:pt>
    <dgm:pt modelId="{1DC4E024-7BBB-4D38-86F8-4194D5DE58DA}" type="pres">
      <dgm:prSet presAssocID="{49BE56A4-9965-437C-8434-2A62BF01B3DC}" presName="descendantText" presStyleLbl="alignAccFollowNode1" presStyleIdx="1" presStyleCnt="5">
        <dgm:presLayoutVars>
          <dgm:bulletEnabled/>
        </dgm:presLayoutVars>
      </dgm:prSet>
      <dgm:spPr/>
    </dgm:pt>
    <dgm:pt modelId="{E0FFD8AD-8CF5-4E45-9D51-35685BCBCEBD}" type="pres">
      <dgm:prSet presAssocID="{F0DBC532-2ADA-4402-A4D7-2464EDC35BCC}" presName="sp" presStyleCnt="0"/>
      <dgm:spPr/>
    </dgm:pt>
    <dgm:pt modelId="{9B02DB0F-A71B-49D6-BE66-3D888A65B851}" type="pres">
      <dgm:prSet presAssocID="{A0D3DD45-4F65-4CC2-8604-503A1159E383}" presName="linNode" presStyleCnt="0"/>
      <dgm:spPr/>
    </dgm:pt>
    <dgm:pt modelId="{D6616D64-945C-4031-9A6D-F593D1F33F19}" type="pres">
      <dgm:prSet presAssocID="{A0D3DD45-4F65-4CC2-8604-503A1159E383}" presName="parentText" presStyleLbl="alignNode1" presStyleIdx="2" presStyleCnt="5">
        <dgm:presLayoutVars>
          <dgm:chMax val="1"/>
          <dgm:bulletEnabled/>
        </dgm:presLayoutVars>
      </dgm:prSet>
      <dgm:spPr/>
    </dgm:pt>
    <dgm:pt modelId="{616151C3-E234-47B5-9F99-ABAAD403D986}" type="pres">
      <dgm:prSet presAssocID="{A0D3DD45-4F65-4CC2-8604-503A1159E383}" presName="descendantText" presStyleLbl="alignAccFollowNode1" presStyleIdx="2" presStyleCnt="5" custLinFactNeighborX="-8" custLinFactNeighborY="1691">
        <dgm:presLayoutVars>
          <dgm:bulletEnabled/>
        </dgm:presLayoutVars>
      </dgm:prSet>
      <dgm:spPr/>
    </dgm:pt>
    <dgm:pt modelId="{D2B87F09-8361-4C2F-AD4C-8FBE177A8870}" type="pres">
      <dgm:prSet presAssocID="{3AB7D0E4-AB9E-4C03-8A4F-65B0D35EFBB4}" presName="sp" presStyleCnt="0"/>
      <dgm:spPr/>
    </dgm:pt>
    <dgm:pt modelId="{DE0B3176-54B0-4E96-912D-788BA68238C6}" type="pres">
      <dgm:prSet presAssocID="{FC1FEFC9-2F04-4DD2-AD6D-E59FCD44276C}" presName="linNode" presStyleCnt="0"/>
      <dgm:spPr/>
    </dgm:pt>
    <dgm:pt modelId="{9E7119BA-6D7B-4AF7-862A-6C863DC37D5B}" type="pres">
      <dgm:prSet presAssocID="{FC1FEFC9-2F04-4DD2-AD6D-E59FCD44276C}" presName="parentText" presStyleLbl="alignNode1" presStyleIdx="3" presStyleCnt="5">
        <dgm:presLayoutVars>
          <dgm:chMax val="1"/>
          <dgm:bulletEnabled/>
        </dgm:presLayoutVars>
      </dgm:prSet>
      <dgm:spPr/>
    </dgm:pt>
    <dgm:pt modelId="{BDFC0553-FF3D-4E22-B819-89FBB206C6D3}" type="pres">
      <dgm:prSet presAssocID="{FC1FEFC9-2F04-4DD2-AD6D-E59FCD44276C}" presName="descendantText" presStyleLbl="alignAccFollowNode1" presStyleIdx="3" presStyleCnt="5">
        <dgm:presLayoutVars>
          <dgm:bulletEnabled/>
        </dgm:presLayoutVars>
      </dgm:prSet>
      <dgm:spPr/>
    </dgm:pt>
    <dgm:pt modelId="{6491ABF5-336F-443E-94A5-EB321C19FB9B}" type="pres">
      <dgm:prSet presAssocID="{EC3F3601-983A-4014-B0ED-A482BB187717}" presName="sp" presStyleCnt="0"/>
      <dgm:spPr/>
    </dgm:pt>
    <dgm:pt modelId="{017F28BA-9260-49B2-84FB-A1981724ACE6}" type="pres">
      <dgm:prSet presAssocID="{A3006EF7-0D45-4DEE-873A-90334446B58B}" presName="linNode" presStyleCnt="0"/>
      <dgm:spPr/>
    </dgm:pt>
    <dgm:pt modelId="{74143DC2-0AFE-4F3A-AA20-35BD260D12F0}" type="pres">
      <dgm:prSet presAssocID="{A3006EF7-0D45-4DEE-873A-90334446B58B}" presName="parentText" presStyleLbl="alignNode1" presStyleIdx="4" presStyleCnt="5">
        <dgm:presLayoutVars>
          <dgm:chMax val="1"/>
          <dgm:bulletEnabled/>
        </dgm:presLayoutVars>
      </dgm:prSet>
      <dgm:spPr/>
    </dgm:pt>
    <dgm:pt modelId="{CBFB381D-2314-4C74-93DF-1C615E841C82}" type="pres">
      <dgm:prSet presAssocID="{A3006EF7-0D45-4DEE-873A-90334446B58B}" presName="descendantText" presStyleLbl="alignAccFollowNode1" presStyleIdx="4" presStyleCnt="5">
        <dgm:presLayoutVars>
          <dgm:bulletEnabled/>
        </dgm:presLayoutVars>
      </dgm:prSet>
      <dgm:spPr/>
    </dgm:pt>
  </dgm:ptLst>
  <dgm:cxnLst>
    <dgm:cxn modelId="{DA45BF01-B25C-4A18-B97A-9B7BC3DDA572}" srcId="{49BE56A4-9965-437C-8434-2A62BF01B3DC}" destId="{97B88BEA-1C83-4896-986E-529E660E6FF2}" srcOrd="1" destOrd="0" parTransId="{03008A00-33C0-4916-814F-FD64F953A01D}" sibTransId="{86B736CD-B11A-4697-8BFC-141B63F56893}"/>
    <dgm:cxn modelId="{B5612209-10EC-42D6-92E5-506F311E9510}" type="presOf" srcId="{9D91E057-164E-4B0A-A113-56ABD94EDA0C}" destId="{1DC4E024-7BBB-4D38-86F8-4194D5DE58DA}" srcOrd="0" destOrd="0" presId="urn:microsoft.com/office/officeart/2016/7/layout/VerticalSolidActionList"/>
    <dgm:cxn modelId="{6043C80C-5C2B-4A19-BA12-A28A07AC5CA0}" type="presOf" srcId="{37A3B53A-8575-48B8-B44D-8B948D4D4233}" destId="{C10D720D-524B-40A2-9A01-9A5E8D4E41AE}" srcOrd="0" destOrd="0" presId="urn:microsoft.com/office/officeart/2016/7/layout/VerticalSolidActionList"/>
    <dgm:cxn modelId="{51C96E27-BE03-4808-9A81-CAE8FFE5FBE0}" srcId="{FC1FEFC9-2F04-4DD2-AD6D-E59FCD44276C}" destId="{2A7A1DD2-1722-4E18-869B-B01993198337}" srcOrd="0" destOrd="0" parTransId="{E4467723-727E-40C0-9C05-BD16F5975C67}" sibTransId="{C3A54CE1-1038-42D5-9E47-68A356DBD999}"/>
    <dgm:cxn modelId="{0FEB2931-A2C3-4ED4-ADCF-595CF821C213}" type="presOf" srcId="{A3006EF7-0D45-4DEE-873A-90334446B58B}" destId="{74143DC2-0AFE-4F3A-AA20-35BD260D12F0}" srcOrd="0" destOrd="0" presId="urn:microsoft.com/office/officeart/2016/7/layout/VerticalSolidActionList"/>
    <dgm:cxn modelId="{34945F37-47EE-4F7C-9232-2758C7690927}" srcId="{E1B7B5C9-E85B-4562-B0C3-16DA6BBF8EE6}" destId="{A3006EF7-0D45-4DEE-873A-90334446B58B}" srcOrd="4" destOrd="0" parTransId="{C57C3AB1-86FA-4DBB-9137-8A6F7965C6F2}" sibTransId="{BF37630E-EA3F-462E-86D5-951B26ABCABC}"/>
    <dgm:cxn modelId="{B13A953B-B7BC-493D-A250-B9DFA9838655}" type="presOf" srcId="{A0D3DD45-4F65-4CC2-8604-503A1159E383}" destId="{D6616D64-945C-4031-9A6D-F593D1F33F19}" srcOrd="0" destOrd="0" presId="urn:microsoft.com/office/officeart/2016/7/layout/VerticalSolidActionList"/>
    <dgm:cxn modelId="{EA6D3D3C-ABFE-4953-A8F6-AFFB102DE9A3}" srcId="{A0D3DD45-4F65-4CC2-8604-503A1159E383}" destId="{18EA27CD-2033-4A4C-9F96-1EA0682C2302}" srcOrd="0" destOrd="0" parTransId="{1C7D68EC-DE3F-4318-9DE7-EF504F6A6057}" sibTransId="{052CBF26-C647-4632-8CB4-3896352AA1FA}"/>
    <dgm:cxn modelId="{A156593E-2100-4412-9710-E71904B7EA0C}" type="presOf" srcId="{49BE56A4-9965-437C-8434-2A62BF01B3DC}" destId="{F603894A-3084-49F9-A36C-5951C1EE89B2}" srcOrd="0" destOrd="0" presId="urn:microsoft.com/office/officeart/2016/7/layout/VerticalSolidActionList"/>
    <dgm:cxn modelId="{D65A4540-D2BB-4169-A103-79DA5BDED9BD}" srcId="{E1B7B5C9-E85B-4562-B0C3-16DA6BBF8EE6}" destId="{A0D3DD45-4F65-4CC2-8604-503A1159E383}" srcOrd="2" destOrd="0" parTransId="{1603659A-A2AA-4D7E-90D8-8E386C5D0706}" sibTransId="{3AB7D0E4-AB9E-4C03-8A4F-65B0D35EFBB4}"/>
    <dgm:cxn modelId="{5944F666-D188-4E7B-982E-EE260D511FB7}" type="presOf" srcId="{4F2DF93E-E6A9-4AB9-B514-15D47164A693}" destId="{CBFB381D-2314-4C74-93DF-1C615E841C82}" srcOrd="0" destOrd="0" presId="urn:microsoft.com/office/officeart/2016/7/layout/VerticalSolidActionList"/>
    <dgm:cxn modelId="{2641834B-5CD4-479F-ADF2-CA4190EBCFD8}" type="presOf" srcId="{FC1FEFC9-2F04-4DD2-AD6D-E59FCD44276C}" destId="{9E7119BA-6D7B-4AF7-862A-6C863DC37D5B}" srcOrd="0" destOrd="0" presId="urn:microsoft.com/office/officeart/2016/7/layout/VerticalSolidActionList"/>
    <dgm:cxn modelId="{9179B36E-4507-4BCC-BAC6-371F66169461}" type="presOf" srcId="{97B88BEA-1C83-4896-986E-529E660E6FF2}" destId="{1DC4E024-7BBB-4D38-86F8-4194D5DE58DA}" srcOrd="0" destOrd="1" presId="urn:microsoft.com/office/officeart/2016/7/layout/VerticalSolidActionList"/>
    <dgm:cxn modelId="{20A6FE57-D66D-4A40-8EC9-EA6E300973D4}" srcId="{E1B7B5C9-E85B-4562-B0C3-16DA6BBF8EE6}" destId="{49BE56A4-9965-437C-8434-2A62BF01B3DC}" srcOrd="1" destOrd="0" parTransId="{9A6B54CE-0864-4619-852F-CC1050D929CA}" sibTransId="{F0DBC532-2ADA-4402-A4D7-2464EDC35BCC}"/>
    <dgm:cxn modelId="{B83C7158-96A1-4A66-9233-CBC715892A6B}" srcId="{A3006EF7-0D45-4DEE-873A-90334446B58B}" destId="{4F2DF93E-E6A9-4AB9-B514-15D47164A693}" srcOrd="0" destOrd="0" parTransId="{C8C62D38-2403-433E-BF37-055DDC2DD405}" sibTransId="{09B8353E-59CD-4465-A0B7-78D75F847EB0}"/>
    <dgm:cxn modelId="{4EBD27A0-B7A2-4737-91DE-52E36C39BFAC}" type="presOf" srcId="{E1B7B5C9-E85B-4562-B0C3-16DA6BBF8EE6}" destId="{07FFBE56-8E5C-47B4-826F-78B60D33A189}" srcOrd="0" destOrd="0" presId="urn:microsoft.com/office/officeart/2016/7/layout/VerticalSolidActionList"/>
    <dgm:cxn modelId="{1EF9DDB5-0F02-487C-9142-174A6229BE3E}" type="presOf" srcId="{2A7A1DD2-1722-4E18-869B-B01993198337}" destId="{BDFC0553-FF3D-4E22-B819-89FBB206C6D3}" srcOrd="0" destOrd="0" presId="urn:microsoft.com/office/officeart/2016/7/layout/VerticalSolidActionList"/>
    <dgm:cxn modelId="{E53CCCBA-9B32-4F55-A0D6-9E9A79260ACF}" type="presOf" srcId="{18EA27CD-2033-4A4C-9F96-1EA0682C2302}" destId="{616151C3-E234-47B5-9F99-ABAAD403D986}" srcOrd="0" destOrd="0" presId="urn:microsoft.com/office/officeart/2016/7/layout/VerticalSolidActionList"/>
    <dgm:cxn modelId="{63D6D5BB-7F8B-4EE4-8738-4E34EB26870D}" srcId="{8ACAB785-AC2A-4D2E-B9DF-3407BCD9C035}" destId="{37A3B53A-8575-48B8-B44D-8B948D4D4233}" srcOrd="0" destOrd="0" parTransId="{E473B189-50AD-4439-82CD-577386CA202C}" sibTransId="{71748C51-AB7B-4BB9-9574-82A8430EC315}"/>
    <dgm:cxn modelId="{76D0BBE6-E9BD-46BB-9614-10519203672C}" srcId="{49BE56A4-9965-437C-8434-2A62BF01B3DC}" destId="{9D91E057-164E-4B0A-A113-56ABD94EDA0C}" srcOrd="0" destOrd="0" parTransId="{5A81F364-86FA-4E3E-B352-DFE5B002AE4C}" sibTransId="{F53DA0D4-1609-4C08-BAD7-2F70B6F97CFB}"/>
    <dgm:cxn modelId="{09371DE9-6201-48DC-9F6B-1FA191C35CF2}" srcId="{E1B7B5C9-E85B-4562-B0C3-16DA6BBF8EE6}" destId="{8ACAB785-AC2A-4D2E-B9DF-3407BCD9C035}" srcOrd="0" destOrd="0" parTransId="{F07C9693-6151-412C-910C-635EDE941326}" sibTransId="{69E6F4DC-D787-4931-B7E9-6F56D48E4F03}"/>
    <dgm:cxn modelId="{3A0328EB-2ABA-498C-B254-C9FA6FEF2943}" type="presOf" srcId="{8ACAB785-AC2A-4D2E-B9DF-3407BCD9C035}" destId="{358F9B01-4B8A-49E6-8182-92064EE7D17C}" srcOrd="0" destOrd="0" presId="urn:microsoft.com/office/officeart/2016/7/layout/VerticalSolidActionList"/>
    <dgm:cxn modelId="{FCF5E7F5-2715-4542-867D-09184DEA160F}" srcId="{E1B7B5C9-E85B-4562-B0C3-16DA6BBF8EE6}" destId="{FC1FEFC9-2F04-4DD2-AD6D-E59FCD44276C}" srcOrd="3" destOrd="0" parTransId="{E462AE89-421B-4469-9DD2-DFF1505AC0D7}" sibTransId="{EC3F3601-983A-4014-B0ED-A482BB187717}"/>
    <dgm:cxn modelId="{0734BF0A-626C-41B8-BFCA-90494E6F12E7}" type="presParOf" srcId="{07FFBE56-8E5C-47B4-826F-78B60D33A189}" destId="{40A25EE5-414F-4CDC-9E2C-E081EC179671}" srcOrd="0" destOrd="0" presId="urn:microsoft.com/office/officeart/2016/7/layout/VerticalSolidActionList"/>
    <dgm:cxn modelId="{E7D70241-7432-4EA1-B7AC-56AE4B2316E8}" type="presParOf" srcId="{40A25EE5-414F-4CDC-9E2C-E081EC179671}" destId="{358F9B01-4B8A-49E6-8182-92064EE7D17C}" srcOrd="0" destOrd="0" presId="urn:microsoft.com/office/officeart/2016/7/layout/VerticalSolidActionList"/>
    <dgm:cxn modelId="{9BA6F410-7C02-4BE6-8901-192457BF38F6}" type="presParOf" srcId="{40A25EE5-414F-4CDC-9E2C-E081EC179671}" destId="{C10D720D-524B-40A2-9A01-9A5E8D4E41AE}" srcOrd="1" destOrd="0" presId="urn:microsoft.com/office/officeart/2016/7/layout/VerticalSolidActionList"/>
    <dgm:cxn modelId="{09DADCAC-A46F-4531-8275-61C8A3860689}" type="presParOf" srcId="{07FFBE56-8E5C-47B4-826F-78B60D33A189}" destId="{7D49CA3D-23B6-48DE-9AD8-E36620B30B23}" srcOrd="1" destOrd="0" presId="urn:microsoft.com/office/officeart/2016/7/layout/VerticalSolidActionList"/>
    <dgm:cxn modelId="{5C8A7E98-B760-44B2-8DDF-C7CA0B2B4369}" type="presParOf" srcId="{07FFBE56-8E5C-47B4-826F-78B60D33A189}" destId="{5B4F5400-2CA5-4E04-9778-5EB04855F054}" srcOrd="2" destOrd="0" presId="urn:microsoft.com/office/officeart/2016/7/layout/VerticalSolidActionList"/>
    <dgm:cxn modelId="{30B07061-56A4-4175-99EE-F721A4832B7E}" type="presParOf" srcId="{5B4F5400-2CA5-4E04-9778-5EB04855F054}" destId="{F603894A-3084-49F9-A36C-5951C1EE89B2}" srcOrd="0" destOrd="0" presId="urn:microsoft.com/office/officeart/2016/7/layout/VerticalSolidActionList"/>
    <dgm:cxn modelId="{85DA5D41-DF27-47A9-8D92-AF5C4D9D372F}" type="presParOf" srcId="{5B4F5400-2CA5-4E04-9778-5EB04855F054}" destId="{1DC4E024-7BBB-4D38-86F8-4194D5DE58DA}" srcOrd="1" destOrd="0" presId="urn:microsoft.com/office/officeart/2016/7/layout/VerticalSolidActionList"/>
    <dgm:cxn modelId="{D90B7599-CCCB-482B-A84C-D04723B3A945}" type="presParOf" srcId="{07FFBE56-8E5C-47B4-826F-78B60D33A189}" destId="{E0FFD8AD-8CF5-4E45-9D51-35685BCBCEBD}" srcOrd="3" destOrd="0" presId="urn:microsoft.com/office/officeart/2016/7/layout/VerticalSolidActionList"/>
    <dgm:cxn modelId="{3507611B-4B03-4267-9E3D-32D7E7A5BC4A}" type="presParOf" srcId="{07FFBE56-8E5C-47B4-826F-78B60D33A189}" destId="{9B02DB0F-A71B-49D6-BE66-3D888A65B851}" srcOrd="4" destOrd="0" presId="urn:microsoft.com/office/officeart/2016/7/layout/VerticalSolidActionList"/>
    <dgm:cxn modelId="{44C792F7-F662-4F49-AB8A-88D611463F4A}" type="presParOf" srcId="{9B02DB0F-A71B-49D6-BE66-3D888A65B851}" destId="{D6616D64-945C-4031-9A6D-F593D1F33F19}" srcOrd="0" destOrd="0" presId="urn:microsoft.com/office/officeart/2016/7/layout/VerticalSolidActionList"/>
    <dgm:cxn modelId="{09E87C70-F8AC-4CD3-8624-1BBA850E00EF}" type="presParOf" srcId="{9B02DB0F-A71B-49D6-BE66-3D888A65B851}" destId="{616151C3-E234-47B5-9F99-ABAAD403D986}" srcOrd="1" destOrd="0" presId="urn:microsoft.com/office/officeart/2016/7/layout/VerticalSolidActionList"/>
    <dgm:cxn modelId="{0C467449-744C-476A-8E1E-19F594A2E6A6}" type="presParOf" srcId="{07FFBE56-8E5C-47B4-826F-78B60D33A189}" destId="{D2B87F09-8361-4C2F-AD4C-8FBE177A8870}" srcOrd="5" destOrd="0" presId="urn:microsoft.com/office/officeart/2016/7/layout/VerticalSolidActionList"/>
    <dgm:cxn modelId="{F1E752F7-0C6C-4102-852C-AE58EAAAAE17}" type="presParOf" srcId="{07FFBE56-8E5C-47B4-826F-78B60D33A189}" destId="{DE0B3176-54B0-4E96-912D-788BA68238C6}" srcOrd="6" destOrd="0" presId="urn:microsoft.com/office/officeart/2016/7/layout/VerticalSolidActionList"/>
    <dgm:cxn modelId="{5B165FA2-7360-4C4D-8AB6-0B09CB308C60}" type="presParOf" srcId="{DE0B3176-54B0-4E96-912D-788BA68238C6}" destId="{9E7119BA-6D7B-4AF7-862A-6C863DC37D5B}" srcOrd="0" destOrd="0" presId="urn:microsoft.com/office/officeart/2016/7/layout/VerticalSolidActionList"/>
    <dgm:cxn modelId="{52111B20-3911-4C1B-8195-551462AF7215}" type="presParOf" srcId="{DE0B3176-54B0-4E96-912D-788BA68238C6}" destId="{BDFC0553-FF3D-4E22-B819-89FBB206C6D3}" srcOrd="1" destOrd="0" presId="urn:microsoft.com/office/officeart/2016/7/layout/VerticalSolidActionList"/>
    <dgm:cxn modelId="{2317705B-5CE9-479F-B214-56F8EC319EE7}" type="presParOf" srcId="{07FFBE56-8E5C-47B4-826F-78B60D33A189}" destId="{6491ABF5-336F-443E-94A5-EB321C19FB9B}" srcOrd="7" destOrd="0" presId="urn:microsoft.com/office/officeart/2016/7/layout/VerticalSolidActionList"/>
    <dgm:cxn modelId="{4DC21BDA-2C2A-4003-8742-0A93CC841699}" type="presParOf" srcId="{07FFBE56-8E5C-47B4-826F-78B60D33A189}" destId="{017F28BA-9260-49B2-84FB-A1981724ACE6}" srcOrd="8" destOrd="0" presId="urn:microsoft.com/office/officeart/2016/7/layout/VerticalSolidActionList"/>
    <dgm:cxn modelId="{F7761E00-CB0A-4698-9C43-166FD51262AD}" type="presParOf" srcId="{017F28BA-9260-49B2-84FB-A1981724ACE6}" destId="{74143DC2-0AFE-4F3A-AA20-35BD260D12F0}" srcOrd="0" destOrd="0" presId="urn:microsoft.com/office/officeart/2016/7/layout/VerticalSolidActionList"/>
    <dgm:cxn modelId="{C4DC7631-1B43-4658-AF43-F124DF24C2CC}" type="presParOf" srcId="{017F28BA-9260-49B2-84FB-A1981724ACE6}" destId="{CBFB381D-2314-4C74-93DF-1C615E841C82}"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939AD-943B-41EC-AB1A-4DF5ED39792E}">
      <dsp:nvSpPr>
        <dsp:cNvPr id="0" name=""/>
        <dsp:cNvSpPr/>
      </dsp:nvSpPr>
      <dsp:spPr>
        <a:xfrm>
          <a:off x="0" y="382881"/>
          <a:ext cx="11029950" cy="2086875"/>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520700"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Q&amp;A option at the bottom of the screen</a:t>
          </a:r>
          <a:endParaRPr lang="en-US" sz="2400" kern="1200" dirty="0">
            <a:solidFill>
              <a:schemeClr val="accent1"/>
            </a:solidFill>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ts val="600"/>
            </a:spcAft>
            <a:buFont typeface="Wingdings" panose="05000000000000000000" pitchFamily="2" charset="2"/>
            <a:buChar char="§"/>
          </a:pPr>
          <a:r>
            <a:rPr lang="en-US" sz="2400" kern="1200" dirty="0">
              <a:solidFill>
                <a:schemeClr val="accent1"/>
              </a:solidFill>
              <a:latin typeface="Arial" panose="020B0604020202020204" pitchFamily="34" charset="0"/>
              <a:cs typeface="Arial" panose="020B0604020202020204" pitchFamily="34" charset="0"/>
            </a:rPr>
            <a:t>800-526-7234 or 877-781-9403 (TTY) OR </a:t>
          </a:r>
          <a:r>
            <a:rPr lang="en-US" sz="2400" b="0" kern="1200" dirty="0">
              <a:solidFill>
                <a:schemeClr val="accent1"/>
              </a:solidFill>
              <a:latin typeface="Arial" panose="020B0604020202020204" pitchFamily="34" charset="0"/>
              <a:cs typeface="Arial" panose="020B0604020202020204" pitchFamily="34" charset="0"/>
            </a:rPr>
            <a:t>Live Chat at AskJAN.org</a:t>
          </a:r>
          <a:endParaRPr lang="en-US" sz="2400" kern="1200" dirty="0">
            <a:solidFill>
              <a:schemeClr val="accent1"/>
            </a:solidFill>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ts val="600"/>
            </a:spcAft>
            <a:buFont typeface="Wingdings" panose="05000000000000000000" pitchFamily="2" charset="2"/>
            <a:buChar char="§"/>
          </a:pPr>
          <a:r>
            <a:rPr lang="en-US" sz="2400" kern="1200" dirty="0">
              <a:solidFill>
                <a:schemeClr val="accent1"/>
              </a:solidFill>
              <a:latin typeface="Arial" panose="020B0604020202020204" pitchFamily="34" charset="0"/>
              <a:cs typeface="Arial" panose="020B0604020202020204" pitchFamily="34" charset="0"/>
            </a:rPr>
            <a:t>Frequently Asked Questions (FAQ)</a:t>
          </a:r>
          <a:br>
            <a:rPr lang="en-US" sz="2400" kern="1200" dirty="0">
              <a:solidFill>
                <a:schemeClr val="accent1"/>
              </a:solidFill>
              <a:latin typeface="Arial" panose="020B0604020202020204" pitchFamily="34" charset="0"/>
              <a:cs typeface="Arial" panose="020B0604020202020204" pitchFamily="34" charset="0"/>
            </a:rPr>
          </a:br>
          <a:r>
            <a:rPr lang="en-US" sz="2200" kern="1200" dirty="0">
              <a:solidFill>
                <a:srgbClr val="0070C0"/>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AskJAN.org/Training/JAN-Webcast-Frequently-Asked-</a:t>
          </a:r>
          <a:r>
            <a:rPr lang="en-US" sz="2200" kern="1200" dirty="0" err="1">
              <a:solidFill>
                <a:srgbClr val="0070C0"/>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Questions.cfm</a:t>
          </a:r>
          <a:endParaRPr lang="en-US" sz="2200" kern="1200" dirty="0">
            <a:solidFill>
              <a:srgbClr val="0070C0"/>
            </a:solidFill>
            <a:latin typeface="Arial" panose="020B0604020202020204" pitchFamily="34" charset="0"/>
            <a:cs typeface="Arial" panose="020B0604020202020204" pitchFamily="34" charset="0"/>
          </a:endParaRPr>
        </a:p>
      </dsp:txBody>
      <dsp:txXfrm>
        <a:off x="0" y="382881"/>
        <a:ext cx="11029950" cy="2086875"/>
      </dsp:txXfrm>
    </dsp:sp>
    <dsp:sp modelId="{C33B9B2B-6CAA-4302-BE0D-981D8F0C9B10}">
      <dsp:nvSpPr>
        <dsp:cNvPr id="0" name=""/>
        <dsp:cNvSpPr/>
      </dsp:nvSpPr>
      <dsp:spPr>
        <a:xfrm>
          <a:off x="551497" y="19566"/>
          <a:ext cx="7720965" cy="7380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Technical Difficulties</a:t>
          </a:r>
        </a:p>
      </dsp:txBody>
      <dsp:txXfrm>
        <a:off x="587523" y="55592"/>
        <a:ext cx="7648913" cy="665948"/>
      </dsp:txXfrm>
    </dsp:sp>
    <dsp:sp modelId="{D395A932-415F-4401-9F15-706E3511CF60}">
      <dsp:nvSpPr>
        <dsp:cNvPr id="0" name=""/>
        <dsp:cNvSpPr/>
      </dsp:nvSpPr>
      <dsp:spPr>
        <a:xfrm>
          <a:off x="0" y="2979441"/>
          <a:ext cx="11029950" cy="102375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520700"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Q&amp;A option at the bottom of the screen</a:t>
          </a:r>
          <a:endParaRPr lang="en-US" sz="2400" kern="1200" dirty="0">
            <a:solidFill>
              <a:schemeClr val="accent1"/>
            </a:solidFill>
            <a:latin typeface="Arial" panose="020B0604020202020204" pitchFamily="34" charset="0"/>
            <a:cs typeface="Arial" panose="020B0604020202020204" pitchFamily="34" charset="0"/>
          </a:endParaRPr>
        </a:p>
      </dsp:txBody>
      <dsp:txXfrm>
        <a:off x="0" y="2979441"/>
        <a:ext cx="11029950" cy="1023750"/>
      </dsp:txXfrm>
    </dsp:sp>
    <dsp:sp modelId="{BF394396-594D-48B4-88B6-57E0EB5F2607}">
      <dsp:nvSpPr>
        <dsp:cNvPr id="0" name=""/>
        <dsp:cNvSpPr/>
      </dsp:nvSpPr>
      <dsp:spPr>
        <a:xfrm>
          <a:off x="551497" y="2610441"/>
          <a:ext cx="7720965" cy="7380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Questions for Presenters</a:t>
          </a:r>
          <a:endParaRPr lang="en-US" sz="2400" b="1" kern="1200" dirty="0">
            <a:latin typeface="Arial" panose="020B0604020202020204" pitchFamily="34" charset="0"/>
            <a:cs typeface="Arial" panose="020B0604020202020204" pitchFamily="34" charset="0"/>
          </a:endParaRPr>
        </a:p>
      </dsp:txBody>
      <dsp:txXfrm>
        <a:off x="587523" y="2646467"/>
        <a:ext cx="7648913" cy="665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939AD-943B-41EC-AB1A-4DF5ED39792E}">
      <dsp:nvSpPr>
        <dsp:cNvPr id="0" name=""/>
        <dsp:cNvSpPr/>
      </dsp:nvSpPr>
      <dsp:spPr>
        <a:xfrm>
          <a:off x="0" y="401419"/>
          <a:ext cx="11029950" cy="167895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541528"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Link to PPT is included in webcast login email, see the link now in the chat, or go to this webcast event from the Training page at </a:t>
          </a:r>
          <a:r>
            <a:rPr lang="en-US" sz="2400" b="0" u="sng" kern="1200" dirty="0">
              <a:solidFill>
                <a:srgbClr val="0070C0"/>
              </a:solidFill>
              <a:latin typeface="Arial" panose="020B0604020202020204" pitchFamily="34" charset="0"/>
              <a:cs typeface="Arial" panose="020B0604020202020204" pitchFamily="34" charset="0"/>
            </a:rPr>
            <a:t>AskJAN.org</a:t>
          </a:r>
          <a:endParaRPr lang="en-US" sz="2400" u="sng" kern="1200" dirty="0">
            <a:solidFill>
              <a:srgbClr val="0070C0"/>
            </a:solidFill>
            <a:latin typeface="Arial" panose="020B0604020202020204" pitchFamily="34" charset="0"/>
            <a:cs typeface="Arial" panose="020B0604020202020204" pitchFamily="34" charset="0"/>
          </a:endParaRPr>
        </a:p>
      </dsp:txBody>
      <dsp:txXfrm>
        <a:off x="0" y="401419"/>
        <a:ext cx="11029950" cy="1678950"/>
      </dsp:txXfrm>
    </dsp:sp>
    <dsp:sp modelId="{C33B9B2B-6CAA-4302-BE0D-981D8F0C9B10}">
      <dsp:nvSpPr>
        <dsp:cNvPr id="0" name=""/>
        <dsp:cNvSpPr/>
      </dsp:nvSpPr>
      <dsp:spPr>
        <a:xfrm>
          <a:off x="551497" y="23571"/>
          <a:ext cx="7720965" cy="76752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PPT Slides</a:t>
          </a:r>
        </a:p>
      </dsp:txBody>
      <dsp:txXfrm>
        <a:off x="588964" y="61038"/>
        <a:ext cx="7646031" cy="692586"/>
      </dsp:txXfrm>
    </dsp:sp>
    <dsp:sp modelId="{D395A932-415F-4401-9F15-706E3511CF60}">
      <dsp:nvSpPr>
        <dsp:cNvPr id="0" name=""/>
        <dsp:cNvSpPr/>
      </dsp:nvSpPr>
      <dsp:spPr>
        <a:xfrm>
          <a:off x="0" y="2610441"/>
          <a:ext cx="11029950" cy="1044225"/>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541528"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Use the closed caption (CC) option or captioning link in the chat</a:t>
          </a:r>
          <a:endParaRPr lang="en-US" sz="2400" kern="1200" dirty="0">
            <a:solidFill>
              <a:schemeClr val="accent1"/>
            </a:solidFill>
            <a:latin typeface="Arial" panose="020B0604020202020204" pitchFamily="34" charset="0"/>
            <a:cs typeface="Arial" panose="020B0604020202020204" pitchFamily="34" charset="0"/>
          </a:endParaRPr>
        </a:p>
      </dsp:txBody>
      <dsp:txXfrm>
        <a:off x="0" y="2610441"/>
        <a:ext cx="11029950" cy="1044225"/>
      </dsp:txXfrm>
    </dsp:sp>
    <dsp:sp modelId="{BF394396-594D-48B4-88B6-57E0EB5F2607}">
      <dsp:nvSpPr>
        <dsp:cNvPr id="0" name=""/>
        <dsp:cNvSpPr/>
      </dsp:nvSpPr>
      <dsp:spPr>
        <a:xfrm>
          <a:off x="551497" y="2226681"/>
          <a:ext cx="7720965" cy="76752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Captioning</a:t>
          </a:r>
          <a:endParaRPr lang="en-US" sz="2400" b="1" kern="1200" dirty="0">
            <a:latin typeface="Arial" panose="020B0604020202020204" pitchFamily="34" charset="0"/>
            <a:cs typeface="Arial" panose="020B0604020202020204" pitchFamily="34" charset="0"/>
          </a:endParaRPr>
        </a:p>
      </dsp:txBody>
      <dsp:txXfrm>
        <a:off x="588964" y="2264148"/>
        <a:ext cx="7646031" cy="692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D720D-524B-40A2-9A01-9A5E8D4E41AE}">
      <dsp:nvSpPr>
        <dsp:cNvPr id="0" name=""/>
        <dsp:cNvSpPr/>
      </dsp:nvSpPr>
      <dsp:spPr>
        <a:xfrm>
          <a:off x="2205989" y="1598"/>
          <a:ext cx="8823960" cy="701343"/>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78141" rIns="171209" bIns="178141"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AskJAN.org</a:t>
          </a:r>
        </a:p>
      </dsp:txBody>
      <dsp:txXfrm>
        <a:off x="2205989" y="1598"/>
        <a:ext cx="8823960" cy="701343"/>
      </dsp:txXfrm>
    </dsp:sp>
    <dsp:sp modelId="{358F9B01-4B8A-49E6-8182-92064EE7D17C}">
      <dsp:nvSpPr>
        <dsp:cNvPr id="0" name=""/>
        <dsp:cNvSpPr/>
      </dsp:nvSpPr>
      <dsp:spPr>
        <a:xfrm>
          <a:off x="0" y="1598"/>
          <a:ext cx="2205990" cy="701343"/>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69277" rIns="116734" bIns="69277"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Visit</a:t>
          </a:r>
          <a:endParaRPr lang="en-US" sz="2800" kern="1200" dirty="0">
            <a:latin typeface="Arial" panose="020B0604020202020204" pitchFamily="34" charset="0"/>
            <a:cs typeface="Arial" panose="020B0604020202020204" pitchFamily="34" charset="0"/>
          </a:endParaRPr>
        </a:p>
      </dsp:txBody>
      <dsp:txXfrm>
        <a:off x="0" y="1598"/>
        <a:ext cx="2205990" cy="701343"/>
      </dsp:txXfrm>
    </dsp:sp>
    <dsp:sp modelId="{1DC4E024-7BBB-4D38-86F8-4194D5DE58DA}">
      <dsp:nvSpPr>
        <dsp:cNvPr id="0" name=""/>
        <dsp:cNvSpPr/>
      </dsp:nvSpPr>
      <dsp:spPr>
        <a:xfrm>
          <a:off x="2205990" y="745022"/>
          <a:ext cx="8823960" cy="701343"/>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78141" rIns="171209" bIns="178141"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002060"/>
              </a:solidFill>
              <a:latin typeface="Arial" panose="020B0604020202020204" pitchFamily="34" charset="0"/>
              <a:cs typeface="Arial" panose="020B0604020202020204" pitchFamily="34" charset="0"/>
            </a:rPr>
            <a:t>800.526.7234</a:t>
          </a:r>
          <a:endParaRPr lang="en-US" sz="2800" kern="1200" dirty="0">
            <a:solidFill>
              <a:srgbClr val="002060"/>
            </a:solidFill>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r>
            <a:rPr lang="en-US" sz="1800" kern="1200" dirty="0">
              <a:solidFill>
                <a:srgbClr val="002060"/>
              </a:solidFill>
              <a:latin typeface="Arial" panose="020B0604020202020204" pitchFamily="34" charset="0"/>
              <a:cs typeface="Arial" panose="020B0604020202020204" pitchFamily="34" charset="0"/>
            </a:rPr>
            <a:t>877.781.9403 (TTY)</a:t>
          </a:r>
          <a:endParaRPr lang="en-US" sz="1400" kern="1200" dirty="0">
            <a:solidFill>
              <a:srgbClr val="002060"/>
            </a:solidFill>
            <a:latin typeface="Arial" panose="020B0604020202020204" pitchFamily="34" charset="0"/>
            <a:cs typeface="Arial" panose="020B0604020202020204" pitchFamily="34" charset="0"/>
          </a:endParaRPr>
        </a:p>
      </dsp:txBody>
      <dsp:txXfrm>
        <a:off x="2205990" y="745022"/>
        <a:ext cx="8823960" cy="701343"/>
      </dsp:txXfrm>
    </dsp:sp>
    <dsp:sp modelId="{F603894A-3084-49F9-A36C-5951C1EE89B2}">
      <dsp:nvSpPr>
        <dsp:cNvPr id="0" name=""/>
        <dsp:cNvSpPr/>
      </dsp:nvSpPr>
      <dsp:spPr>
        <a:xfrm>
          <a:off x="0" y="745022"/>
          <a:ext cx="2205990" cy="701343"/>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69277" rIns="116734" bIns="69277"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Call</a:t>
          </a:r>
          <a:endParaRPr lang="en-US" sz="2800" kern="1200" dirty="0">
            <a:latin typeface="Arial" panose="020B0604020202020204" pitchFamily="34" charset="0"/>
            <a:cs typeface="Arial" panose="020B0604020202020204" pitchFamily="34" charset="0"/>
          </a:endParaRPr>
        </a:p>
      </dsp:txBody>
      <dsp:txXfrm>
        <a:off x="0" y="745022"/>
        <a:ext cx="2205990" cy="701343"/>
      </dsp:txXfrm>
    </dsp:sp>
    <dsp:sp modelId="{616151C3-E234-47B5-9F99-ABAAD403D986}">
      <dsp:nvSpPr>
        <dsp:cNvPr id="0" name=""/>
        <dsp:cNvSpPr/>
      </dsp:nvSpPr>
      <dsp:spPr>
        <a:xfrm>
          <a:off x="2205813" y="1500306"/>
          <a:ext cx="8823960" cy="701343"/>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78141" rIns="171209" bIns="178141"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 AskJAN.org</a:t>
          </a:r>
        </a:p>
      </dsp:txBody>
      <dsp:txXfrm>
        <a:off x="2205813" y="1500306"/>
        <a:ext cx="8823960" cy="701343"/>
      </dsp:txXfrm>
    </dsp:sp>
    <dsp:sp modelId="{D6616D64-945C-4031-9A6D-F593D1F33F19}">
      <dsp:nvSpPr>
        <dsp:cNvPr id="0" name=""/>
        <dsp:cNvSpPr/>
      </dsp:nvSpPr>
      <dsp:spPr>
        <a:xfrm>
          <a:off x="0" y="1488447"/>
          <a:ext cx="2205990" cy="701343"/>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69277" rIns="116734" bIns="69277"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Live Chat</a:t>
          </a:r>
        </a:p>
      </dsp:txBody>
      <dsp:txXfrm>
        <a:off x="0" y="1488447"/>
        <a:ext cx="2205990" cy="701343"/>
      </dsp:txXfrm>
    </dsp:sp>
    <dsp:sp modelId="{BDFC0553-FF3D-4E22-B819-89FBB206C6D3}">
      <dsp:nvSpPr>
        <dsp:cNvPr id="0" name=""/>
        <dsp:cNvSpPr/>
      </dsp:nvSpPr>
      <dsp:spPr>
        <a:xfrm>
          <a:off x="2205990" y="2231871"/>
          <a:ext cx="8823960" cy="701343"/>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78141" rIns="171209" bIns="178141"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JAN@AskJAN.org</a:t>
          </a:r>
        </a:p>
      </dsp:txBody>
      <dsp:txXfrm>
        <a:off x="2205990" y="2231871"/>
        <a:ext cx="8823960" cy="701343"/>
      </dsp:txXfrm>
    </dsp:sp>
    <dsp:sp modelId="{9E7119BA-6D7B-4AF7-862A-6C863DC37D5B}">
      <dsp:nvSpPr>
        <dsp:cNvPr id="0" name=""/>
        <dsp:cNvSpPr/>
      </dsp:nvSpPr>
      <dsp:spPr>
        <a:xfrm>
          <a:off x="0" y="2231871"/>
          <a:ext cx="2205990" cy="701343"/>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69277" rIns="116734" bIns="69277"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Email</a:t>
          </a:r>
          <a:endParaRPr lang="en-US" sz="2200" kern="1200" dirty="0">
            <a:solidFill>
              <a:srgbClr val="002060"/>
            </a:solidFill>
            <a:latin typeface="Arial" panose="020B0604020202020204" pitchFamily="34" charset="0"/>
            <a:cs typeface="Arial" panose="020B0604020202020204" pitchFamily="34" charset="0"/>
          </a:endParaRPr>
        </a:p>
      </dsp:txBody>
      <dsp:txXfrm>
        <a:off x="0" y="2231871"/>
        <a:ext cx="2205990" cy="701343"/>
      </dsp:txXfrm>
    </dsp:sp>
    <dsp:sp modelId="{CBFB381D-2314-4C74-93DF-1C615E841C82}">
      <dsp:nvSpPr>
        <dsp:cNvPr id="0" name=""/>
        <dsp:cNvSpPr/>
      </dsp:nvSpPr>
      <dsp:spPr>
        <a:xfrm>
          <a:off x="2205990" y="2975295"/>
          <a:ext cx="8823960" cy="701343"/>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78141" rIns="171209" bIns="178141"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002060"/>
              </a:solidFill>
              <a:latin typeface="Arial" panose="020B0604020202020204" pitchFamily="34" charset="0"/>
              <a:cs typeface="Arial" panose="020B0604020202020204" pitchFamily="34" charset="0"/>
            </a:rPr>
            <a:t>Facebook and LinkedIn – Job Accommodation Network</a:t>
          </a:r>
          <a:br>
            <a:rPr lang="en-US" sz="2000" kern="1200" dirty="0">
              <a:solidFill>
                <a:srgbClr val="002060"/>
              </a:solidFill>
              <a:latin typeface="Arial" panose="020B0604020202020204" pitchFamily="34" charset="0"/>
              <a:cs typeface="Arial" panose="020B0604020202020204" pitchFamily="34" charset="0"/>
            </a:rPr>
          </a:br>
          <a:r>
            <a:rPr lang="en-US" sz="2000" kern="1200" dirty="0">
              <a:solidFill>
                <a:srgbClr val="002060"/>
              </a:solidFill>
              <a:latin typeface="Arial" panose="020B0604020202020204" pitchFamily="34" charset="0"/>
              <a:cs typeface="Arial" panose="020B0604020202020204" pitchFamily="34" charset="0"/>
            </a:rPr>
            <a:t>X (Twitter) – @JANatJAN</a:t>
          </a:r>
        </a:p>
      </dsp:txBody>
      <dsp:txXfrm>
        <a:off x="2205990" y="2975295"/>
        <a:ext cx="8823960" cy="701343"/>
      </dsp:txXfrm>
    </dsp:sp>
    <dsp:sp modelId="{74143DC2-0AFE-4F3A-AA20-35BD260D12F0}">
      <dsp:nvSpPr>
        <dsp:cNvPr id="0" name=""/>
        <dsp:cNvSpPr/>
      </dsp:nvSpPr>
      <dsp:spPr>
        <a:xfrm>
          <a:off x="0" y="2975295"/>
          <a:ext cx="2205990" cy="701343"/>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69277" rIns="116734" bIns="69277" numCol="1" spcCol="1270" anchor="ctr" anchorCtr="0">
          <a:noAutofit/>
        </a:bodyPr>
        <a:lstStyle/>
        <a:p>
          <a:pPr marL="0" lvl="0" indent="0" algn="ctr" defTabSz="1200150">
            <a:lnSpc>
              <a:spcPct val="90000"/>
            </a:lnSpc>
            <a:spcBef>
              <a:spcPct val="0"/>
            </a:spcBef>
            <a:spcAft>
              <a:spcPct val="35000"/>
            </a:spcAft>
            <a:buNone/>
          </a:pPr>
          <a:r>
            <a:rPr lang="en-US" sz="2700" kern="1200">
              <a:latin typeface="Arial" panose="020B0604020202020204" pitchFamily="34" charset="0"/>
              <a:cs typeface="Arial" panose="020B0604020202020204" pitchFamily="34" charset="0"/>
            </a:rPr>
            <a:t>Social Media</a:t>
          </a:r>
          <a:endParaRPr lang="en-US" sz="2700" kern="1200" dirty="0">
            <a:latin typeface="Arial" panose="020B0604020202020204" pitchFamily="34" charset="0"/>
            <a:cs typeface="Arial" panose="020B0604020202020204" pitchFamily="34" charset="0"/>
          </a:endParaRPr>
        </a:p>
      </dsp:txBody>
      <dsp:txXfrm>
        <a:off x="0" y="2975295"/>
        <a:ext cx="2205990" cy="70134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1964DE-B770-493F-9344-8F0AA6F01F65}"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8B637-82BB-40CF-BAE3-E3A2234FE2A4}" type="slidenum">
              <a:rPr lang="en-US" smtClean="0"/>
              <a:t>‹#›</a:t>
            </a:fld>
            <a:endParaRPr lang="en-US"/>
          </a:p>
        </p:txBody>
      </p:sp>
    </p:spTree>
    <p:extLst>
      <p:ext uri="{BB962C8B-B14F-4D97-AF65-F5344CB8AC3E}">
        <p14:creationId xmlns:p14="http://schemas.microsoft.com/office/powerpoint/2010/main" val="583305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a:t>
            </a:fld>
            <a:endParaRPr lang="en-US" dirty="0"/>
          </a:p>
        </p:txBody>
      </p:sp>
    </p:spTree>
    <p:extLst>
      <p:ext uri="{BB962C8B-B14F-4D97-AF65-F5344CB8AC3E}">
        <p14:creationId xmlns:p14="http://schemas.microsoft.com/office/powerpoint/2010/main" val="559832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10</a:t>
            </a:fld>
            <a:endParaRPr lang="en-US"/>
          </a:p>
        </p:txBody>
      </p:sp>
    </p:spTree>
    <p:extLst>
      <p:ext uri="{BB962C8B-B14F-4D97-AF65-F5344CB8AC3E}">
        <p14:creationId xmlns:p14="http://schemas.microsoft.com/office/powerpoint/2010/main" val="1367601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11</a:t>
            </a:fld>
            <a:endParaRPr lang="en-US"/>
          </a:p>
        </p:txBody>
      </p:sp>
    </p:spTree>
    <p:extLst>
      <p:ext uri="{BB962C8B-B14F-4D97-AF65-F5344CB8AC3E}">
        <p14:creationId xmlns:p14="http://schemas.microsoft.com/office/powerpoint/2010/main" val="70750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12</a:t>
            </a:fld>
            <a:endParaRPr lang="en-US"/>
          </a:p>
        </p:txBody>
      </p:sp>
    </p:spTree>
    <p:extLst>
      <p:ext uri="{BB962C8B-B14F-4D97-AF65-F5344CB8AC3E}">
        <p14:creationId xmlns:p14="http://schemas.microsoft.com/office/powerpoint/2010/main" val="1862307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13</a:t>
            </a:fld>
            <a:endParaRPr lang="en-US"/>
          </a:p>
        </p:txBody>
      </p:sp>
    </p:spTree>
    <p:extLst>
      <p:ext uri="{BB962C8B-B14F-4D97-AF65-F5344CB8AC3E}">
        <p14:creationId xmlns:p14="http://schemas.microsoft.com/office/powerpoint/2010/main" val="1972994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14</a:t>
            </a:fld>
            <a:endParaRPr lang="en-US"/>
          </a:p>
        </p:txBody>
      </p:sp>
    </p:spTree>
    <p:extLst>
      <p:ext uri="{BB962C8B-B14F-4D97-AF65-F5344CB8AC3E}">
        <p14:creationId xmlns:p14="http://schemas.microsoft.com/office/powerpoint/2010/main" val="1447168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2455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16</a:t>
            </a:fld>
            <a:endParaRPr lang="en-US"/>
          </a:p>
        </p:txBody>
      </p:sp>
    </p:spTree>
    <p:extLst>
      <p:ext uri="{BB962C8B-B14F-4D97-AF65-F5344CB8AC3E}">
        <p14:creationId xmlns:p14="http://schemas.microsoft.com/office/powerpoint/2010/main" val="298552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17</a:t>
            </a:fld>
            <a:endParaRPr lang="en-US"/>
          </a:p>
        </p:txBody>
      </p:sp>
    </p:spTree>
    <p:extLst>
      <p:ext uri="{BB962C8B-B14F-4D97-AF65-F5344CB8AC3E}">
        <p14:creationId xmlns:p14="http://schemas.microsoft.com/office/powerpoint/2010/main" val="1130082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81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7E513A-D5CD-49C2-A479-060BE207EFE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26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513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666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16438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6794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i="0" dirty="0">
              <a:solidFill>
                <a:srgbClr val="212121"/>
              </a:solidFill>
              <a:effectLst/>
              <a:latin typeface="Source Sans Pro Web"/>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7D63A3-1F42-4513-9469-678C3FF616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3310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5</a:t>
            </a:fld>
            <a:endParaRPr lang="en-US"/>
          </a:p>
        </p:txBody>
      </p:sp>
    </p:spTree>
    <p:extLst>
      <p:ext uri="{BB962C8B-B14F-4D97-AF65-F5344CB8AC3E}">
        <p14:creationId xmlns:p14="http://schemas.microsoft.com/office/powerpoint/2010/main" val="651034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1200"/>
              </a:spcAft>
              <a:buClr>
                <a:schemeClr val="accent1"/>
              </a:buClr>
              <a:buSzPct val="92000"/>
              <a:buFont typeface="Wingdings 2" panose="05020102010507070707" pitchFamily="18" charset="2"/>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4034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7</a:t>
            </a:fld>
            <a:endParaRPr lang="en-US"/>
          </a:p>
        </p:txBody>
      </p:sp>
    </p:spTree>
    <p:extLst>
      <p:ext uri="{BB962C8B-B14F-4D97-AF65-F5344CB8AC3E}">
        <p14:creationId xmlns:p14="http://schemas.microsoft.com/office/powerpoint/2010/main" val="2118642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8</a:t>
            </a:fld>
            <a:endParaRPr lang="en-US"/>
          </a:p>
        </p:txBody>
      </p:sp>
    </p:spTree>
    <p:extLst>
      <p:ext uri="{BB962C8B-B14F-4D97-AF65-F5344CB8AC3E}">
        <p14:creationId xmlns:p14="http://schemas.microsoft.com/office/powerpoint/2010/main" val="1773375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9</a:t>
            </a:fld>
            <a:endParaRPr lang="en-US"/>
          </a:p>
        </p:txBody>
      </p:sp>
    </p:spTree>
    <p:extLst>
      <p:ext uri="{BB962C8B-B14F-4D97-AF65-F5344CB8AC3E}">
        <p14:creationId xmlns:p14="http://schemas.microsoft.com/office/powerpoint/2010/main" val="11561523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r>
              <a:rPr lang="en-US" dirty="0"/>
              <a:t>JAN is funded by a contract with the Office of disability employment policy, </a:t>
            </a:r>
            <a:r>
              <a:rPr lang="en-US" dirty="0" err="1"/>
              <a:t>u.s.</a:t>
            </a:r>
            <a:r>
              <a:rPr lang="en-US" dirty="0"/>
              <a:t> department of labor.</a:t>
            </a:r>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1897" y="5369586"/>
            <a:ext cx="684659" cy="951676"/>
          </a:xfrm>
          <a:prstGeom prst="rect">
            <a:avLst/>
          </a:prstGeom>
        </p:spPr>
      </p:pic>
    </p:spTree>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6496B-62A4-45AD-A174-D929C967C4CB}" type="datetime1">
              <a:rPr lang="en-US" smtClean="0"/>
              <a:t>10/10/2023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32A0D10-1C02-40CB-A684-779709F45FE8}" type="datetime1">
              <a:rPr lang="en-US" smtClean="0"/>
              <a:t>10/10/2023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endParaRPr lang="en-US" dirty="0"/>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1587394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2526904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89734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99687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03572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4234044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1146668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9710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20416" y="6064502"/>
            <a:ext cx="1830966" cy="58083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03546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74469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055157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Text Placeholder 2"/>
          <p:cNvSpPr>
            <a:spLocks noGrp="1"/>
          </p:cNvSpPr>
          <p:nvPr>
            <p:ph idx="1"/>
          </p:nvPr>
        </p:nvSpPr>
        <p:spPr>
          <a:xfrm>
            <a:off x="1117600" y="1295400"/>
            <a:ext cx="10464800" cy="5181600"/>
          </a:xfrm>
          <a:prstGeom prst="rect">
            <a:avLst/>
          </a:prstGeom>
          <a:solidFill>
            <a:schemeClr val="bg1"/>
          </a:solidFill>
        </p:spPr>
        <p:txBody>
          <a:bodyPr rtlCol="0">
            <a:normAutofit/>
          </a:bodyPr>
          <a:lstStyle>
            <a:lvl1pPr>
              <a:defRPr>
                <a:solidFill>
                  <a:srgbClr val="002C5F"/>
                </a:solidFill>
                <a:latin typeface="Arial" pitchFamily="34" charset="0"/>
                <a:cs typeface="Arial" pitchFamily="34" charset="0"/>
              </a:defRPr>
            </a:lvl1pPr>
            <a:lvl2pPr>
              <a:defRPr>
                <a:solidFill>
                  <a:srgbClr val="002C5F"/>
                </a:solidFill>
                <a:latin typeface="Arial" pitchFamily="34" charset="0"/>
                <a:cs typeface="Arial" pitchFamily="34" charset="0"/>
              </a:defRPr>
            </a:lvl2pPr>
            <a:lvl3pPr>
              <a:defRPr>
                <a:solidFill>
                  <a:srgbClr val="002C5F"/>
                </a:solidFill>
                <a:latin typeface="Arial" pitchFamily="34" charset="0"/>
                <a:cs typeface="Arial" pitchFamily="34" charset="0"/>
              </a:defRPr>
            </a:lvl3pPr>
            <a:lvl4pPr>
              <a:defRPr>
                <a:solidFill>
                  <a:srgbClr val="002C5F"/>
                </a:solidFill>
                <a:latin typeface="Arial" pitchFamily="34" charset="0"/>
                <a:cs typeface="Arial" pitchFamily="34" charset="0"/>
              </a:defRPr>
            </a:lvl4pPr>
            <a:lvl5pPr>
              <a:defRPr>
                <a:solidFill>
                  <a:srgbClr val="002C5F"/>
                </a:solidFill>
                <a:latin typeface="Arial" pitchFamily="34" charset="0"/>
                <a:cs typeface="Arial" pitchFamily="34" charset="0"/>
              </a:defRPr>
            </a:lvl5pPr>
          </a:lstStyle>
          <a:p>
            <a:pPr lvl="0"/>
            <a:endParaRPr lang="en-US" noProof="0" dirty="0"/>
          </a:p>
        </p:txBody>
      </p:sp>
      <p:sp>
        <p:nvSpPr>
          <p:cNvPr id="3"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0D8369C7-1071-48A7-AF59-DD7AE590CD40}" type="slidenum">
              <a:rPr lang="en-US"/>
              <a:pPr>
                <a:defRPr/>
              </a:pPr>
              <a:t>‹#›</a:t>
            </a:fld>
            <a:endParaRPr lang="en-US"/>
          </a:p>
        </p:txBody>
      </p:sp>
    </p:spTree>
    <p:extLst>
      <p:ext uri="{BB962C8B-B14F-4D97-AF65-F5344CB8AC3E}">
        <p14:creationId xmlns:p14="http://schemas.microsoft.com/office/powerpoint/2010/main" val="1983614820"/>
      </p:ext>
    </p:extLst>
  </p:cSld>
  <p:clrMapOvr>
    <a:masterClrMapping/>
  </p:clrMapOvr>
  <p:transition spd="slow">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3172021081"/>
      </p:ext>
    </p:extLst>
  </p:cSld>
  <p:clrMapOvr>
    <a:masterClrMapping/>
  </p:clrMapOvr>
  <p:transition spd="slow">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Rectangle 4"/>
          <p:cNvSpPr/>
          <p:nvPr userDrawn="1"/>
        </p:nvSpPr>
        <p:spPr>
          <a:xfrm>
            <a:off x="1121835" y="1292228"/>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8818799E-D89E-43A9-951B-2AEA492F370D}" type="slidenum">
              <a:rPr lang="en-US"/>
              <a:pPr>
                <a:defRPr/>
              </a:pPr>
              <a:t>‹#›</a:t>
            </a:fld>
            <a:endParaRPr lang="en-US"/>
          </a:p>
        </p:txBody>
      </p:sp>
    </p:spTree>
    <p:extLst>
      <p:ext uri="{BB962C8B-B14F-4D97-AF65-F5344CB8AC3E}">
        <p14:creationId xmlns:p14="http://schemas.microsoft.com/office/powerpoint/2010/main" val="1714762580"/>
      </p:ext>
    </p:extLst>
  </p:cSld>
  <p:clrMapOvr>
    <a:masterClrMapping/>
  </p:clrMapOvr>
  <p:transition spd="slow">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3" name="Text Placeholder 2"/>
          <p:cNvSpPr>
            <a:spLocks noGrp="1"/>
          </p:cNvSpPr>
          <p:nvPr>
            <p:ph idx="1"/>
          </p:nvPr>
        </p:nvSpPr>
        <p:spPr>
          <a:xfrm>
            <a:off x="1117600" y="1295400"/>
            <a:ext cx="10464800" cy="5181600"/>
          </a:xfrm>
          <a:prstGeom prst="rect">
            <a:avLst/>
          </a:prstGeom>
          <a:solidFill>
            <a:schemeClr val="bg1"/>
          </a:solidFill>
        </p:spPr>
        <p:txBody>
          <a:bodyPr rtlCol="0">
            <a:normAutofit/>
          </a:bodyPr>
          <a:lstStyle>
            <a:lvl1pPr>
              <a:defRPr>
                <a:solidFill>
                  <a:srgbClr val="002C5F"/>
                </a:solidFill>
                <a:latin typeface="Arial" pitchFamily="34" charset="0"/>
                <a:cs typeface="Arial" pitchFamily="34" charset="0"/>
              </a:defRPr>
            </a:lvl1pPr>
            <a:lvl2pPr>
              <a:defRPr>
                <a:solidFill>
                  <a:srgbClr val="002C5F"/>
                </a:solidFill>
                <a:latin typeface="Arial" pitchFamily="34" charset="0"/>
                <a:cs typeface="Arial" pitchFamily="34" charset="0"/>
              </a:defRPr>
            </a:lvl2pPr>
            <a:lvl3pPr>
              <a:defRPr>
                <a:solidFill>
                  <a:srgbClr val="002C5F"/>
                </a:solidFill>
                <a:latin typeface="Arial" pitchFamily="34" charset="0"/>
                <a:cs typeface="Arial" pitchFamily="34" charset="0"/>
              </a:defRPr>
            </a:lvl3pPr>
            <a:lvl4pPr>
              <a:defRPr>
                <a:solidFill>
                  <a:srgbClr val="002C5F"/>
                </a:solidFill>
                <a:latin typeface="Arial" pitchFamily="34" charset="0"/>
                <a:cs typeface="Arial" pitchFamily="34" charset="0"/>
              </a:defRPr>
            </a:lvl4pPr>
            <a:lvl5pPr>
              <a:defRPr>
                <a:solidFill>
                  <a:srgbClr val="002C5F"/>
                </a:solidFill>
                <a:latin typeface="Arial" pitchFamily="34" charset="0"/>
                <a:cs typeface="Arial" pitchFamily="34" charset="0"/>
              </a:defRPr>
            </a:lvl5pPr>
          </a:lstStyle>
          <a:p>
            <a:pPr lvl="0"/>
            <a:endParaRPr lang="en-US" noProof="0" dirty="0"/>
          </a:p>
        </p:txBody>
      </p:sp>
      <p:sp>
        <p:nvSpPr>
          <p:cNvPr id="4" name="Title Placeholder 11"/>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dirty="0"/>
              <a:t>Transition</a:t>
            </a:r>
          </a:p>
        </p:txBody>
      </p:sp>
      <p:sp>
        <p:nvSpPr>
          <p:cNvPr id="5" name="Slide Number Placeholder 5"/>
          <p:cNvSpPr>
            <a:spLocks noGrp="1"/>
          </p:cNvSpPr>
          <p:nvPr>
            <p:ph type="sldNum" sz="quarter" idx="10"/>
          </p:nvPr>
        </p:nvSpPr>
        <p:spPr/>
        <p:txBody>
          <a:bodyPr/>
          <a:lstStyle>
            <a:lvl1pPr fontAlgn="auto">
              <a:spcBef>
                <a:spcPts val="0"/>
              </a:spcBef>
              <a:spcAft>
                <a:spcPts val="0"/>
              </a:spcAft>
              <a:defRPr>
                <a:latin typeface="+mn-lt"/>
              </a:defRPr>
            </a:lvl1pPr>
          </a:lstStyle>
          <a:p>
            <a:pPr>
              <a:defRPr/>
            </a:pPr>
            <a:fld id="{0A5DC6D4-B4E9-4521-87C4-ADF1F2A553FD}" type="slidenum">
              <a:rPr lang="en-US" altLang="en-US"/>
              <a:pPr>
                <a:defRPr/>
              </a:pPr>
              <a:t>‹#›</a:t>
            </a:fld>
            <a:endParaRPr lang="en-US" altLang="en-US"/>
          </a:p>
        </p:txBody>
      </p:sp>
    </p:spTree>
    <p:extLst>
      <p:ext uri="{BB962C8B-B14F-4D97-AF65-F5344CB8AC3E}">
        <p14:creationId xmlns:p14="http://schemas.microsoft.com/office/powerpoint/2010/main" val="725220991"/>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1200"/>
              </a:spcBef>
              <a:spcAft>
                <a:spcPts val="0"/>
              </a:spcAft>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1"/>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Mobility Impairments in the Workplace</a:t>
            </a:r>
          </a:p>
        </p:txBody>
      </p:sp>
      <p:sp>
        <p:nvSpPr>
          <p:cNvPr id="5" name="Slide Number Placeholder 5"/>
          <p:cNvSpPr>
            <a:spLocks noGrp="1"/>
          </p:cNvSpPr>
          <p:nvPr>
            <p:ph type="sldNum" sz="quarter" idx="10"/>
          </p:nvPr>
        </p:nvSpPr>
        <p:spPr/>
        <p:txBody>
          <a:bodyPr/>
          <a:lstStyle>
            <a:lvl1pPr fontAlgn="auto">
              <a:spcBef>
                <a:spcPts val="0"/>
              </a:spcBef>
              <a:spcAft>
                <a:spcPts val="0"/>
              </a:spcAft>
              <a:defRPr>
                <a:cs typeface="+mn-cs"/>
              </a:defRPr>
            </a:lvl1pPr>
          </a:lstStyle>
          <a:p>
            <a:pPr>
              <a:defRPr/>
            </a:pPr>
            <a:fld id="{95AD9419-96F4-4E1E-A96B-CDF539914427}" type="slidenum">
              <a:rPr lang="en-US" altLang="en-US"/>
              <a:pPr>
                <a:defRPr/>
              </a:pPr>
              <a:t>‹#›</a:t>
            </a:fld>
            <a:endParaRPr lang="en-US" altLang="en-US"/>
          </a:p>
        </p:txBody>
      </p:sp>
    </p:spTree>
    <p:extLst>
      <p:ext uri="{BB962C8B-B14F-4D97-AF65-F5344CB8AC3E}">
        <p14:creationId xmlns:p14="http://schemas.microsoft.com/office/powerpoint/2010/main" val="177784803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1C053A-FEA1-46C7-A039-369D528A951E}"/>
              </a:ext>
            </a:extLst>
          </p:cNvPr>
          <p:cNvSpPr txBox="1">
            <a:spLocks noChangeArrowheads="1"/>
          </p:cNvSpPr>
          <p:nvPr userDrawn="1"/>
        </p:nvSpPr>
        <p:spPr bwMode="auto">
          <a:xfrm>
            <a:off x="1016000" y="457200"/>
            <a:ext cx="7213600" cy="554038"/>
          </a:xfrm>
          <a:prstGeom prst="rect">
            <a:avLst/>
          </a:prstGeom>
          <a:solidFill>
            <a:schemeClr val="bg1"/>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1BA7F88-DF26-48B1-AD82-5CFA34AB89C9}"/>
              </a:ext>
            </a:extLst>
          </p:cNvPr>
          <p:cNvSpPr>
            <a:spLocks noGrp="1"/>
          </p:cNvSpPr>
          <p:nvPr>
            <p:ph type="sldNum" sz="quarter" idx="10"/>
          </p:nvPr>
        </p:nvSpPr>
        <p:spPr/>
        <p:txBody>
          <a:bodyPr/>
          <a:lstStyle>
            <a:lvl1pPr eaLnBrk="0" hangingPunct="0">
              <a:defRPr/>
            </a:lvl1pPr>
          </a:lstStyle>
          <a:p>
            <a:pPr>
              <a:defRPr/>
            </a:pPr>
            <a:fld id="{82B258E5-1D93-48DC-A97B-AF9BA5273705}" type="slidenum">
              <a:rPr lang="en-US" altLang="en-US"/>
              <a:pPr>
                <a:defRPr/>
              </a:pPr>
              <a:t>‹#›</a:t>
            </a:fld>
            <a:endParaRPr lang="en-US" altLang="en-US"/>
          </a:p>
        </p:txBody>
      </p:sp>
    </p:spTree>
    <p:extLst>
      <p:ext uri="{BB962C8B-B14F-4D97-AF65-F5344CB8AC3E}">
        <p14:creationId xmlns:p14="http://schemas.microsoft.com/office/powerpoint/2010/main" val="891165516"/>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3" name="Rectangle 2"/>
          <p:cNvSpPr/>
          <p:nvPr userDrawn="1"/>
        </p:nvSpPr>
        <p:spPr>
          <a:xfrm>
            <a:off x="1121834" y="381001"/>
            <a:ext cx="10460567" cy="533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p>
        </p:txBody>
      </p:sp>
      <p:pic>
        <p:nvPicPr>
          <p:cNvPr id="4" name="Picture 11" descr="JAN Logo&#10;&#10;Practical Solutions&#10;Workplace Succes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085168" y="381000"/>
            <a:ext cx="749723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1117600" y="3200400"/>
            <a:ext cx="10464800" cy="1066800"/>
          </a:xfrm>
        </p:spPr>
        <p:txBody>
          <a:bodyPr>
            <a:normAutofit/>
          </a:bodyPr>
          <a:lstStyle>
            <a:lvl1pPr algn="ctr">
              <a:defRPr sz="2800" b="1" baseline="0"/>
            </a:lvl1pPr>
            <a:lvl2pPr marL="0" algn="ctr">
              <a:buNone/>
              <a:defRPr sz="2400" baseline="0"/>
            </a:lvl2pPr>
            <a:lvl3pPr>
              <a:defRPr sz="2000"/>
            </a:lvl3pPr>
            <a:lvl4pPr>
              <a:defRPr sz="1800"/>
            </a:lvl4pPr>
            <a:lvl5pPr>
              <a:defRPr sz="1800"/>
            </a:lvl5pPr>
          </a:lstStyle>
          <a:p>
            <a:pPr lvl="0"/>
            <a:r>
              <a:rPr lang="en-US"/>
              <a:t>Click to edit Master text styles</a:t>
            </a:r>
          </a:p>
          <a:p>
            <a:pPr lvl="1"/>
            <a:r>
              <a:rPr lang="en-US"/>
              <a:t>Second level</a:t>
            </a:r>
          </a:p>
        </p:txBody>
      </p:sp>
      <p:sp>
        <p:nvSpPr>
          <p:cNvPr id="5" name="Slide Number Placeholder 5"/>
          <p:cNvSpPr>
            <a:spLocks noGrp="1"/>
          </p:cNvSpPr>
          <p:nvPr>
            <p:ph type="sldNum" sz="quarter" idx="10"/>
          </p:nvPr>
        </p:nvSpPr>
        <p:spPr/>
        <p:txBody>
          <a:bodyPr/>
          <a:lstStyle>
            <a:lvl1pPr>
              <a:defRPr/>
            </a:lvl1pPr>
          </a:lstStyle>
          <a:p>
            <a:pPr>
              <a:defRPr/>
            </a:pPr>
            <a:fld id="{466793D8-E210-47B0-B4A8-7731D1DD714A}" type="slidenum">
              <a:rPr lang="en-US" altLang="en-US"/>
              <a:pPr>
                <a:defRPr/>
              </a:pPr>
              <a:t>‹#›</a:t>
            </a:fld>
            <a:endParaRPr lang="en-US" altLang="en-US"/>
          </a:p>
        </p:txBody>
      </p:sp>
    </p:spTree>
    <p:extLst>
      <p:ext uri="{BB962C8B-B14F-4D97-AF65-F5344CB8AC3E}">
        <p14:creationId xmlns:p14="http://schemas.microsoft.com/office/powerpoint/2010/main" val="336793491"/>
      </p:ext>
    </p:extLst>
  </p:cSld>
  <p:clrMapOvr>
    <a:masterClrMapping/>
  </p:clrMapOvr>
  <p:transition spd="slow">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6C84B26-3D2A-4741-A536-840D4BB0A26D}" type="datetime1">
              <a:rPr lang="en-US" smtClean="0"/>
              <a:t>10/10/2023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creenshot">
    <p:spTree>
      <p:nvGrpSpPr>
        <p:cNvPr id="1" name=""/>
        <p:cNvGrpSpPr/>
        <p:nvPr/>
      </p:nvGrpSpPr>
      <p:grpSpPr>
        <a:xfrm>
          <a:off x="0" y="0"/>
          <a:ext cx="0" cy="0"/>
          <a:chOff x="0" y="0"/>
          <a:chExt cx="0" cy="0"/>
        </a:xfrm>
      </p:grpSpPr>
      <p:sp>
        <p:nvSpPr>
          <p:cNvPr id="4" name="Title Placeholder 11">
            <a:extLst>
              <a:ext uri="{FF2B5EF4-FFF2-40B4-BE49-F238E27FC236}">
                <a16:creationId xmlns:a16="http://schemas.microsoft.com/office/drawing/2014/main" id="{BD216F98-6B7B-4838-A4A8-6CDB9FA09C1C}"/>
              </a:ext>
            </a:extLst>
          </p:cNvPr>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 name="Slide Number Placeholder 5"/>
          <p:cNvSpPr>
            <a:spLocks noGrp="1"/>
          </p:cNvSpPr>
          <p:nvPr>
            <p:ph type="sldNum" sz="quarter" idx="10"/>
          </p:nvPr>
        </p:nvSpPr>
        <p:spPr/>
        <p:txBody>
          <a:bodyPr/>
          <a:lstStyle>
            <a:lvl1pPr>
              <a:defRPr/>
            </a:lvl1pPr>
          </a:lstStyle>
          <a:p>
            <a:pPr>
              <a:defRPr/>
            </a:pPr>
            <a:fld id="{34721FB7-C0A5-47CA-819C-4FFA2629E122}" type="slidenum">
              <a:rPr lang="en-US" altLang="en-US"/>
              <a:pPr>
                <a:defRPr/>
              </a:pPr>
              <a:t>‹#›</a:t>
            </a:fld>
            <a:endParaRPr lang="en-US" altLang="en-US"/>
          </a:p>
        </p:txBody>
      </p:sp>
      <p:sp>
        <p:nvSpPr>
          <p:cNvPr id="2" name="Rectangle 1"/>
          <p:cNvSpPr/>
          <p:nvPr userDrawn="1"/>
        </p:nvSpPr>
        <p:spPr>
          <a:xfrm>
            <a:off x="1121664" y="1298448"/>
            <a:ext cx="10460736" cy="5184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8288150"/>
      </p:ext>
    </p:extLst>
  </p:cSld>
  <p:clrMapOvr>
    <a:masterClrMapping/>
  </p:clrMapOvr>
  <p:transition spd="slow">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ext Placeholder 2"/>
          <p:cNvSpPr>
            <a:spLocks noGrp="1"/>
          </p:cNvSpPr>
          <p:nvPr>
            <p:ph idx="1"/>
          </p:nvPr>
        </p:nvSpPr>
        <p:spPr>
          <a:xfrm>
            <a:off x="1117600" y="1295400"/>
            <a:ext cx="10464800" cy="5181600"/>
          </a:xfrm>
          <a:prstGeom prst="rect">
            <a:avLst/>
          </a:prstGeom>
          <a:solidFill>
            <a:schemeClr val="bg1"/>
          </a:solidFill>
        </p:spPr>
        <p:txBody>
          <a:bodyPr rtlCol="0">
            <a:normAutofit/>
          </a:bodyPr>
          <a:lstStyle>
            <a:lvl1pPr>
              <a:defRPr>
                <a:solidFill>
                  <a:srgbClr val="002C5F"/>
                </a:solidFill>
                <a:latin typeface="Arial" pitchFamily="34" charset="0"/>
                <a:cs typeface="Arial" pitchFamily="34" charset="0"/>
              </a:defRPr>
            </a:lvl1pPr>
            <a:lvl2pPr>
              <a:defRPr>
                <a:solidFill>
                  <a:srgbClr val="002C5F"/>
                </a:solidFill>
                <a:latin typeface="Arial" pitchFamily="34" charset="0"/>
                <a:cs typeface="Arial" pitchFamily="34" charset="0"/>
              </a:defRPr>
            </a:lvl2pPr>
            <a:lvl3pPr>
              <a:defRPr>
                <a:solidFill>
                  <a:srgbClr val="002C5F"/>
                </a:solidFill>
                <a:latin typeface="Arial" pitchFamily="34" charset="0"/>
                <a:cs typeface="Arial" pitchFamily="34" charset="0"/>
              </a:defRPr>
            </a:lvl3pPr>
            <a:lvl4pPr>
              <a:defRPr>
                <a:solidFill>
                  <a:srgbClr val="002C5F"/>
                </a:solidFill>
                <a:latin typeface="Arial" pitchFamily="34" charset="0"/>
                <a:cs typeface="Arial" pitchFamily="34" charset="0"/>
              </a:defRPr>
            </a:lvl4pPr>
            <a:lvl5pPr>
              <a:defRPr>
                <a:solidFill>
                  <a:srgbClr val="002C5F"/>
                </a:solidFill>
                <a:latin typeface="Arial" pitchFamily="34" charset="0"/>
                <a:cs typeface="Arial" pitchFamily="34" charset="0"/>
              </a:defRPr>
            </a:lvl5pPr>
          </a:lstStyle>
          <a:p>
            <a:pPr lvl="0"/>
            <a:endParaRPr lang="en-US" noProof="0" dirty="0"/>
          </a:p>
        </p:txBody>
      </p:sp>
      <p:sp>
        <p:nvSpPr>
          <p:cNvPr id="3"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A1E5AD5F-1CC2-43CB-B7BB-FAFC72FC09B7}" type="slidenum">
              <a:rPr lang="en-US"/>
              <a:pPr>
                <a:defRPr/>
              </a:pPr>
              <a:t>‹#›</a:t>
            </a:fld>
            <a:endParaRPr lang="en-US"/>
          </a:p>
        </p:txBody>
      </p:sp>
    </p:spTree>
    <p:extLst>
      <p:ext uri="{BB962C8B-B14F-4D97-AF65-F5344CB8AC3E}">
        <p14:creationId xmlns:p14="http://schemas.microsoft.com/office/powerpoint/2010/main" val="1991167092"/>
      </p:ext>
    </p:extLst>
  </p:cSld>
  <p:clrMapOvr>
    <a:masterClrMapping/>
  </p:clrMapOvr>
  <p:transition spd="slow">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F2723ECD-18D2-42C5-A687-D4D12932AA95}" type="slidenum">
              <a:rPr lang="en-US"/>
              <a:pPr>
                <a:defRPr/>
              </a:pPr>
              <a:t>‹#›</a:t>
            </a:fld>
            <a:endParaRPr lang="en-US"/>
          </a:p>
        </p:txBody>
      </p:sp>
    </p:spTree>
    <p:extLst>
      <p:ext uri="{BB962C8B-B14F-4D97-AF65-F5344CB8AC3E}">
        <p14:creationId xmlns:p14="http://schemas.microsoft.com/office/powerpoint/2010/main" val="3545775531"/>
      </p:ext>
    </p:extLst>
  </p:cSld>
  <p:clrMapOvr>
    <a:masterClrMapping/>
  </p:clrMapOvr>
  <p:transition spd="slow">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p:nvPr userDrawn="1"/>
        </p:nvSpPr>
        <p:spPr>
          <a:xfrm>
            <a:off x="1121834" y="1292226"/>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651A2B5A-862D-413C-8676-69321027BFE7}" type="slidenum">
              <a:rPr lang="en-US"/>
              <a:pPr>
                <a:defRPr/>
              </a:pPr>
              <a:t>‹#›</a:t>
            </a:fld>
            <a:endParaRPr lang="en-US"/>
          </a:p>
        </p:txBody>
      </p:sp>
    </p:spTree>
    <p:extLst>
      <p:ext uri="{BB962C8B-B14F-4D97-AF65-F5344CB8AC3E}">
        <p14:creationId xmlns:p14="http://schemas.microsoft.com/office/powerpoint/2010/main" val="3794434863"/>
      </p:ext>
    </p:extLst>
  </p:cSld>
  <p:clrMapOvr>
    <a:masterClrMapping/>
  </p:clrMapOvr>
  <p:transition spd="slow">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2301" y="1879600"/>
            <a:ext cx="5518151" cy="4116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3651" y="1879600"/>
            <a:ext cx="5520267" cy="4116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C56D5153-C727-48BB-B94C-A83768FADDE3}" type="slidenum">
              <a:rPr lang="en-US"/>
              <a:pPr>
                <a:defRPr/>
              </a:pPr>
              <a:t>‹#›</a:t>
            </a:fld>
            <a:endParaRPr lang="en-US"/>
          </a:p>
        </p:txBody>
      </p:sp>
    </p:spTree>
    <p:extLst>
      <p:ext uri="{BB962C8B-B14F-4D97-AF65-F5344CB8AC3E}">
        <p14:creationId xmlns:p14="http://schemas.microsoft.com/office/powerpoint/2010/main" val="38621392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582400" y="109539"/>
            <a:ext cx="499533" cy="365125"/>
          </a:xfrm>
          <a:prstGeom prst="rect">
            <a:avLst/>
          </a:prstGeom>
        </p:spPr>
        <p:txBody>
          <a:bodyPr/>
          <a:lstStyle>
            <a:defPPr>
              <a:defRPr lang="en-US"/>
            </a:defPPr>
            <a:lvl1pPr marL="0" algn="l" defTabSz="457200" rtl="0" eaLnBrk="1" latinLnBrk="0" hangingPunct="1">
              <a:defRPr sz="13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C7F96C7B-85DC-49B4-BA82-7E92CD085FF4}" type="slidenum">
              <a:rPr lang="en-US" sz="1400" b="1" smtClean="0"/>
              <a:pPr algn="r">
                <a:defRPr/>
              </a:pPr>
              <a:t>‹#›</a:t>
            </a:fld>
            <a:endParaRPr lang="en-US" sz="1400" b="1" dirty="0"/>
          </a:p>
        </p:txBody>
      </p:sp>
      <p:sp>
        <p:nvSpPr>
          <p:cNvPr id="2" name="Title 1"/>
          <p:cNvSpPr>
            <a:spLocks noGrp="1"/>
          </p:cNvSpPr>
          <p:nvPr>
            <p:ph type="title"/>
          </p:nvPr>
        </p:nvSpPr>
        <p:spPr>
          <a:xfrm>
            <a:off x="609601" y="474579"/>
            <a:ext cx="10895659" cy="528638"/>
          </a:xfrm>
        </p:spPr>
        <p:txBody>
          <a:bodyPr>
            <a:normAutofit/>
          </a:bodyPr>
          <a:lstStyle>
            <a:lvl1pPr algn="l">
              <a:defRPr sz="4000" b="1">
                <a:solidFill>
                  <a:srgbClr val="004987"/>
                </a:solidFill>
              </a:defRPr>
            </a:lvl1pPr>
          </a:lstStyle>
          <a:p>
            <a:r>
              <a:rPr lang="en-US" dirty="0"/>
              <a:t>Click to edit Master title style</a:t>
            </a:r>
          </a:p>
        </p:txBody>
      </p:sp>
      <p:sp>
        <p:nvSpPr>
          <p:cNvPr id="3" name="Content Placeholder 2"/>
          <p:cNvSpPr>
            <a:spLocks noGrp="1"/>
          </p:cNvSpPr>
          <p:nvPr>
            <p:ph idx="1"/>
          </p:nvPr>
        </p:nvSpPr>
        <p:spPr>
          <a:xfrm>
            <a:off x="609600" y="1363580"/>
            <a:ext cx="10972800" cy="4465052"/>
          </a:xfrm>
        </p:spPr>
        <p:txBody>
          <a:bodyPr/>
          <a:lstStyle>
            <a:lvl1pPr>
              <a:buClr>
                <a:srgbClr val="C33026"/>
              </a:buClr>
              <a:defRPr b="1"/>
            </a:lvl1pPr>
            <a:lvl3pPr>
              <a:buClr>
                <a:srgbClr val="004987"/>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32623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0">
                <a:solidFill>
                  <a:schemeClr val="bg1"/>
                </a:solidFill>
                <a:latin typeface="Arial" panose="020B0604020202020204" pitchFamily="34" charset="0"/>
                <a:cs typeface="Arial" panose="020B0604020202020204" pitchFamily="34" charset="0"/>
              </a:defRPr>
            </a:lvl1pPr>
          </a:lstStyle>
          <a:p>
            <a:r>
              <a:rPr lang="en-US" dirty="0"/>
              <a:t>JAN </a:t>
            </a:r>
            <a:r>
              <a:rPr lang="en-US" cap="none" dirty="0"/>
              <a:t>is a service of the U.S. Department of Labor’s Office of Disability Employment Policy/ODEP.</a:t>
            </a:r>
            <a:endParaRPr lang="en-US" dirty="0"/>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1093636121"/>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sz="2600">
                <a:solidFill>
                  <a:schemeClr val="accent1"/>
                </a:solidFill>
                <a:latin typeface="Arial Nova" panose="020B0504020202020204" pitchFamily="34" charset="0"/>
                <a:cs typeface="Arial" panose="020B0604020202020204" pitchFamily="34" charset="0"/>
              </a:defRPr>
            </a:lvl1pPr>
            <a:lvl2pPr>
              <a:buClr>
                <a:schemeClr val="accent1"/>
              </a:buClr>
              <a:defRPr sz="2400"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600">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30320555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userDrawn="1"/>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822287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dirty="0"/>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lvl1pPr>
              <a:buClr>
                <a:srgbClr val="002060"/>
              </a:buClr>
              <a:defRPr sz="2000">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417" y="2228003"/>
            <a:ext cx="5422392" cy="3633047"/>
          </a:xfrm>
        </p:spPr>
        <p:txBody>
          <a:bodyPr>
            <a:normAutofit/>
          </a:bodyPr>
          <a:lstStyle>
            <a:lvl1pPr>
              <a:buClr>
                <a:schemeClr val="accent1"/>
              </a:buClr>
              <a:defRPr sz="2000">
                <a:solidFill>
                  <a:srgbClr val="002060"/>
                </a:solidFill>
                <a:latin typeface="Arial Nova" panose="020B0504020202020204" pitchFamily="34" charset="0"/>
              </a:defRPr>
            </a:lvl1pPr>
            <a:lvl2pPr>
              <a:buClr>
                <a:schemeClr val="accent1"/>
              </a:buClr>
              <a:defRPr>
                <a:solidFill>
                  <a:srgbClr val="002060"/>
                </a:solidFill>
                <a:latin typeface="Arial Nova" panose="020B0504020202020204" pitchFamily="34" charset="0"/>
              </a:defRPr>
            </a:lvl2pPr>
            <a:lvl3pPr>
              <a:buClr>
                <a:schemeClr val="accent1"/>
              </a:buClr>
              <a:defRPr>
                <a:solidFill>
                  <a:srgbClr val="002060"/>
                </a:solidFill>
                <a:latin typeface="Arial Nova" panose="020B0504020202020204" pitchFamily="34" charset="0"/>
              </a:defRPr>
            </a:lvl3pPr>
            <a:lvl4pPr>
              <a:buClr>
                <a:schemeClr val="accent1"/>
              </a:buClr>
              <a:defRPr>
                <a:solidFill>
                  <a:srgbClr val="002060"/>
                </a:solidFill>
                <a:latin typeface="Arial Nova" panose="020B0504020202020204" pitchFamily="34" charset="0"/>
              </a:defRPr>
            </a:lvl4pPr>
            <a:lvl5pPr>
              <a:buClr>
                <a:schemeClr val="accent1"/>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10693508" y="60118"/>
            <a:ext cx="1052510" cy="365125"/>
          </a:xfrm>
        </p:spPr>
        <p:txBody>
          <a:bodyPr/>
          <a:lstStyle>
            <a:lvl1pPr>
              <a:defRPr sz="1600">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1483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F33448-939B-4EC9-AF81-FED917661257}" type="datetime1">
              <a:rPr lang="en-US" smtClean="0"/>
              <a:t>10/10/2023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lvl1pPr>
              <a:buClr>
                <a:srgbClr val="002060"/>
              </a:buClr>
              <a:defRPr>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lvl1pPr>
              <a:buClr>
                <a:srgbClr val="002060"/>
              </a:buClr>
              <a:defRPr>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B8E1A0-F19E-43ED-A9FD-BBBB6365A0B1}" type="datetime1">
              <a:rPr lang="en-US" smtClean="0"/>
              <a:t>10/10/2023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lvl1pPr>
              <a:defRPr>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63010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10834831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36210773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buClr>
                <a:schemeClr val="accent1"/>
              </a:buClr>
              <a:defRPr sz="2000">
                <a:solidFill>
                  <a:srgbClr val="002060"/>
                </a:solidFill>
                <a:latin typeface="Arial Nova" panose="020B0504020202020204" pitchFamily="34" charset="0"/>
              </a:defRPr>
            </a:lvl1pPr>
            <a:lvl2pPr>
              <a:buClr>
                <a:schemeClr val="accent1"/>
              </a:buClr>
              <a:defRPr sz="1800">
                <a:solidFill>
                  <a:srgbClr val="002060"/>
                </a:solidFill>
                <a:latin typeface="Arial Nova" panose="020B0504020202020204" pitchFamily="34" charset="0"/>
              </a:defRPr>
            </a:lvl2pPr>
            <a:lvl3pPr>
              <a:buClr>
                <a:schemeClr val="accent1"/>
              </a:buClr>
              <a:defRPr sz="1600">
                <a:solidFill>
                  <a:srgbClr val="002060"/>
                </a:solidFill>
                <a:latin typeface="Arial Nova" panose="020B0504020202020204" pitchFamily="34" charset="0"/>
              </a:defRPr>
            </a:lvl3pPr>
            <a:lvl4pPr>
              <a:buClr>
                <a:schemeClr val="accent1"/>
              </a:buClr>
              <a:defRPr sz="1400">
                <a:solidFill>
                  <a:srgbClr val="002060"/>
                </a:solidFill>
                <a:latin typeface="Arial Nova" panose="020B0504020202020204" pitchFamily="34" charset="0"/>
              </a:defRPr>
            </a:lvl4pPr>
            <a:lvl5pPr>
              <a:buClr>
                <a:schemeClr val="accent1"/>
              </a:buClr>
              <a:defRPr sz="1400">
                <a:solidFill>
                  <a:srgbClr val="002060"/>
                </a:solidFill>
                <a:latin typeface="Arial Nova" panose="020B0504020202020204" pitchFamily="34" charset="0"/>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0697B2-505F-4AC8-8F94-72E521A0B74F}" type="datetime1">
              <a:rPr lang="en-US" smtClean="0"/>
              <a:t>10/10/2023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latin typeface="Arial Nova" panose="020B05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326481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solidFill>
                  <a:srgbClr val="00206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DEFF899-93D7-4212-8D3F-0D755BDEB77C}" type="datetime1">
              <a:rPr lang="en-US" smtClean="0"/>
              <a:t>10/10/2023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92165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6496B-62A4-45AD-A174-D929C967C4CB}" type="datetime1">
              <a:rPr lang="en-US" smtClean="0"/>
              <a:t>10/10/2023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293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32A0D10-1C02-40CB-A684-779709F45FE8}" type="datetime1">
              <a:rPr lang="en-US" smtClean="0"/>
              <a:t>10/10/2023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118556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5" name="Rectangle 4"/>
          <p:cNvSpPr/>
          <p:nvPr userDrawn="1"/>
        </p:nvSpPr>
        <p:spPr>
          <a:xfrm>
            <a:off x="1121834" y="1292226"/>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0"/>
          </p:nvPr>
        </p:nvSpPr>
        <p:spPr/>
        <p:txBody>
          <a:bodyPr/>
          <a:lstStyle>
            <a:lvl1pPr>
              <a:defRPr/>
            </a:lvl1pPr>
          </a:lstStyle>
          <a:p>
            <a:pPr>
              <a:defRPr/>
            </a:pPr>
            <a:fld id="{4D98D1BA-2478-40B5-9DFA-9E617D8EE9D1}" type="slidenum">
              <a:rPr lang="en-US" altLang="en-US"/>
              <a:pPr>
                <a:defRPr/>
              </a:pPr>
              <a:t>‹#›</a:t>
            </a:fld>
            <a:endParaRPr lang="en-US" altLang="en-US"/>
          </a:p>
        </p:txBody>
      </p:sp>
      <p:sp>
        <p:nvSpPr>
          <p:cNvPr id="6" name="Title Placeholder 11">
            <a:extLst>
              <a:ext uri="{FF2B5EF4-FFF2-40B4-BE49-F238E27FC236}">
                <a16:creationId xmlns:a16="http://schemas.microsoft.com/office/drawing/2014/main" id="{0D63D7AD-9997-4CF3-BF07-E73A14B4C668}"/>
              </a:ext>
            </a:extLst>
          </p:cNvPr>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2537961065"/>
      </p:ext>
    </p:extLst>
  </p:cSld>
  <p:clrMapOvr>
    <a:masterClrMapping/>
  </p:clrMapOvr>
  <p:transition spd="slow">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Screenshot">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p:txBody>
          <a:bodyPr/>
          <a:lstStyle>
            <a:lvl1pPr>
              <a:defRPr/>
            </a:lvl1pPr>
          </a:lstStyle>
          <a:p>
            <a:pPr>
              <a:defRPr/>
            </a:pPr>
            <a:fld id="{34721FB7-C0A5-47CA-819C-4FFA2629E122}" type="slidenum">
              <a:rPr lang="en-US" altLang="en-US"/>
              <a:pPr>
                <a:defRPr/>
              </a:pPr>
              <a:t>‹#›</a:t>
            </a:fld>
            <a:endParaRPr lang="en-US" altLang="en-US"/>
          </a:p>
        </p:txBody>
      </p:sp>
      <p:sp>
        <p:nvSpPr>
          <p:cNvPr id="2" name="Rectangle 1"/>
          <p:cNvSpPr/>
          <p:nvPr userDrawn="1"/>
        </p:nvSpPr>
        <p:spPr>
          <a:xfrm>
            <a:off x="1121664" y="1298448"/>
            <a:ext cx="10460736" cy="5184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1">
            <a:extLst>
              <a:ext uri="{FF2B5EF4-FFF2-40B4-BE49-F238E27FC236}">
                <a16:creationId xmlns:a16="http://schemas.microsoft.com/office/drawing/2014/main" id="{05210562-C19F-41A9-8738-4FE2939E26B6}"/>
              </a:ext>
            </a:extLst>
          </p:cNvPr>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3250633369"/>
      </p:ext>
    </p:extLst>
  </p:cSld>
  <p:clrMapOvr>
    <a:masterClrMapping/>
  </p:clrMapOvr>
  <p:transition spd="slow">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r>
              <a:rPr lang="en-US" dirty="0"/>
              <a:t>JAN is funded by a contract with the Office of disability employment policy, </a:t>
            </a:r>
            <a:r>
              <a:rPr lang="en-US" dirty="0" err="1"/>
              <a:t>u.s.</a:t>
            </a:r>
            <a:r>
              <a:rPr lang="en-US" dirty="0"/>
              <a:t> department of labor.</a:t>
            </a:r>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487069287"/>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B8E1A0-F19E-43ED-A9FD-BBBB6365A0B1}" type="datetime1">
              <a:rPr lang="en-US" smtClean="0"/>
              <a:t>10/10/2023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584274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6C84B26-3D2A-4741-A536-840D4BB0A26D}" type="datetime1">
              <a:rPr lang="en-US" smtClean="0"/>
              <a:t>10/10/2023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171079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F33448-939B-4EC9-AF81-FED917661257}" type="datetime1">
              <a:rPr lang="en-US" smtClean="0"/>
              <a:t>10/10/2023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979607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B8E1A0-F19E-43ED-A9FD-BBBB6365A0B1}" type="datetime1">
              <a:rPr lang="en-US" smtClean="0"/>
              <a:t>10/10/2023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595358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28477919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27911568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0697B2-505F-4AC8-8F94-72E521A0B74F}" type="datetime1">
              <a:rPr lang="en-US" smtClean="0"/>
              <a:t>10/10/2023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617113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EFF899-93D7-4212-8D3F-0D755BDEB77C}" type="datetime1">
              <a:rPr lang="en-US" smtClean="0"/>
              <a:t>10/10/2023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01411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6496B-62A4-45AD-A174-D929C967C4CB}" type="datetime1">
              <a:rPr lang="en-US" smtClean="0"/>
              <a:t>10/10/2023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587397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32A0D10-1C02-40CB-A684-779709F45FE8}" type="datetime1">
              <a:rPr lang="en-US" smtClean="0"/>
              <a:t>10/10/2023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680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61625" y="6041605"/>
            <a:ext cx="1828959" cy="579170"/>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endParaRPr lang="en-US" dirty="0"/>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2466726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13775338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400550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029121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715089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20769036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5187436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8968982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836651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62346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40599" y="5994257"/>
            <a:ext cx="1828959" cy="579170"/>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230992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Text Placeholder 2"/>
          <p:cNvSpPr>
            <a:spLocks noGrp="1"/>
          </p:cNvSpPr>
          <p:nvPr>
            <p:ph idx="1"/>
          </p:nvPr>
        </p:nvSpPr>
        <p:spPr>
          <a:xfrm>
            <a:off x="1117600" y="1295400"/>
            <a:ext cx="10464800" cy="5181600"/>
          </a:xfrm>
          <a:prstGeom prst="rect">
            <a:avLst/>
          </a:prstGeom>
          <a:solidFill>
            <a:schemeClr val="bg1"/>
          </a:solidFill>
        </p:spPr>
        <p:txBody>
          <a:bodyPr rtlCol="0">
            <a:normAutofit/>
          </a:bodyPr>
          <a:lstStyle>
            <a:lvl1pPr>
              <a:defRPr>
                <a:solidFill>
                  <a:srgbClr val="002C5F"/>
                </a:solidFill>
                <a:latin typeface="Arial" pitchFamily="34" charset="0"/>
                <a:cs typeface="Arial" pitchFamily="34" charset="0"/>
              </a:defRPr>
            </a:lvl1pPr>
            <a:lvl2pPr>
              <a:defRPr>
                <a:solidFill>
                  <a:srgbClr val="002C5F"/>
                </a:solidFill>
                <a:latin typeface="Arial" pitchFamily="34" charset="0"/>
                <a:cs typeface="Arial" pitchFamily="34" charset="0"/>
              </a:defRPr>
            </a:lvl2pPr>
            <a:lvl3pPr>
              <a:defRPr>
                <a:solidFill>
                  <a:srgbClr val="002C5F"/>
                </a:solidFill>
                <a:latin typeface="Arial" pitchFamily="34" charset="0"/>
                <a:cs typeface="Arial" pitchFamily="34" charset="0"/>
              </a:defRPr>
            </a:lvl3pPr>
            <a:lvl4pPr>
              <a:defRPr>
                <a:solidFill>
                  <a:srgbClr val="002C5F"/>
                </a:solidFill>
                <a:latin typeface="Arial" pitchFamily="34" charset="0"/>
                <a:cs typeface="Arial" pitchFamily="34" charset="0"/>
              </a:defRPr>
            </a:lvl4pPr>
            <a:lvl5pPr>
              <a:defRPr>
                <a:solidFill>
                  <a:srgbClr val="002C5F"/>
                </a:solidFill>
                <a:latin typeface="Arial" pitchFamily="34" charset="0"/>
                <a:cs typeface="Arial" pitchFamily="34" charset="0"/>
              </a:defRPr>
            </a:lvl5pPr>
          </a:lstStyle>
          <a:p>
            <a:pPr lvl="0"/>
            <a:endParaRPr lang="en-US" noProof="0" dirty="0"/>
          </a:p>
        </p:txBody>
      </p:sp>
      <p:sp>
        <p:nvSpPr>
          <p:cNvPr id="3"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0D8369C7-1071-48A7-AF59-DD7AE590CD40}" type="slidenum">
              <a:rPr lang="en-US"/>
              <a:pPr>
                <a:defRPr/>
              </a:pPr>
              <a:t>‹#›</a:t>
            </a:fld>
            <a:endParaRPr lang="en-US"/>
          </a:p>
        </p:txBody>
      </p:sp>
    </p:spTree>
    <p:extLst>
      <p:ext uri="{BB962C8B-B14F-4D97-AF65-F5344CB8AC3E}">
        <p14:creationId xmlns:p14="http://schemas.microsoft.com/office/powerpoint/2010/main" val="2409399705"/>
      </p:ext>
    </p:extLst>
  </p:cSld>
  <p:clrMapOvr>
    <a:masterClrMapping/>
  </p:clrMapOvr>
  <p:transition spd="slow">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4086109650"/>
      </p:ext>
    </p:extLst>
  </p:cSld>
  <p:clrMapOvr>
    <a:masterClrMapping/>
  </p:clrMapOvr>
  <p:transition spd="slow">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Rectangle 4"/>
          <p:cNvSpPr/>
          <p:nvPr userDrawn="1"/>
        </p:nvSpPr>
        <p:spPr>
          <a:xfrm>
            <a:off x="1121835" y="1292228"/>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8818799E-D89E-43A9-951B-2AEA492F370D}" type="slidenum">
              <a:rPr lang="en-US"/>
              <a:pPr>
                <a:defRPr/>
              </a:pPr>
              <a:t>‹#›</a:t>
            </a:fld>
            <a:endParaRPr lang="en-US"/>
          </a:p>
        </p:txBody>
      </p:sp>
    </p:spTree>
    <p:extLst>
      <p:ext uri="{BB962C8B-B14F-4D97-AF65-F5344CB8AC3E}">
        <p14:creationId xmlns:p14="http://schemas.microsoft.com/office/powerpoint/2010/main" val="118358549"/>
      </p:ext>
    </p:extLst>
  </p:cSld>
  <p:clrMapOvr>
    <a:masterClrMapping/>
  </p:clrMapOvr>
  <p:transition spd="slow">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3" name="Text Placeholder 2"/>
          <p:cNvSpPr>
            <a:spLocks noGrp="1"/>
          </p:cNvSpPr>
          <p:nvPr>
            <p:ph idx="1"/>
          </p:nvPr>
        </p:nvSpPr>
        <p:spPr>
          <a:xfrm>
            <a:off x="1117600" y="1295400"/>
            <a:ext cx="10464800" cy="5181600"/>
          </a:xfrm>
          <a:prstGeom prst="rect">
            <a:avLst/>
          </a:prstGeom>
          <a:solidFill>
            <a:schemeClr val="bg1"/>
          </a:solidFill>
        </p:spPr>
        <p:txBody>
          <a:bodyPr rtlCol="0">
            <a:normAutofit/>
          </a:bodyPr>
          <a:lstStyle>
            <a:lvl1pPr>
              <a:defRPr>
                <a:solidFill>
                  <a:srgbClr val="002C5F"/>
                </a:solidFill>
                <a:latin typeface="Arial" pitchFamily="34" charset="0"/>
                <a:cs typeface="Arial" pitchFamily="34" charset="0"/>
              </a:defRPr>
            </a:lvl1pPr>
            <a:lvl2pPr>
              <a:defRPr>
                <a:solidFill>
                  <a:srgbClr val="002C5F"/>
                </a:solidFill>
                <a:latin typeface="Arial" pitchFamily="34" charset="0"/>
                <a:cs typeface="Arial" pitchFamily="34" charset="0"/>
              </a:defRPr>
            </a:lvl2pPr>
            <a:lvl3pPr>
              <a:defRPr>
                <a:solidFill>
                  <a:srgbClr val="002C5F"/>
                </a:solidFill>
                <a:latin typeface="Arial" pitchFamily="34" charset="0"/>
                <a:cs typeface="Arial" pitchFamily="34" charset="0"/>
              </a:defRPr>
            </a:lvl3pPr>
            <a:lvl4pPr>
              <a:defRPr>
                <a:solidFill>
                  <a:srgbClr val="002C5F"/>
                </a:solidFill>
                <a:latin typeface="Arial" pitchFamily="34" charset="0"/>
                <a:cs typeface="Arial" pitchFamily="34" charset="0"/>
              </a:defRPr>
            </a:lvl4pPr>
            <a:lvl5pPr>
              <a:defRPr>
                <a:solidFill>
                  <a:srgbClr val="002C5F"/>
                </a:solidFill>
                <a:latin typeface="Arial" pitchFamily="34" charset="0"/>
                <a:cs typeface="Arial" pitchFamily="34" charset="0"/>
              </a:defRPr>
            </a:lvl5pPr>
          </a:lstStyle>
          <a:p>
            <a:pPr lvl="0"/>
            <a:endParaRPr lang="en-US" noProof="0" dirty="0"/>
          </a:p>
        </p:txBody>
      </p:sp>
      <p:sp>
        <p:nvSpPr>
          <p:cNvPr id="4" name="Title Placeholder 11"/>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dirty="0"/>
              <a:t>Transition</a:t>
            </a:r>
          </a:p>
        </p:txBody>
      </p:sp>
      <p:sp>
        <p:nvSpPr>
          <p:cNvPr id="5" name="Slide Number Placeholder 5"/>
          <p:cNvSpPr>
            <a:spLocks noGrp="1"/>
          </p:cNvSpPr>
          <p:nvPr>
            <p:ph type="sldNum" sz="quarter" idx="10"/>
          </p:nvPr>
        </p:nvSpPr>
        <p:spPr/>
        <p:txBody>
          <a:bodyPr/>
          <a:lstStyle>
            <a:lvl1pPr fontAlgn="auto">
              <a:spcBef>
                <a:spcPts val="0"/>
              </a:spcBef>
              <a:spcAft>
                <a:spcPts val="0"/>
              </a:spcAft>
              <a:defRPr>
                <a:latin typeface="+mn-lt"/>
              </a:defRPr>
            </a:lvl1pPr>
          </a:lstStyle>
          <a:p>
            <a:pPr>
              <a:defRPr/>
            </a:pPr>
            <a:fld id="{0A5DC6D4-B4E9-4521-87C4-ADF1F2A553FD}" type="slidenum">
              <a:rPr lang="en-US" altLang="en-US"/>
              <a:pPr>
                <a:defRPr/>
              </a:pPr>
              <a:t>‹#›</a:t>
            </a:fld>
            <a:endParaRPr lang="en-US" altLang="en-US"/>
          </a:p>
        </p:txBody>
      </p:sp>
    </p:spTree>
    <p:extLst>
      <p:ext uri="{BB962C8B-B14F-4D97-AF65-F5344CB8AC3E}">
        <p14:creationId xmlns:p14="http://schemas.microsoft.com/office/powerpoint/2010/main" val="522193485"/>
      </p:ext>
    </p:extLst>
  </p:cSld>
  <p:clrMapOvr>
    <a:masterClrMapping/>
  </p:clrMapOvr>
  <p:transition spd="med">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1200"/>
              </a:spcBef>
              <a:spcAft>
                <a:spcPts val="0"/>
              </a:spcAft>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1"/>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Mobility Impairments in the Workplace</a:t>
            </a:r>
          </a:p>
        </p:txBody>
      </p:sp>
      <p:sp>
        <p:nvSpPr>
          <p:cNvPr id="5" name="Slide Number Placeholder 5"/>
          <p:cNvSpPr>
            <a:spLocks noGrp="1"/>
          </p:cNvSpPr>
          <p:nvPr>
            <p:ph type="sldNum" sz="quarter" idx="10"/>
          </p:nvPr>
        </p:nvSpPr>
        <p:spPr/>
        <p:txBody>
          <a:bodyPr/>
          <a:lstStyle>
            <a:lvl1pPr fontAlgn="auto">
              <a:spcBef>
                <a:spcPts val="0"/>
              </a:spcBef>
              <a:spcAft>
                <a:spcPts val="0"/>
              </a:spcAft>
              <a:defRPr>
                <a:cs typeface="+mn-cs"/>
              </a:defRPr>
            </a:lvl1pPr>
          </a:lstStyle>
          <a:p>
            <a:pPr>
              <a:defRPr/>
            </a:pPr>
            <a:fld id="{95AD9419-96F4-4E1E-A96B-CDF539914427}" type="slidenum">
              <a:rPr lang="en-US" altLang="en-US"/>
              <a:pPr>
                <a:defRPr/>
              </a:pPr>
              <a:t>‹#›</a:t>
            </a:fld>
            <a:endParaRPr lang="en-US" altLang="en-US"/>
          </a:p>
        </p:txBody>
      </p:sp>
    </p:spTree>
    <p:extLst>
      <p:ext uri="{BB962C8B-B14F-4D97-AF65-F5344CB8AC3E}">
        <p14:creationId xmlns:p14="http://schemas.microsoft.com/office/powerpoint/2010/main" val="3581619531"/>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1C053A-FEA1-46C7-A039-369D528A951E}"/>
              </a:ext>
            </a:extLst>
          </p:cNvPr>
          <p:cNvSpPr txBox="1">
            <a:spLocks noChangeArrowheads="1"/>
          </p:cNvSpPr>
          <p:nvPr userDrawn="1"/>
        </p:nvSpPr>
        <p:spPr bwMode="auto">
          <a:xfrm>
            <a:off x="1016000" y="457200"/>
            <a:ext cx="7213600" cy="554038"/>
          </a:xfrm>
          <a:prstGeom prst="rect">
            <a:avLst/>
          </a:prstGeom>
          <a:solidFill>
            <a:schemeClr val="bg1"/>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1BA7F88-DF26-48B1-AD82-5CFA34AB89C9}"/>
              </a:ext>
            </a:extLst>
          </p:cNvPr>
          <p:cNvSpPr>
            <a:spLocks noGrp="1"/>
          </p:cNvSpPr>
          <p:nvPr>
            <p:ph type="sldNum" sz="quarter" idx="10"/>
          </p:nvPr>
        </p:nvSpPr>
        <p:spPr/>
        <p:txBody>
          <a:bodyPr/>
          <a:lstStyle>
            <a:lvl1pPr eaLnBrk="0" hangingPunct="0">
              <a:defRPr/>
            </a:lvl1pPr>
          </a:lstStyle>
          <a:p>
            <a:pPr>
              <a:defRPr/>
            </a:pPr>
            <a:fld id="{82B258E5-1D93-48DC-A97B-AF9BA5273705}" type="slidenum">
              <a:rPr lang="en-US" altLang="en-US"/>
              <a:pPr>
                <a:defRPr/>
              </a:pPr>
              <a:t>‹#›</a:t>
            </a:fld>
            <a:endParaRPr lang="en-US" altLang="en-US"/>
          </a:p>
        </p:txBody>
      </p:sp>
    </p:spTree>
    <p:extLst>
      <p:ext uri="{BB962C8B-B14F-4D97-AF65-F5344CB8AC3E}">
        <p14:creationId xmlns:p14="http://schemas.microsoft.com/office/powerpoint/2010/main" val="545984420"/>
      </p:ext>
    </p:extLst>
  </p:cSld>
  <p:clrMapOvr>
    <a:masterClrMapping/>
  </p:clrMapOvr>
  <p:transition spd="med">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3" name="Rectangle 2"/>
          <p:cNvSpPr/>
          <p:nvPr userDrawn="1"/>
        </p:nvSpPr>
        <p:spPr>
          <a:xfrm>
            <a:off x="1121834" y="381001"/>
            <a:ext cx="10460567" cy="533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p>
        </p:txBody>
      </p:sp>
      <p:pic>
        <p:nvPicPr>
          <p:cNvPr id="4" name="Picture 11" descr="JAN Logo&#10;&#10;Practical Solutions&#10;Workplace Success"/>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085168" y="381000"/>
            <a:ext cx="749723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1117600" y="3200400"/>
            <a:ext cx="10464800" cy="1066800"/>
          </a:xfrm>
        </p:spPr>
        <p:txBody>
          <a:bodyPr>
            <a:normAutofit/>
          </a:bodyPr>
          <a:lstStyle>
            <a:lvl1pPr algn="ctr">
              <a:defRPr sz="2800" b="1" baseline="0"/>
            </a:lvl1pPr>
            <a:lvl2pPr marL="0" algn="ctr">
              <a:buNone/>
              <a:defRPr sz="2400" baseline="0"/>
            </a:lvl2pPr>
            <a:lvl3pPr>
              <a:defRPr sz="2000"/>
            </a:lvl3pPr>
            <a:lvl4pPr>
              <a:defRPr sz="1800"/>
            </a:lvl4pPr>
            <a:lvl5pPr>
              <a:defRPr sz="1800"/>
            </a:lvl5pPr>
          </a:lstStyle>
          <a:p>
            <a:pPr lvl="0"/>
            <a:r>
              <a:rPr lang="en-US"/>
              <a:t>Click to edit Master text styles</a:t>
            </a:r>
          </a:p>
          <a:p>
            <a:pPr lvl="1"/>
            <a:r>
              <a:rPr lang="en-US"/>
              <a:t>Second level</a:t>
            </a:r>
          </a:p>
        </p:txBody>
      </p:sp>
      <p:sp>
        <p:nvSpPr>
          <p:cNvPr id="5" name="Slide Number Placeholder 5"/>
          <p:cNvSpPr>
            <a:spLocks noGrp="1"/>
          </p:cNvSpPr>
          <p:nvPr>
            <p:ph type="sldNum" sz="quarter" idx="10"/>
          </p:nvPr>
        </p:nvSpPr>
        <p:spPr/>
        <p:txBody>
          <a:bodyPr/>
          <a:lstStyle>
            <a:lvl1pPr>
              <a:defRPr/>
            </a:lvl1pPr>
          </a:lstStyle>
          <a:p>
            <a:pPr>
              <a:defRPr/>
            </a:pPr>
            <a:fld id="{466793D8-E210-47B0-B4A8-7731D1DD714A}" type="slidenum">
              <a:rPr lang="en-US" altLang="en-US"/>
              <a:pPr>
                <a:defRPr/>
              </a:pPr>
              <a:t>‹#›</a:t>
            </a:fld>
            <a:endParaRPr lang="en-US" altLang="en-US"/>
          </a:p>
        </p:txBody>
      </p:sp>
    </p:spTree>
    <p:extLst>
      <p:ext uri="{BB962C8B-B14F-4D97-AF65-F5344CB8AC3E}">
        <p14:creationId xmlns:p14="http://schemas.microsoft.com/office/powerpoint/2010/main" val="165809834"/>
      </p:ext>
    </p:extLst>
  </p:cSld>
  <p:clrMapOvr>
    <a:masterClrMapping/>
  </p:clrMapOvr>
  <p:transition spd="slow">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Screenshot">
    <p:spTree>
      <p:nvGrpSpPr>
        <p:cNvPr id="1" name=""/>
        <p:cNvGrpSpPr/>
        <p:nvPr/>
      </p:nvGrpSpPr>
      <p:grpSpPr>
        <a:xfrm>
          <a:off x="0" y="0"/>
          <a:ext cx="0" cy="0"/>
          <a:chOff x="0" y="0"/>
          <a:chExt cx="0" cy="0"/>
        </a:xfrm>
      </p:grpSpPr>
      <p:sp>
        <p:nvSpPr>
          <p:cNvPr id="4" name="Title Placeholder 11">
            <a:extLst>
              <a:ext uri="{FF2B5EF4-FFF2-40B4-BE49-F238E27FC236}">
                <a16:creationId xmlns:a16="http://schemas.microsoft.com/office/drawing/2014/main" id="{BD216F98-6B7B-4838-A4A8-6CDB9FA09C1C}"/>
              </a:ext>
            </a:extLst>
          </p:cNvPr>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 name="Slide Number Placeholder 5"/>
          <p:cNvSpPr>
            <a:spLocks noGrp="1"/>
          </p:cNvSpPr>
          <p:nvPr>
            <p:ph type="sldNum" sz="quarter" idx="10"/>
          </p:nvPr>
        </p:nvSpPr>
        <p:spPr/>
        <p:txBody>
          <a:bodyPr/>
          <a:lstStyle>
            <a:lvl1pPr>
              <a:defRPr/>
            </a:lvl1pPr>
          </a:lstStyle>
          <a:p>
            <a:pPr>
              <a:defRPr/>
            </a:pPr>
            <a:fld id="{34721FB7-C0A5-47CA-819C-4FFA2629E122}" type="slidenum">
              <a:rPr lang="en-US" altLang="en-US"/>
              <a:pPr>
                <a:defRPr/>
              </a:pPr>
              <a:t>‹#›</a:t>
            </a:fld>
            <a:endParaRPr lang="en-US" altLang="en-US"/>
          </a:p>
        </p:txBody>
      </p:sp>
      <p:sp>
        <p:nvSpPr>
          <p:cNvPr id="2" name="Rectangle 1"/>
          <p:cNvSpPr/>
          <p:nvPr userDrawn="1"/>
        </p:nvSpPr>
        <p:spPr>
          <a:xfrm>
            <a:off x="1121664" y="1298448"/>
            <a:ext cx="10460736" cy="5184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4655079"/>
      </p:ext>
    </p:extLst>
  </p:cSld>
  <p:clrMapOvr>
    <a:masterClrMapping/>
  </p:clrMapOvr>
  <p:transition spd="slow">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r>
              <a:rPr lang="en-US" dirty="0"/>
              <a:t>JAN is funded by a contract with the Office of disability employment policy, </a:t>
            </a:r>
            <a:r>
              <a:rPr lang="en-US" dirty="0" err="1"/>
              <a:t>u.s.</a:t>
            </a:r>
            <a:r>
              <a:rPr lang="en-US" dirty="0"/>
              <a:t> department of labor.</a:t>
            </a:r>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3010542225"/>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0697B2-505F-4AC8-8F94-72E521A0B74F}" type="datetime1">
              <a:rPr lang="en-US" smtClean="0"/>
              <a:t>10/10/2023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27456667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6C84B26-3D2A-4741-A536-840D4BB0A26D}" type="datetime1">
              <a:rPr lang="en-US" smtClean="0"/>
              <a:t>10/10/2023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451142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F33448-939B-4EC9-AF81-FED917661257}" type="datetime1">
              <a:rPr lang="en-US" smtClean="0"/>
              <a:t>10/10/2023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823077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B8E1A0-F19E-43ED-A9FD-BBBB6365A0B1}" type="datetime1">
              <a:rPr lang="en-US" smtClean="0"/>
              <a:t>10/10/2023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012139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19883361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14446865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0697B2-505F-4AC8-8F94-72E521A0B74F}" type="datetime1">
              <a:rPr lang="en-US" smtClean="0"/>
              <a:t>10/10/2023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538467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EFF899-93D7-4212-8D3F-0D755BDEB77C}" type="datetime1">
              <a:rPr lang="en-US" smtClean="0"/>
              <a:t>10/10/2023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639488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6496B-62A4-45AD-A174-D929C967C4CB}" type="datetime1">
              <a:rPr lang="en-US" smtClean="0"/>
              <a:t>10/10/2023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220786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32A0D10-1C02-40CB-A684-779709F45FE8}" type="datetime1">
              <a:rPr lang="en-US" smtClean="0"/>
              <a:t>10/10/2023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25061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EFF899-93D7-4212-8D3F-0D755BDEB77C}" type="datetime1">
              <a:rPr lang="en-US" smtClean="0"/>
              <a:t>10/10/2023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33.xml"/><Relationship Id="rId7" Type="http://schemas.openxmlformats.org/officeDocument/2006/relationships/image" Target="../media/image10.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3.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image" Target="../media/image1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theme" Target="../theme/theme6.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3CF577D-EFDE-449F-9698-CFCF570C9DB9}" type="datetime1">
              <a:rPr lang="en-US" smtClean="0"/>
              <a:t>10/10/2023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sz="2800" b="0" i="0" u="none"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b="0" i="0" u="none"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76612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85" r:id="rId16"/>
    <p:sldLayoutId id="2147483698" r:id="rId17"/>
    <p:sldLayoutId id="2147483702" r:id="rId18"/>
    <p:sldLayoutId id="2147483703" r:id="rId19"/>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6" descr="template.gif"/>
          <p:cNvPicPr>
            <a:picLocks noChangeAspect="1"/>
          </p:cNvPicPr>
          <p:nvPr userDrawn="1"/>
        </p:nvPicPr>
        <p:blipFill>
          <a:blip r:embed="rId7">
            <a:extLst>
              <a:ext uri="{28A0092B-C50C-407E-A947-70E740481C1C}">
                <a14:useLocalDpi xmlns:a14="http://schemas.microsoft.com/office/drawing/2010/main"/>
              </a:ext>
            </a:extLst>
          </a:blip>
          <a:srcRect/>
          <a:stretch>
            <a:fillRect/>
          </a:stretch>
        </p:blipFill>
        <p:spPr bwMode="auto">
          <a:xfrm>
            <a:off x="0" y="-30163"/>
            <a:ext cx="12192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p:ph type="sldNum" sz="quarter" idx="4"/>
          </p:nvPr>
        </p:nvSpPr>
        <p:spPr>
          <a:xfrm>
            <a:off x="11480800" y="6492876"/>
            <a:ext cx="711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panose="020B0604020202020204" pitchFamily="34" charset="0"/>
                <a:cs typeface="Arial" panose="020B0604020202020204" pitchFamily="34" charset="0"/>
              </a:defRPr>
            </a:lvl1pPr>
          </a:lstStyle>
          <a:p>
            <a:pPr>
              <a:defRPr/>
            </a:pPr>
            <a:fld id="{3A4603E7-B705-4257-AD37-4836439CD03B}" type="slidenum">
              <a:rPr lang="en-US"/>
              <a:pPr>
                <a:defRPr/>
              </a:pPr>
              <a:t>‹#›</a:t>
            </a:fld>
            <a:endParaRPr lang="en-US"/>
          </a:p>
        </p:txBody>
      </p:sp>
      <p:sp>
        <p:nvSpPr>
          <p:cNvPr id="14" name="Rectangle 13"/>
          <p:cNvSpPr/>
          <p:nvPr userDrawn="1"/>
        </p:nvSpPr>
        <p:spPr>
          <a:xfrm>
            <a:off x="812800" y="228600"/>
            <a:ext cx="10972800" cy="57150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077" name="Oval 41"/>
          <p:cNvSpPr>
            <a:spLocks noChangeArrowheads="1"/>
          </p:cNvSpPr>
          <p:nvPr userDrawn="1"/>
        </p:nvSpPr>
        <p:spPr bwMode="gray">
          <a:xfrm>
            <a:off x="393700" y="1295401"/>
            <a:ext cx="1320800" cy="989013"/>
          </a:xfrm>
          <a:prstGeom prst="ellipse">
            <a:avLst/>
          </a:prstGeom>
          <a:solidFill>
            <a:schemeClr val="bg1">
              <a:alpha val="7097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sz="1800">
              <a:solidFill>
                <a:srgbClr val="000000"/>
              </a:solidFill>
              <a:latin typeface="Calibri" panose="020F0502020204030204" pitchFamily="34" charset="0"/>
            </a:endParaRPr>
          </a:p>
        </p:txBody>
      </p:sp>
      <p:sp>
        <p:nvSpPr>
          <p:cNvPr id="10" name="Rectangle 9"/>
          <p:cNvSpPr/>
          <p:nvPr userDrawn="1"/>
        </p:nvSpPr>
        <p:spPr>
          <a:xfrm>
            <a:off x="393700" y="1762125"/>
            <a:ext cx="812800" cy="4333875"/>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1271" name="Text Placeholder 2"/>
          <p:cNvSpPr>
            <a:spLocks noGrp="1"/>
          </p:cNvSpPr>
          <p:nvPr userDrawn="1">
            <p:ph type="body" idx="1"/>
          </p:nvPr>
        </p:nvSpPr>
        <p:spPr bwMode="auto">
          <a:xfrm>
            <a:off x="1117600" y="1295400"/>
            <a:ext cx="10464800" cy="518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a:p>
        </p:txBody>
      </p:sp>
      <p:pic>
        <p:nvPicPr>
          <p:cNvPr id="11272" name="Picture 20" descr="odeplogo2.jpg"/>
          <p:cNvPicPr>
            <a:picLocks noChangeAspect="1"/>
          </p:cNvPicPr>
          <p:nvPr userDrawn="1"/>
        </p:nvPicPr>
        <p:blipFill>
          <a:blip r:embed="rId8">
            <a:extLst>
              <a:ext uri="{28A0092B-C50C-407E-A947-70E740481C1C}">
                <a14:useLocalDpi xmlns:a14="http://schemas.microsoft.com/office/drawing/2010/main"/>
              </a:ext>
            </a:extLst>
          </a:blip>
          <a:srcRect/>
          <a:stretch>
            <a:fillRect/>
          </a:stretch>
        </p:blipFill>
        <p:spPr bwMode="auto">
          <a:xfrm>
            <a:off x="304800" y="6172200"/>
            <a:ext cx="72813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userDrawn="1"/>
        </p:nvSpPr>
        <p:spPr bwMode="auto">
          <a:xfrm>
            <a:off x="596901" y="381000"/>
            <a:ext cx="7937500" cy="768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pic>
        <p:nvPicPr>
          <p:cNvPr id="11274" name="Picture 11" descr="JAN Logo&#10;&#10;Job Accommodation Network"/>
          <p:cNvPicPr>
            <a:picLocks noChangeAspect="1"/>
          </p:cNvPicPr>
          <p:nvPr userDrawn="1"/>
        </p:nvPicPr>
        <p:blipFill>
          <a:blip r:embed="rId9">
            <a:extLst>
              <a:ext uri="{28A0092B-C50C-407E-A947-70E740481C1C}">
                <a14:useLocalDpi xmlns:a14="http://schemas.microsoft.com/office/drawing/2010/main"/>
              </a:ext>
            </a:extLst>
          </a:blip>
          <a:srcRect/>
          <a:stretch>
            <a:fillRect/>
          </a:stretch>
        </p:blipFill>
        <p:spPr bwMode="auto">
          <a:xfrm>
            <a:off x="8229601" y="384176"/>
            <a:ext cx="3333751"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Title Placeholder 11"/>
          <p:cNvSpPr>
            <a:spLocks noGrp="1"/>
          </p:cNvSpPr>
          <p:nvPr userDrawn="1">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335597610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Lst>
  <p:transition spd="slow">
    <p:zoom/>
  </p:transition>
  <p:hf hdr="0" ftr="0" dt="0"/>
  <p:txStyles>
    <p:titleStyle>
      <a:lvl1pPr algn="l" rtl="0" eaLnBrk="0" fontAlgn="base" hangingPunct="0">
        <a:spcBef>
          <a:spcPct val="0"/>
        </a:spcBef>
        <a:spcAft>
          <a:spcPct val="0"/>
        </a:spcAft>
        <a:defRPr sz="3200" b="1" kern="1200">
          <a:solidFill>
            <a:srgbClr val="002C5F"/>
          </a:solidFill>
          <a:latin typeface="Arial" pitchFamily="34" charset="0"/>
          <a:ea typeface="+mj-ea"/>
          <a:cs typeface="Arial" pitchFamily="34" charset="0"/>
        </a:defRPr>
      </a:lvl1pPr>
      <a:lvl2pPr algn="l" rtl="0" eaLnBrk="0" fontAlgn="base" hangingPunct="0">
        <a:spcBef>
          <a:spcPct val="0"/>
        </a:spcBef>
        <a:spcAft>
          <a:spcPct val="0"/>
        </a:spcAft>
        <a:defRPr sz="3200" b="1">
          <a:solidFill>
            <a:srgbClr val="002C5F"/>
          </a:solidFill>
          <a:latin typeface="Arial" charset="0"/>
          <a:cs typeface="Arial" charset="0"/>
        </a:defRPr>
      </a:lvl2pPr>
      <a:lvl3pPr algn="l" rtl="0" eaLnBrk="0" fontAlgn="base" hangingPunct="0">
        <a:spcBef>
          <a:spcPct val="0"/>
        </a:spcBef>
        <a:spcAft>
          <a:spcPct val="0"/>
        </a:spcAft>
        <a:defRPr sz="3200" b="1">
          <a:solidFill>
            <a:srgbClr val="002C5F"/>
          </a:solidFill>
          <a:latin typeface="Arial" charset="0"/>
          <a:cs typeface="Arial" charset="0"/>
        </a:defRPr>
      </a:lvl3pPr>
      <a:lvl4pPr algn="l" rtl="0" eaLnBrk="0" fontAlgn="base" hangingPunct="0">
        <a:spcBef>
          <a:spcPct val="0"/>
        </a:spcBef>
        <a:spcAft>
          <a:spcPct val="0"/>
        </a:spcAft>
        <a:defRPr sz="3200" b="1">
          <a:solidFill>
            <a:srgbClr val="002C5F"/>
          </a:solidFill>
          <a:latin typeface="Arial" charset="0"/>
          <a:cs typeface="Arial" charset="0"/>
        </a:defRPr>
      </a:lvl4pPr>
      <a:lvl5pPr algn="l" rtl="0" eaLnBrk="0" fontAlgn="base" hangingPunct="0">
        <a:spcBef>
          <a:spcPct val="0"/>
        </a:spcBef>
        <a:spcAft>
          <a:spcPct val="0"/>
        </a:spcAft>
        <a:defRPr sz="3200" b="1">
          <a:solidFill>
            <a:srgbClr val="002C5F"/>
          </a:solidFill>
          <a:latin typeface="Arial" charset="0"/>
          <a:cs typeface="Arial" charset="0"/>
        </a:defRPr>
      </a:lvl5pPr>
      <a:lvl6pPr marL="457200" algn="l" rtl="0" fontAlgn="base">
        <a:spcBef>
          <a:spcPct val="0"/>
        </a:spcBef>
        <a:spcAft>
          <a:spcPct val="0"/>
        </a:spcAft>
        <a:defRPr sz="3200" b="1">
          <a:solidFill>
            <a:srgbClr val="002C5F"/>
          </a:solidFill>
          <a:latin typeface="Arial" charset="0"/>
          <a:cs typeface="Arial" charset="0"/>
        </a:defRPr>
      </a:lvl6pPr>
      <a:lvl7pPr marL="914400" algn="l" rtl="0" fontAlgn="base">
        <a:spcBef>
          <a:spcPct val="0"/>
        </a:spcBef>
        <a:spcAft>
          <a:spcPct val="0"/>
        </a:spcAft>
        <a:defRPr sz="3200" b="1">
          <a:solidFill>
            <a:srgbClr val="002C5F"/>
          </a:solidFill>
          <a:latin typeface="Arial" charset="0"/>
          <a:cs typeface="Arial" charset="0"/>
        </a:defRPr>
      </a:lvl7pPr>
      <a:lvl8pPr marL="1371600" algn="l" rtl="0" fontAlgn="base">
        <a:spcBef>
          <a:spcPct val="0"/>
        </a:spcBef>
        <a:spcAft>
          <a:spcPct val="0"/>
        </a:spcAft>
        <a:defRPr sz="3200" b="1">
          <a:solidFill>
            <a:srgbClr val="002C5F"/>
          </a:solidFill>
          <a:latin typeface="Arial" charset="0"/>
          <a:cs typeface="Arial" charset="0"/>
        </a:defRPr>
      </a:lvl8pPr>
      <a:lvl9pPr marL="1828800" algn="l" rtl="0" fontAlgn="base">
        <a:spcBef>
          <a:spcPct val="0"/>
        </a:spcBef>
        <a:spcAft>
          <a:spcPct val="0"/>
        </a:spcAft>
        <a:defRPr sz="3200" b="1">
          <a:solidFill>
            <a:srgbClr val="002C5F"/>
          </a:solidFill>
          <a:latin typeface="Arial" charset="0"/>
          <a:cs typeface="Arial" charset="0"/>
        </a:defRPr>
      </a:lvl9pPr>
    </p:titleStyle>
    <p:bodyStyle>
      <a:lvl1pPr marL="342900" indent="-342900" algn="l" rtl="0" eaLnBrk="0" fontAlgn="base" hangingPunct="0">
        <a:spcBef>
          <a:spcPct val="20000"/>
        </a:spcBef>
        <a:spcAft>
          <a:spcPct val="0"/>
        </a:spcAft>
        <a:buFont typeface="Wingdings" panose="05000000000000000000" pitchFamily="2" charset="2"/>
        <a:defRPr sz="3200" kern="1200">
          <a:solidFill>
            <a:srgbClr val="002C5F"/>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800" kern="1200">
          <a:solidFill>
            <a:srgbClr val="002C5F"/>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002C5F"/>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Wingdings" panose="05000000000000000000" pitchFamily="2" charset="2"/>
        <a:buChar char="§"/>
        <a:defRPr sz="2000" kern="1200">
          <a:solidFill>
            <a:srgbClr val="002C5F"/>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Wingdings" panose="05000000000000000000" pitchFamily="2" charset="2"/>
        <a:buChar char="§"/>
        <a:defRPr sz="2000" kern="1200">
          <a:solidFill>
            <a:srgbClr val="002C5F"/>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3CF577D-EFDE-449F-9698-CFCF570C9DB9}" type="datetime1">
              <a:rPr lang="en-US" smtClean="0"/>
              <a:t>10/10/2023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2574635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Lst>
  <p:hf hdr="0" ftr="0" dt="0"/>
  <p:txStyles>
    <p:titleStyle>
      <a:lvl1pPr algn="l" defTabSz="457200" rtl="0" eaLnBrk="1" latinLnBrk="0" hangingPunct="1">
        <a:spcBef>
          <a:spcPct val="0"/>
        </a:spcBef>
        <a:buNone/>
        <a:defRPr sz="2800" b="0" i="0" u="none"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b="0" i="0" u="none"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3CF577D-EFDE-449F-9698-CFCF570C9DB9}" type="datetime1">
              <a:rPr lang="en-US" smtClean="0"/>
              <a:t>10/10/2023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8175705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8598044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Lst>
  <p:hf hdr="0" ftr="0" dt="0"/>
  <p:txStyles>
    <p:titleStyle>
      <a:lvl1pPr algn="l" defTabSz="457200" rtl="0" eaLnBrk="1" latinLnBrk="0" hangingPunct="1">
        <a:spcBef>
          <a:spcPct val="0"/>
        </a:spcBef>
        <a:buNone/>
        <a:defRPr sz="2800" b="0" i="0" u="none"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b="0" i="0" u="none"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3CF577D-EFDE-449F-9698-CFCF570C9DB9}" type="datetime1">
              <a:rPr lang="en-US" smtClean="0"/>
              <a:t>10/10/2023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77175578"/>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80.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hyperlink" Target="https://askjan.org/events/Trainings.cfm"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6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0.xml"/><Relationship Id="rId5" Type="http://schemas.openxmlformats.org/officeDocument/2006/relationships/image" Target="../media/image5.png"/><Relationship Id="rId4" Type="http://schemas.openxmlformats.org/officeDocument/2006/relationships/hyperlink" Target="https://www.dol.gov/agencies/odep/initiatives/ndea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80.xml"/></Relationships>
</file>

<file path=ppt/slides/_rels/slide6.xml.rels><?xml version="1.0" encoding="UTF-8" standalone="yes"?>
<Relationships xmlns="http://schemas.openxmlformats.org/package/2006/relationships"><Relationship Id="rId3" Type="http://schemas.openxmlformats.org/officeDocument/2006/relationships/hyperlink" Target="https://askjan.org/topics/interactive.cfm" TargetMode="External"/><Relationship Id="rId2" Type="http://schemas.openxmlformats.org/officeDocument/2006/relationships/notesSlide" Target="../notesSlides/notesSlide6.xml"/><Relationship Id="rId1" Type="http://schemas.openxmlformats.org/officeDocument/2006/relationships/slideLayout" Target="../slideLayouts/slideLayout80.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C603F-415C-4735-A489-3C793DEF27EE}"/>
              </a:ext>
            </a:extLst>
          </p:cNvPr>
          <p:cNvSpPr>
            <a:spLocks noGrp="1"/>
          </p:cNvSpPr>
          <p:nvPr>
            <p:ph type="ctrTitle"/>
          </p:nvPr>
        </p:nvSpPr>
        <p:spPr>
          <a:xfrm>
            <a:off x="581188" y="1635859"/>
            <a:ext cx="10993549" cy="1321936"/>
          </a:xfrm>
        </p:spPr>
        <p:txBody>
          <a:bodyPr>
            <a:noAutofit/>
          </a:bodyPr>
          <a:lstStyle/>
          <a:p>
            <a:r>
              <a:rPr lang="en-US" sz="3200" dirty="0"/>
              <a:t>Accommodation &amp; Compliance Series</a:t>
            </a:r>
            <a:br>
              <a:rPr lang="en-US" sz="3200" dirty="0"/>
            </a:br>
            <a:r>
              <a:rPr lang="en-US" sz="2400" dirty="0"/>
              <a:t>The Way I See It:  Accommodation Process Perspectives </a:t>
            </a:r>
            <a:br>
              <a:rPr lang="en-US" sz="2400" dirty="0"/>
            </a:br>
            <a:r>
              <a:rPr lang="en-US" sz="2400" dirty="0"/>
              <a:t>from Different Points of View</a:t>
            </a:r>
            <a:endParaRPr lang="en-US" sz="3200" dirty="0"/>
          </a:p>
        </p:txBody>
      </p:sp>
      <p:sp>
        <p:nvSpPr>
          <p:cNvPr id="3" name="Subtitle 2">
            <a:extLst>
              <a:ext uri="{FF2B5EF4-FFF2-40B4-BE49-F238E27FC236}">
                <a16:creationId xmlns:a16="http://schemas.microsoft.com/office/drawing/2014/main" id="{773B7CA3-0060-4837-84FC-0E5575398655}"/>
              </a:ext>
            </a:extLst>
          </p:cNvPr>
          <p:cNvSpPr>
            <a:spLocks noGrp="1"/>
          </p:cNvSpPr>
          <p:nvPr>
            <p:ph type="subTitle" idx="1"/>
          </p:nvPr>
        </p:nvSpPr>
        <p:spPr>
          <a:xfrm>
            <a:off x="581191" y="3156805"/>
            <a:ext cx="10993546" cy="2065335"/>
          </a:xfrm>
        </p:spPr>
        <p:txBody>
          <a:bodyPr>
            <a:noAutofit/>
          </a:bodyPr>
          <a:lstStyle/>
          <a:p>
            <a:pPr>
              <a:spcAft>
                <a:spcPts val="0"/>
              </a:spcAft>
            </a:pPr>
            <a:r>
              <a:rPr lang="en-US" cap="none" dirty="0">
                <a:solidFill>
                  <a:schemeClr val="bg1"/>
                </a:solidFill>
                <a:latin typeface="Arial Nova" panose="020B0504020202020204" pitchFamily="34" charset="0"/>
              </a:rPr>
              <a:t>Lore Lee, Consultant</a:t>
            </a:r>
            <a:br>
              <a:rPr lang="en-US" cap="none" dirty="0">
                <a:solidFill>
                  <a:schemeClr val="bg1"/>
                </a:solidFill>
                <a:latin typeface="Arial Nova" panose="020B0504020202020204" pitchFamily="34" charset="0"/>
              </a:rPr>
            </a:br>
            <a:r>
              <a:rPr lang="en-US" cap="none" dirty="0">
                <a:solidFill>
                  <a:schemeClr val="bg1"/>
                </a:solidFill>
                <a:latin typeface="Arial Nova" panose="020B0504020202020204" pitchFamily="34" charset="0"/>
              </a:rPr>
              <a:t>Matthew McCord, Motor Team Senior Consultant</a:t>
            </a:r>
            <a:br>
              <a:rPr lang="en-US" cap="none" dirty="0">
                <a:solidFill>
                  <a:schemeClr val="bg1"/>
                </a:solidFill>
                <a:latin typeface="Arial Nova" panose="020B0504020202020204" pitchFamily="34" charset="0"/>
              </a:rPr>
            </a:br>
            <a:r>
              <a:rPr lang="en-US" cap="none" dirty="0">
                <a:solidFill>
                  <a:schemeClr val="bg1"/>
                </a:solidFill>
                <a:latin typeface="Arial Nova" panose="020B0504020202020204" pitchFamily="34" charset="0"/>
              </a:rPr>
              <a:t>Lisa Mathess, Principal Consultant, ADA Specialist</a:t>
            </a:r>
            <a:br>
              <a:rPr lang="en-US" cap="none" dirty="0">
                <a:solidFill>
                  <a:schemeClr val="bg1"/>
                </a:solidFill>
                <a:latin typeface="Arial Nova" panose="020B0504020202020204" pitchFamily="34" charset="0"/>
              </a:rPr>
            </a:br>
            <a:r>
              <a:rPr lang="en-US" cap="none" dirty="0">
                <a:solidFill>
                  <a:schemeClr val="bg1"/>
                </a:solidFill>
                <a:latin typeface="Arial Nova" panose="020B0504020202020204" pitchFamily="34" charset="0"/>
              </a:rPr>
              <a:t>Tracie DeFreitas, Director of Training and Outreach</a:t>
            </a:r>
            <a:br>
              <a:rPr lang="en-US" sz="1800" cap="none" dirty="0">
                <a:solidFill>
                  <a:schemeClr val="bg1"/>
                </a:solidFill>
                <a:latin typeface="Arial Nova" panose="020B0504020202020204" pitchFamily="34" charset="0"/>
              </a:rPr>
            </a:br>
            <a:endParaRPr lang="en-US" sz="1800" cap="none" dirty="0">
              <a:solidFill>
                <a:schemeClr val="bg1"/>
              </a:solidFill>
              <a:latin typeface="Arial Nova" panose="020B0504020202020204" pitchFamily="34" charset="0"/>
            </a:endParaRPr>
          </a:p>
        </p:txBody>
      </p:sp>
      <p:sp>
        <p:nvSpPr>
          <p:cNvPr id="5" name="Footer Placeholder 4">
            <a:extLst>
              <a:ext uri="{FF2B5EF4-FFF2-40B4-BE49-F238E27FC236}">
                <a16:creationId xmlns:a16="http://schemas.microsoft.com/office/drawing/2014/main" id="{B14FD746-51A6-4CE2-91D6-110B346F61C7}"/>
              </a:ext>
            </a:extLst>
          </p:cNvPr>
          <p:cNvSpPr>
            <a:spLocks noGrp="1"/>
          </p:cNvSpPr>
          <p:nvPr>
            <p:ph type="ftr" sz="quarter" idx="11"/>
          </p:nvPr>
        </p:nvSpPr>
        <p:spPr/>
        <p:txBody>
          <a:bodyPr/>
          <a:lstStyle/>
          <a:p>
            <a:r>
              <a:rPr lang="en-US" sz="1600" b="0" cap="none" dirty="0">
                <a:latin typeface="Arial Nova" panose="020B0504020202020204" pitchFamily="34" charset="0"/>
              </a:rPr>
              <a:t>JAN is a service of the U.S. Department of Labor’s Office of Disability Employment Policy/ODEP.  </a:t>
            </a:r>
            <a:endParaRPr lang="en-US" sz="1600" b="0" dirty="0">
              <a:latin typeface="Arial Nova" panose="020B0504020202020204" pitchFamily="34" charset="0"/>
            </a:endParaRPr>
          </a:p>
        </p:txBody>
      </p:sp>
    </p:spTree>
    <p:extLst>
      <p:ext uri="{BB962C8B-B14F-4D97-AF65-F5344CB8AC3E}">
        <p14:creationId xmlns:p14="http://schemas.microsoft.com/office/powerpoint/2010/main" val="1839997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EE688-9D40-C009-E646-97796D7E8F98}"/>
              </a:ext>
            </a:extLst>
          </p:cNvPr>
          <p:cNvSpPr>
            <a:spLocks noGrp="1"/>
          </p:cNvSpPr>
          <p:nvPr>
            <p:ph type="title"/>
          </p:nvPr>
        </p:nvSpPr>
        <p:spPr/>
        <p:txBody>
          <a:bodyPr>
            <a:normAutofit/>
          </a:bodyPr>
          <a:lstStyle/>
          <a:p>
            <a:r>
              <a:rPr lang="en-US" dirty="0"/>
              <a:t>POV—nice to know or No Need to Know</a:t>
            </a:r>
          </a:p>
        </p:txBody>
      </p:sp>
      <p:sp>
        <p:nvSpPr>
          <p:cNvPr id="3" name="Content Placeholder 2">
            <a:extLst>
              <a:ext uri="{FF2B5EF4-FFF2-40B4-BE49-F238E27FC236}">
                <a16:creationId xmlns:a16="http://schemas.microsoft.com/office/drawing/2014/main" id="{E8D459AF-A998-B71C-A64F-1A63102DD68A}"/>
              </a:ext>
            </a:extLst>
          </p:cNvPr>
          <p:cNvSpPr>
            <a:spLocks noGrp="1"/>
          </p:cNvSpPr>
          <p:nvPr>
            <p:ph idx="1"/>
          </p:nvPr>
        </p:nvSpPr>
        <p:spPr>
          <a:xfrm>
            <a:off x="581192" y="2111781"/>
            <a:ext cx="6409155" cy="3678303"/>
          </a:xfrm>
        </p:spPr>
        <p:txBody>
          <a:bodyPr>
            <a:noAutofit/>
          </a:bodyPr>
          <a:lstStyle/>
          <a:p>
            <a:pPr marL="0" indent="0">
              <a:buNone/>
            </a:pPr>
            <a:r>
              <a:rPr lang="en-US" sz="2400" dirty="0"/>
              <a:t>Patrick is an attorney who is receiving treatment for cancer. Due to having difficulty handling job-related stress, he requested </a:t>
            </a:r>
            <a:br>
              <a:rPr lang="en-US" sz="2400" dirty="0"/>
            </a:br>
            <a:r>
              <a:rPr lang="en-US" sz="2400" dirty="0"/>
              <a:t>a temporary reduction in hours. </a:t>
            </a:r>
          </a:p>
          <a:p>
            <a:pPr marL="0" indent="0">
              <a:spcAft>
                <a:spcPts val="1200"/>
              </a:spcAft>
              <a:buNone/>
            </a:pPr>
            <a:r>
              <a:rPr lang="en-US" sz="2400" dirty="0"/>
              <a:t>The accommodation was granted, but Patrick asked that his supervisor not be informed about the reason the accommodation was granted, out of concern for how the supervisor might treat him.</a:t>
            </a:r>
          </a:p>
        </p:txBody>
      </p:sp>
      <p:pic>
        <p:nvPicPr>
          <p:cNvPr id="5" name="Picture 4">
            <a:extLst>
              <a:ext uri="{FF2B5EF4-FFF2-40B4-BE49-F238E27FC236}">
                <a16:creationId xmlns:a16="http://schemas.microsoft.com/office/drawing/2014/main" id="{30FD7C78-72B9-D283-78A1-241A2DA7D6E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58788" y="1903878"/>
            <a:ext cx="4590835" cy="3954921"/>
          </a:xfrm>
          <a:prstGeom prst="rect">
            <a:avLst/>
          </a:prstGeom>
        </p:spPr>
      </p:pic>
      <p:sp>
        <p:nvSpPr>
          <p:cNvPr id="6" name="Slide Number Placeholder 21">
            <a:extLst>
              <a:ext uri="{FF2B5EF4-FFF2-40B4-BE49-F238E27FC236}">
                <a16:creationId xmlns:a16="http://schemas.microsoft.com/office/drawing/2014/main" id="{188A7C45-E80A-CEA7-F755-2474E023EB19}"/>
              </a:ext>
            </a:extLst>
          </p:cNvPr>
          <p:cNvSpPr>
            <a:spLocks noGrp="1"/>
          </p:cNvSpPr>
          <p:nvPr>
            <p:ph type="sldNum" sz="quarter" idx="12"/>
          </p:nvPr>
        </p:nvSpPr>
        <p:spPr>
          <a:xfrm>
            <a:off x="11031989" y="70115"/>
            <a:ext cx="717635" cy="3350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1A3260"/>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dirty="0">
              <a:ln>
                <a:noFill/>
              </a:ln>
              <a:solidFill>
                <a:srgbClr val="1A32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732579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EE688-9D40-C009-E646-97796D7E8F98}"/>
              </a:ext>
            </a:extLst>
          </p:cNvPr>
          <p:cNvSpPr>
            <a:spLocks noGrp="1"/>
          </p:cNvSpPr>
          <p:nvPr>
            <p:ph type="title"/>
          </p:nvPr>
        </p:nvSpPr>
        <p:spPr/>
        <p:txBody>
          <a:bodyPr>
            <a:normAutofit/>
          </a:bodyPr>
          <a:lstStyle/>
          <a:p>
            <a:r>
              <a:rPr lang="en-US" dirty="0"/>
              <a:t>POV—Follow the Rules or Needs Not Met</a:t>
            </a:r>
          </a:p>
        </p:txBody>
      </p:sp>
      <p:sp>
        <p:nvSpPr>
          <p:cNvPr id="3" name="Content Placeholder 2">
            <a:extLst>
              <a:ext uri="{FF2B5EF4-FFF2-40B4-BE49-F238E27FC236}">
                <a16:creationId xmlns:a16="http://schemas.microsoft.com/office/drawing/2014/main" id="{E8D459AF-A998-B71C-A64F-1A63102DD68A}"/>
              </a:ext>
            </a:extLst>
          </p:cNvPr>
          <p:cNvSpPr>
            <a:spLocks noGrp="1"/>
          </p:cNvSpPr>
          <p:nvPr>
            <p:ph idx="1"/>
          </p:nvPr>
        </p:nvSpPr>
        <p:spPr>
          <a:xfrm>
            <a:off x="4054643" y="2083587"/>
            <a:ext cx="7556165" cy="3975348"/>
          </a:xfrm>
        </p:spPr>
        <p:txBody>
          <a:bodyPr>
            <a:normAutofit/>
          </a:bodyPr>
          <a:lstStyle/>
          <a:p>
            <a:pPr marL="0" indent="0">
              <a:buNone/>
            </a:pPr>
            <a:r>
              <a:rPr lang="en-US" sz="2400" dirty="0"/>
              <a:t>Rebecca works at a small long-term care facility. She needs an accessible parking space but has difficulty finding a space in the employee lot and often parks in the visitor parking area. </a:t>
            </a:r>
          </a:p>
          <a:p>
            <a:pPr marL="0" indent="0">
              <a:spcAft>
                <a:spcPts val="1200"/>
              </a:spcAft>
              <a:buNone/>
            </a:pPr>
            <a:r>
              <a:rPr lang="en-US" sz="2400" dirty="0"/>
              <a:t>Employees are required to park in a designated lot. The employer asked Rebecca not to park in the visitor lot, but Rebecca believes she should be allowed because she has a parking placard issued by the DMV.</a:t>
            </a:r>
          </a:p>
        </p:txBody>
      </p:sp>
      <p:pic>
        <p:nvPicPr>
          <p:cNvPr id="7" name="Picture 6">
            <a:extLst>
              <a:ext uri="{FF2B5EF4-FFF2-40B4-BE49-F238E27FC236}">
                <a16:creationId xmlns:a16="http://schemas.microsoft.com/office/drawing/2014/main" id="{E97E7E24-2623-6E0F-D3F2-F1EF3CDC8B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0210" y="1925053"/>
            <a:ext cx="3440053" cy="4133882"/>
          </a:xfrm>
          <a:prstGeom prst="rect">
            <a:avLst/>
          </a:prstGeom>
        </p:spPr>
      </p:pic>
      <p:sp>
        <p:nvSpPr>
          <p:cNvPr id="5" name="Slide Number Placeholder 21">
            <a:extLst>
              <a:ext uri="{FF2B5EF4-FFF2-40B4-BE49-F238E27FC236}">
                <a16:creationId xmlns:a16="http://schemas.microsoft.com/office/drawing/2014/main" id="{A6150252-1197-C40A-E560-102A60ABDF50}"/>
              </a:ext>
            </a:extLst>
          </p:cNvPr>
          <p:cNvSpPr>
            <a:spLocks noGrp="1"/>
          </p:cNvSpPr>
          <p:nvPr>
            <p:ph type="sldNum" sz="quarter" idx="12"/>
          </p:nvPr>
        </p:nvSpPr>
        <p:spPr>
          <a:xfrm>
            <a:off x="11031989" y="70115"/>
            <a:ext cx="717635" cy="3350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1A3260"/>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dirty="0">
              <a:ln>
                <a:noFill/>
              </a:ln>
              <a:solidFill>
                <a:srgbClr val="1A32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772214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EE688-9D40-C009-E646-97796D7E8F98}"/>
              </a:ext>
            </a:extLst>
          </p:cNvPr>
          <p:cNvSpPr>
            <a:spLocks noGrp="1"/>
          </p:cNvSpPr>
          <p:nvPr>
            <p:ph type="title"/>
          </p:nvPr>
        </p:nvSpPr>
        <p:spPr/>
        <p:txBody>
          <a:bodyPr>
            <a:normAutofit/>
          </a:bodyPr>
          <a:lstStyle/>
          <a:p>
            <a:r>
              <a:rPr lang="en-US" dirty="0"/>
              <a:t>POV</a:t>
            </a:r>
            <a:r>
              <a:rPr lang="en-US" dirty="0">
                <a:latin typeface="Arial Nova" panose="020B0504020202020204" pitchFamily="34" charset="0"/>
              </a:rPr>
              <a:t>—Stuck in the Waiting Place or Support Needed</a:t>
            </a:r>
            <a:endParaRPr lang="en-US" dirty="0"/>
          </a:p>
        </p:txBody>
      </p:sp>
      <p:sp>
        <p:nvSpPr>
          <p:cNvPr id="3" name="Content Placeholder 2">
            <a:extLst>
              <a:ext uri="{FF2B5EF4-FFF2-40B4-BE49-F238E27FC236}">
                <a16:creationId xmlns:a16="http://schemas.microsoft.com/office/drawing/2014/main" id="{E8D459AF-A998-B71C-A64F-1A63102DD68A}"/>
              </a:ext>
            </a:extLst>
          </p:cNvPr>
          <p:cNvSpPr>
            <a:spLocks noGrp="1"/>
          </p:cNvSpPr>
          <p:nvPr>
            <p:ph idx="1"/>
          </p:nvPr>
        </p:nvSpPr>
        <p:spPr>
          <a:xfrm>
            <a:off x="581192" y="1986067"/>
            <a:ext cx="7467933" cy="3850127"/>
          </a:xfrm>
        </p:spPr>
        <p:txBody>
          <a:bodyPr>
            <a:normAutofit/>
          </a:bodyPr>
          <a:lstStyle/>
          <a:p>
            <a:pPr marL="0" indent="0">
              <a:buNone/>
            </a:pPr>
            <a:r>
              <a:rPr lang="en-US" sz="2400" dirty="0"/>
              <a:t>Callie experienced significant leg and back pain when sitting for long periods of time. She also needed to use the restroom frequently. She requested additional breaks beyond the time ordinarily allowed.</a:t>
            </a:r>
          </a:p>
          <a:p>
            <a:pPr marL="0" indent="0">
              <a:spcAft>
                <a:spcPts val="1200"/>
              </a:spcAft>
              <a:buNone/>
            </a:pPr>
            <a:r>
              <a:rPr lang="en-US" sz="2400" dirty="0"/>
              <a:t>The employer requested documentation to support the need for additional breaks and to help explore accommodations to address the sitting limitation, </a:t>
            </a:r>
            <a:br>
              <a:rPr lang="en-US" sz="2400" dirty="0"/>
            </a:br>
            <a:r>
              <a:rPr lang="en-US" sz="2400" dirty="0"/>
              <a:t>but Callie was unable to provide the documentation </a:t>
            </a:r>
            <a:br>
              <a:rPr lang="en-US" sz="2400" dirty="0"/>
            </a:br>
            <a:r>
              <a:rPr lang="en-US" sz="2400" dirty="0"/>
              <a:t>in timely manner.</a:t>
            </a:r>
          </a:p>
        </p:txBody>
      </p:sp>
      <p:pic>
        <p:nvPicPr>
          <p:cNvPr id="5" name="Picture 4">
            <a:extLst>
              <a:ext uri="{FF2B5EF4-FFF2-40B4-BE49-F238E27FC236}">
                <a16:creationId xmlns:a16="http://schemas.microsoft.com/office/drawing/2014/main" id="{F83BB0FC-F36B-CC30-D786-06237AA44C9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01789" y="1904712"/>
            <a:ext cx="3447835" cy="4012838"/>
          </a:xfrm>
          <a:prstGeom prst="rect">
            <a:avLst/>
          </a:prstGeom>
        </p:spPr>
      </p:pic>
      <p:sp>
        <p:nvSpPr>
          <p:cNvPr id="6" name="Slide Number Placeholder 21">
            <a:extLst>
              <a:ext uri="{FF2B5EF4-FFF2-40B4-BE49-F238E27FC236}">
                <a16:creationId xmlns:a16="http://schemas.microsoft.com/office/drawing/2014/main" id="{B91E9779-70D6-FEF8-8827-2561975AB3D9}"/>
              </a:ext>
            </a:extLst>
          </p:cNvPr>
          <p:cNvSpPr>
            <a:spLocks noGrp="1"/>
          </p:cNvSpPr>
          <p:nvPr>
            <p:ph type="sldNum" sz="quarter" idx="12"/>
          </p:nvPr>
        </p:nvSpPr>
        <p:spPr>
          <a:xfrm>
            <a:off x="11031989" y="70115"/>
            <a:ext cx="717635" cy="3350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1A3260"/>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dirty="0">
              <a:ln>
                <a:noFill/>
              </a:ln>
              <a:solidFill>
                <a:srgbClr val="1A32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285415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EE688-9D40-C009-E646-97796D7E8F98}"/>
              </a:ext>
            </a:extLst>
          </p:cNvPr>
          <p:cNvSpPr>
            <a:spLocks noGrp="1"/>
          </p:cNvSpPr>
          <p:nvPr>
            <p:ph type="title"/>
          </p:nvPr>
        </p:nvSpPr>
        <p:spPr/>
        <p:txBody>
          <a:bodyPr>
            <a:normAutofit/>
          </a:bodyPr>
          <a:lstStyle/>
          <a:p>
            <a:r>
              <a:rPr lang="en-US" dirty="0"/>
              <a:t>POV</a:t>
            </a:r>
            <a:r>
              <a:rPr lang="en-US" dirty="0">
                <a:latin typeface="Arial Nova" panose="020B0504020202020204" pitchFamily="34" charset="0"/>
              </a:rPr>
              <a:t>—Return to the Workplace or Enough is Enough</a:t>
            </a:r>
            <a:endParaRPr lang="en-US" dirty="0"/>
          </a:p>
        </p:txBody>
      </p:sp>
      <p:pic>
        <p:nvPicPr>
          <p:cNvPr id="12" name="Picture 11">
            <a:extLst>
              <a:ext uri="{FF2B5EF4-FFF2-40B4-BE49-F238E27FC236}">
                <a16:creationId xmlns:a16="http://schemas.microsoft.com/office/drawing/2014/main" id="{0F644841-6654-A650-799B-908E4225631A}"/>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0728" y="1919260"/>
            <a:ext cx="3683001" cy="4504267"/>
          </a:xfrm>
          <a:prstGeom prst="rect">
            <a:avLst/>
          </a:prstGeom>
        </p:spPr>
      </p:pic>
      <p:sp>
        <p:nvSpPr>
          <p:cNvPr id="3" name="Content Placeholder 2">
            <a:extLst>
              <a:ext uri="{FF2B5EF4-FFF2-40B4-BE49-F238E27FC236}">
                <a16:creationId xmlns:a16="http://schemas.microsoft.com/office/drawing/2014/main" id="{E8D459AF-A998-B71C-A64F-1A63102DD68A}"/>
              </a:ext>
            </a:extLst>
          </p:cNvPr>
          <p:cNvSpPr>
            <a:spLocks noGrp="1"/>
          </p:cNvSpPr>
          <p:nvPr>
            <p:ph idx="1"/>
          </p:nvPr>
        </p:nvSpPr>
        <p:spPr>
          <a:xfrm>
            <a:off x="4343401" y="2001083"/>
            <a:ext cx="7267407" cy="4340620"/>
          </a:xfrm>
        </p:spPr>
        <p:txBody>
          <a:bodyPr>
            <a:noAutofit/>
          </a:bodyPr>
          <a:lstStyle/>
          <a:p>
            <a:pPr marL="0" indent="0">
              <a:buNone/>
            </a:pPr>
            <a:r>
              <a:rPr lang="en-US" sz="2400" dirty="0"/>
              <a:t>Adrian’s employer is returning employees to the worksite. Adrian is immunocompromised and is concerned about the risk of exposure to COVID. </a:t>
            </a:r>
            <a:br>
              <a:rPr lang="en-US" sz="2400" dirty="0"/>
            </a:br>
            <a:r>
              <a:rPr lang="en-US" sz="2400" dirty="0"/>
              <a:t>He has worked at home successfully for two years (the past 6 months as an accommodation) and the job duties will not change at the worksite. Adrian requested to continue the telework accommodation.</a:t>
            </a:r>
          </a:p>
          <a:p>
            <a:pPr marL="0" indent="0">
              <a:spcAft>
                <a:spcPts val="1200"/>
              </a:spcAft>
              <a:buNone/>
            </a:pPr>
            <a:r>
              <a:rPr lang="en-US" sz="2400" dirty="0"/>
              <a:t>The employer required Adrian to recertify the need for accommodation, even though medical information was provided six months ago.</a:t>
            </a:r>
          </a:p>
        </p:txBody>
      </p:sp>
      <p:sp>
        <p:nvSpPr>
          <p:cNvPr id="5" name="Slide Number Placeholder 21">
            <a:extLst>
              <a:ext uri="{FF2B5EF4-FFF2-40B4-BE49-F238E27FC236}">
                <a16:creationId xmlns:a16="http://schemas.microsoft.com/office/drawing/2014/main" id="{DDAF2E50-8842-BF48-FEE7-2297B143CBCD}"/>
              </a:ext>
            </a:extLst>
          </p:cNvPr>
          <p:cNvSpPr>
            <a:spLocks noGrp="1"/>
          </p:cNvSpPr>
          <p:nvPr>
            <p:ph type="sldNum" sz="quarter" idx="12"/>
          </p:nvPr>
        </p:nvSpPr>
        <p:spPr>
          <a:xfrm>
            <a:off x="11031989" y="70115"/>
            <a:ext cx="717635" cy="3350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1A3260"/>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dirty="0">
              <a:ln>
                <a:noFill/>
              </a:ln>
              <a:solidFill>
                <a:srgbClr val="1A32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820573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EE688-9D40-C009-E646-97796D7E8F98}"/>
              </a:ext>
            </a:extLst>
          </p:cNvPr>
          <p:cNvSpPr>
            <a:spLocks noGrp="1"/>
          </p:cNvSpPr>
          <p:nvPr>
            <p:ph type="title"/>
          </p:nvPr>
        </p:nvSpPr>
        <p:spPr>
          <a:xfrm>
            <a:off x="581192" y="702156"/>
            <a:ext cx="11029616" cy="1013800"/>
          </a:xfrm>
        </p:spPr>
        <p:txBody>
          <a:bodyPr>
            <a:normAutofit/>
          </a:bodyPr>
          <a:lstStyle/>
          <a:p>
            <a:r>
              <a:rPr lang="en-US" dirty="0"/>
              <a:t>POV—Equal Access to Leave or Personal Time Off</a:t>
            </a:r>
          </a:p>
        </p:txBody>
      </p:sp>
      <p:sp>
        <p:nvSpPr>
          <p:cNvPr id="3" name="Content Placeholder 2">
            <a:extLst>
              <a:ext uri="{FF2B5EF4-FFF2-40B4-BE49-F238E27FC236}">
                <a16:creationId xmlns:a16="http://schemas.microsoft.com/office/drawing/2014/main" id="{E8D459AF-A998-B71C-A64F-1A63102DD68A}"/>
              </a:ext>
            </a:extLst>
          </p:cNvPr>
          <p:cNvSpPr>
            <a:spLocks noGrp="1"/>
          </p:cNvSpPr>
          <p:nvPr>
            <p:ph idx="1"/>
          </p:nvPr>
        </p:nvSpPr>
        <p:spPr>
          <a:xfrm>
            <a:off x="581192" y="1949604"/>
            <a:ext cx="7287461" cy="4206240"/>
          </a:xfrm>
        </p:spPr>
        <p:txBody>
          <a:bodyPr>
            <a:normAutofit/>
          </a:bodyPr>
          <a:lstStyle/>
          <a:p>
            <a:pPr marL="0" indent="0">
              <a:buNone/>
            </a:pPr>
            <a:r>
              <a:rPr lang="en-US" sz="2400" dirty="0"/>
              <a:t>Travis was experiencing limitations related to generalized anxiety disorder and depression. Travis began treatment with a new healthcare provider who adjusted his medications and recommended </a:t>
            </a:r>
            <a:br>
              <a:rPr lang="en-US" sz="2400" dirty="0"/>
            </a:br>
            <a:r>
              <a:rPr lang="en-US" sz="2400" dirty="0"/>
              <a:t>bi-weekly counseling sessions for two months. </a:t>
            </a:r>
          </a:p>
          <a:p>
            <a:pPr marL="0" indent="0">
              <a:spcAft>
                <a:spcPts val="1200"/>
              </a:spcAft>
              <a:buNone/>
            </a:pPr>
            <a:r>
              <a:rPr lang="en-US" sz="2400" dirty="0"/>
              <a:t>Travis had one week of accrued paid leave but did not want to use accrued leave to attend counseling appointments. Instead, intermittent unpaid leave was requested as an ADA accommodation so Travis could reserve accrued time for vacation days.</a:t>
            </a:r>
            <a:endParaRPr lang="en-US" sz="2400" b="1" i="1" dirty="0"/>
          </a:p>
        </p:txBody>
      </p:sp>
      <p:pic>
        <p:nvPicPr>
          <p:cNvPr id="13" name="Picture 12">
            <a:extLst>
              <a:ext uri="{FF2B5EF4-FFF2-40B4-BE49-F238E27FC236}">
                <a16:creationId xmlns:a16="http://schemas.microsoft.com/office/drawing/2014/main" id="{DFC2E2D1-6107-B86E-C8B3-F5E290B26F1A}"/>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394618" y="1871134"/>
            <a:ext cx="3340182" cy="4085004"/>
          </a:xfrm>
          <a:prstGeom prst="rect">
            <a:avLst/>
          </a:prstGeom>
        </p:spPr>
      </p:pic>
      <p:sp>
        <p:nvSpPr>
          <p:cNvPr id="5" name="Slide Number Placeholder 21">
            <a:extLst>
              <a:ext uri="{FF2B5EF4-FFF2-40B4-BE49-F238E27FC236}">
                <a16:creationId xmlns:a16="http://schemas.microsoft.com/office/drawing/2014/main" id="{D67C21CA-8C47-7B57-9454-D6F9EF39C593}"/>
              </a:ext>
            </a:extLst>
          </p:cNvPr>
          <p:cNvSpPr>
            <a:spLocks noGrp="1"/>
          </p:cNvSpPr>
          <p:nvPr>
            <p:ph type="sldNum" sz="quarter" idx="12"/>
          </p:nvPr>
        </p:nvSpPr>
        <p:spPr>
          <a:xfrm>
            <a:off x="11031989" y="70115"/>
            <a:ext cx="717635" cy="3350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1A3260"/>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dirty="0">
              <a:ln>
                <a:noFill/>
              </a:ln>
              <a:solidFill>
                <a:srgbClr val="1A32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924581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EE688-9D40-C009-E646-97796D7E8F98}"/>
              </a:ext>
            </a:extLst>
          </p:cNvPr>
          <p:cNvSpPr>
            <a:spLocks noGrp="1"/>
          </p:cNvSpPr>
          <p:nvPr>
            <p:ph type="title"/>
          </p:nvPr>
        </p:nvSpPr>
        <p:spPr/>
        <p:txBody>
          <a:bodyPr/>
          <a:lstStyle/>
          <a:p>
            <a:r>
              <a:rPr lang="en-US" dirty="0"/>
              <a:t>POV</a:t>
            </a:r>
            <a:r>
              <a:rPr lang="en-US" dirty="0">
                <a:latin typeface="Arial Nova" panose="020B0504020202020204" pitchFamily="34" charset="0"/>
              </a:rPr>
              <a:t>—Meeting Business Needs or Retaliation</a:t>
            </a:r>
            <a:endParaRPr lang="en-US" dirty="0"/>
          </a:p>
        </p:txBody>
      </p:sp>
      <p:sp>
        <p:nvSpPr>
          <p:cNvPr id="3" name="Content Placeholder 2">
            <a:extLst>
              <a:ext uri="{FF2B5EF4-FFF2-40B4-BE49-F238E27FC236}">
                <a16:creationId xmlns:a16="http://schemas.microsoft.com/office/drawing/2014/main" id="{E8D459AF-A998-B71C-A64F-1A63102DD68A}"/>
              </a:ext>
            </a:extLst>
          </p:cNvPr>
          <p:cNvSpPr>
            <a:spLocks noGrp="1"/>
          </p:cNvSpPr>
          <p:nvPr>
            <p:ph idx="1"/>
          </p:nvPr>
        </p:nvSpPr>
        <p:spPr>
          <a:xfrm>
            <a:off x="4427621" y="1882640"/>
            <a:ext cx="7183187" cy="4315613"/>
          </a:xfrm>
        </p:spPr>
        <p:txBody>
          <a:bodyPr>
            <a:normAutofit/>
          </a:bodyPr>
          <a:lstStyle/>
          <a:p>
            <a:pPr marL="0" indent="0">
              <a:buNone/>
            </a:pPr>
            <a:r>
              <a:rPr lang="en-US" sz="2400" dirty="0"/>
              <a:t>Andy is a retail sales manager who was frequently late to work due to flare-ups of a gastrointestinal disorder. Andy was responsible for opening the store and being tardy affected business operations. He was written up for tardiness according to the attendance policy.</a:t>
            </a:r>
          </a:p>
          <a:p>
            <a:pPr marL="0" indent="0">
              <a:spcAft>
                <a:spcPts val="1200"/>
              </a:spcAft>
              <a:buNone/>
            </a:pPr>
            <a:r>
              <a:rPr lang="en-US" sz="2400" dirty="0"/>
              <a:t>After working through the accommodation process, the employer modified the attendance policy to allow unplanned absences during flare-ups but also reassigned Andy to an afternoon shift.</a:t>
            </a:r>
          </a:p>
        </p:txBody>
      </p:sp>
      <p:pic>
        <p:nvPicPr>
          <p:cNvPr id="10" name="Picture 9">
            <a:extLst>
              <a:ext uri="{FF2B5EF4-FFF2-40B4-BE49-F238E27FC236}">
                <a16:creationId xmlns:a16="http://schemas.microsoft.com/office/drawing/2014/main" id="{06EDDBF1-DC28-4B55-EBD0-A8FE1DCD89D5}"/>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1262" y="1925051"/>
            <a:ext cx="3741821" cy="4230793"/>
          </a:xfrm>
          <a:prstGeom prst="rect">
            <a:avLst/>
          </a:prstGeom>
        </p:spPr>
      </p:pic>
      <p:sp>
        <p:nvSpPr>
          <p:cNvPr id="5" name="Slide Number Placeholder 21">
            <a:extLst>
              <a:ext uri="{FF2B5EF4-FFF2-40B4-BE49-F238E27FC236}">
                <a16:creationId xmlns:a16="http://schemas.microsoft.com/office/drawing/2014/main" id="{82C4ED81-E02E-988B-892D-E06D27757658}"/>
              </a:ext>
            </a:extLst>
          </p:cNvPr>
          <p:cNvSpPr>
            <a:spLocks noGrp="1"/>
          </p:cNvSpPr>
          <p:nvPr>
            <p:ph type="sldNum" sz="quarter" idx="12"/>
          </p:nvPr>
        </p:nvSpPr>
        <p:spPr>
          <a:xfrm>
            <a:off x="11031989" y="70115"/>
            <a:ext cx="717635" cy="3350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1A3260"/>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600" b="0" i="0" u="none" strike="noStrike" kern="1200" cap="none" spc="0" normalizeH="0" baseline="0" noProof="0" dirty="0">
              <a:ln>
                <a:noFill/>
              </a:ln>
              <a:solidFill>
                <a:srgbClr val="1A32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526045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EE688-9D40-C009-E646-97796D7E8F98}"/>
              </a:ext>
            </a:extLst>
          </p:cNvPr>
          <p:cNvSpPr>
            <a:spLocks noGrp="1"/>
          </p:cNvSpPr>
          <p:nvPr>
            <p:ph type="title"/>
          </p:nvPr>
        </p:nvSpPr>
        <p:spPr>
          <a:xfrm>
            <a:off x="581192" y="702156"/>
            <a:ext cx="11029616" cy="1013800"/>
          </a:xfrm>
        </p:spPr>
        <p:txBody>
          <a:bodyPr>
            <a:normAutofit/>
          </a:bodyPr>
          <a:lstStyle/>
          <a:p>
            <a:r>
              <a:rPr lang="en-US" dirty="0"/>
              <a:t>POV</a:t>
            </a:r>
            <a:r>
              <a:rPr lang="en-US" dirty="0">
                <a:latin typeface="Arial Nova" panose="020B0504020202020204" pitchFamily="34" charset="0"/>
              </a:rPr>
              <a:t>—</a:t>
            </a:r>
            <a:br>
              <a:rPr lang="en-US" dirty="0">
                <a:latin typeface="Arial Nova" panose="020B0504020202020204" pitchFamily="34" charset="0"/>
              </a:rPr>
            </a:br>
            <a:r>
              <a:rPr lang="en-US" dirty="0">
                <a:latin typeface="Arial Nova" panose="020B0504020202020204" pitchFamily="34" charset="0"/>
              </a:rPr>
              <a:t>Alternative accommodation or Ineffective Solution</a:t>
            </a:r>
            <a:endParaRPr lang="en-US" dirty="0"/>
          </a:p>
        </p:txBody>
      </p:sp>
      <p:sp>
        <p:nvSpPr>
          <p:cNvPr id="3" name="Content Placeholder 2">
            <a:extLst>
              <a:ext uri="{FF2B5EF4-FFF2-40B4-BE49-F238E27FC236}">
                <a16:creationId xmlns:a16="http://schemas.microsoft.com/office/drawing/2014/main" id="{E8D459AF-A998-B71C-A64F-1A63102DD68A}"/>
              </a:ext>
            </a:extLst>
          </p:cNvPr>
          <p:cNvSpPr>
            <a:spLocks noGrp="1"/>
          </p:cNvSpPr>
          <p:nvPr>
            <p:ph idx="1"/>
          </p:nvPr>
        </p:nvSpPr>
        <p:spPr>
          <a:xfrm>
            <a:off x="581192" y="1991944"/>
            <a:ext cx="7587598" cy="4163900"/>
          </a:xfrm>
        </p:spPr>
        <p:txBody>
          <a:bodyPr>
            <a:normAutofit/>
          </a:bodyPr>
          <a:lstStyle/>
          <a:p>
            <a:pPr marL="0" indent="0">
              <a:buNone/>
            </a:pPr>
            <a:r>
              <a:rPr lang="en-US" sz="2400" dirty="0"/>
              <a:t>Donna has degenerative disc disease and experienced severe back pain and numbness after sitting for long periods of time. Donna provided medical documentation and asked for a specific ergonomic chair that was rather expensive. </a:t>
            </a:r>
          </a:p>
          <a:p>
            <a:pPr marL="0" indent="0">
              <a:buNone/>
            </a:pPr>
            <a:r>
              <a:rPr lang="en-US" sz="2400" dirty="0"/>
              <a:t>The employer opted to get a less-expensive ergonomic chair, selected from a list of preferred vendors the company used. </a:t>
            </a:r>
          </a:p>
          <a:p>
            <a:pPr marL="0" indent="0">
              <a:buNone/>
            </a:pPr>
            <a:r>
              <a:rPr lang="en-US" sz="2400" dirty="0"/>
              <a:t>Donna continued to experience back pain and numbness while sitting in the new chair. </a:t>
            </a:r>
          </a:p>
        </p:txBody>
      </p:sp>
      <p:pic>
        <p:nvPicPr>
          <p:cNvPr id="9" name="Picture 8">
            <a:extLst>
              <a:ext uri="{FF2B5EF4-FFF2-40B4-BE49-F238E27FC236}">
                <a16:creationId xmlns:a16="http://schemas.microsoft.com/office/drawing/2014/main" id="{7846692D-3107-716B-1B25-1CAADAFDEC6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29203" y="1996895"/>
            <a:ext cx="3678303" cy="3678303"/>
          </a:xfrm>
          <a:prstGeom prst="rect">
            <a:avLst/>
          </a:prstGeom>
        </p:spPr>
      </p:pic>
      <p:sp>
        <p:nvSpPr>
          <p:cNvPr id="5" name="Slide Number Placeholder 21">
            <a:extLst>
              <a:ext uri="{FF2B5EF4-FFF2-40B4-BE49-F238E27FC236}">
                <a16:creationId xmlns:a16="http://schemas.microsoft.com/office/drawing/2014/main" id="{5D5D3C5F-7168-60B9-9E06-A68A275349EB}"/>
              </a:ext>
            </a:extLst>
          </p:cNvPr>
          <p:cNvSpPr>
            <a:spLocks noGrp="1"/>
          </p:cNvSpPr>
          <p:nvPr>
            <p:ph type="sldNum" sz="quarter" idx="12"/>
          </p:nvPr>
        </p:nvSpPr>
        <p:spPr>
          <a:xfrm>
            <a:off x="11031989" y="70115"/>
            <a:ext cx="717635" cy="3350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1A3260"/>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dirty="0">
              <a:ln>
                <a:noFill/>
              </a:ln>
              <a:solidFill>
                <a:srgbClr val="1A32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019650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E7A019CD-FF99-4E60-8A53-263DB28A7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3867102-FE7A-4896-A4D0-6841A037E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2488"/>
            <a:ext cx="2790485" cy="958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36">
            <a:extLst>
              <a:ext uri="{FF2B5EF4-FFF2-40B4-BE49-F238E27FC236}">
                <a16:creationId xmlns:a16="http://schemas.microsoft.com/office/drawing/2014/main" id="{C7ED4C73-C297-4140-86A8-94B6D53D8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3988" y="453644"/>
            <a:ext cx="2792012" cy="9466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38">
            <a:extLst>
              <a:ext uri="{FF2B5EF4-FFF2-40B4-BE49-F238E27FC236}">
                <a16:creationId xmlns:a16="http://schemas.microsoft.com/office/drawing/2014/main" id="{4222B009-13AC-4E5C-A238-C515BBD8D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7976" y="453643"/>
            <a:ext cx="5557491" cy="985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40">
            <a:extLst>
              <a:ext uri="{FF2B5EF4-FFF2-40B4-BE49-F238E27FC236}">
                <a16:creationId xmlns:a16="http://schemas.microsoft.com/office/drawing/2014/main" id="{0DE1DE5E-2FAA-4765-A621-D46138B0FE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615271"/>
            <a:ext cx="11298934" cy="1188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CB9EB5F-9058-AE0A-488C-2CA5B2E5C8BE}"/>
              </a:ext>
            </a:extLst>
          </p:cNvPr>
          <p:cNvSpPr>
            <a:spLocks noGrp="1"/>
          </p:cNvSpPr>
          <p:nvPr>
            <p:ph type="title"/>
          </p:nvPr>
        </p:nvSpPr>
        <p:spPr>
          <a:xfrm>
            <a:off x="581192" y="702156"/>
            <a:ext cx="11029616" cy="1013800"/>
          </a:xfrm>
        </p:spPr>
        <p:txBody>
          <a:bodyPr>
            <a:normAutofit/>
          </a:bodyPr>
          <a:lstStyle/>
          <a:p>
            <a:r>
              <a:rPr lang="en-US" dirty="0">
                <a:solidFill>
                  <a:srgbClr val="FFFFFF"/>
                </a:solidFill>
              </a:rPr>
              <a:t>The Way I See IT</a:t>
            </a:r>
          </a:p>
        </p:txBody>
      </p:sp>
      <p:sp>
        <p:nvSpPr>
          <p:cNvPr id="43" name="Rectangle 42">
            <a:extLst>
              <a:ext uri="{FF2B5EF4-FFF2-40B4-BE49-F238E27FC236}">
                <a16:creationId xmlns:a16="http://schemas.microsoft.com/office/drawing/2014/main" id="{D1BF2718-58A5-40D2-9B53-37D9F4B3E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2790485" cy="1986443"/>
          </a:xfrm>
          <a:prstGeom prst="rect">
            <a:avLst/>
          </a:prstGeom>
          <a:solidFill>
            <a:srgbClr val="FFFFFF"/>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AAD2367-32F8-F417-E1C5-58DE81A37F10}"/>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58871" y="2337378"/>
            <a:ext cx="2170264" cy="1668694"/>
          </a:xfrm>
          <a:prstGeom prst="rect">
            <a:avLst/>
          </a:prstGeom>
        </p:spPr>
      </p:pic>
      <p:sp>
        <p:nvSpPr>
          <p:cNvPr id="45" name="Rectangle 44">
            <a:extLst>
              <a:ext uri="{FF2B5EF4-FFF2-40B4-BE49-F238E27FC236}">
                <a16:creationId xmlns:a16="http://schemas.microsoft.com/office/drawing/2014/main" id="{FDAB854B-F3A7-4429-ACE6-4146EC318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3988" y="2180496"/>
            <a:ext cx="2792012" cy="1986443"/>
          </a:xfrm>
          <a:prstGeom prst="rect">
            <a:avLst/>
          </a:prstGeom>
          <a:solidFill>
            <a:srgbClr val="FFFFFF"/>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C9A3B5F-C8D7-B8C3-D9E1-22D6CB479581}"/>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3599362" y="2337378"/>
            <a:ext cx="2186914" cy="1668694"/>
          </a:xfrm>
          <a:prstGeom prst="rect">
            <a:avLst/>
          </a:prstGeom>
        </p:spPr>
      </p:pic>
      <p:sp>
        <p:nvSpPr>
          <p:cNvPr id="47" name="Rectangle 46">
            <a:extLst>
              <a:ext uri="{FF2B5EF4-FFF2-40B4-BE49-F238E27FC236}">
                <a16:creationId xmlns:a16="http://schemas.microsoft.com/office/drawing/2014/main" id="{CAF53B94-1B70-4DC5-B091-1B5CF6755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233907"/>
            <a:ext cx="2790485" cy="1987575"/>
          </a:xfrm>
          <a:prstGeom prst="rect">
            <a:avLst/>
          </a:prstGeom>
          <a:solidFill>
            <a:srgbClr val="FFFFFF"/>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0DF1BD3-1EA3-2DE1-924C-551B90B00270}"/>
              </a:ext>
              <a:ext uri="{C183D7F6-B498-43B3-948B-1728B52AA6E4}">
                <adec:decorative xmlns:adec="http://schemas.microsoft.com/office/drawing/2017/decorative" val="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5" b="-4"/>
          <a:stretch/>
        </p:blipFill>
        <p:spPr>
          <a:xfrm>
            <a:off x="748218" y="4404254"/>
            <a:ext cx="2187114" cy="1668694"/>
          </a:xfrm>
          <a:prstGeom prst="rect">
            <a:avLst/>
          </a:prstGeom>
        </p:spPr>
      </p:pic>
      <p:sp>
        <p:nvSpPr>
          <p:cNvPr id="49" name="Rectangle 48">
            <a:extLst>
              <a:ext uri="{FF2B5EF4-FFF2-40B4-BE49-F238E27FC236}">
                <a16:creationId xmlns:a16="http://schemas.microsoft.com/office/drawing/2014/main" id="{725CEE06-9780-44DF-89D3-F6BED116F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3988" y="4233907"/>
            <a:ext cx="2792012" cy="1988708"/>
          </a:xfrm>
          <a:prstGeom prst="rect">
            <a:avLst/>
          </a:prstGeom>
          <a:solidFill>
            <a:srgbClr val="FFFFFF"/>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86CC3FB-0740-EDBB-940D-4E3D8624F354}"/>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616226" y="4404254"/>
            <a:ext cx="2170464" cy="1668694"/>
          </a:xfrm>
          <a:prstGeom prst="rect">
            <a:avLst/>
          </a:prstGeom>
        </p:spPr>
      </p:pic>
      <p:sp>
        <p:nvSpPr>
          <p:cNvPr id="3" name="Content Placeholder 2">
            <a:extLst>
              <a:ext uri="{FF2B5EF4-FFF2-40B4-BE49-F238E27FC236}">
                <a16:creationId xmlns:a16="http://schemas.microsoft.com/office/drawing/2014/main" id="{9F008D8A-9613-573D-201C-3A21FF2B301B}"/>
              </a:ext>
            </a:extLst>
          </p:cNvPr>
          <p:cNvSpPr>
            <a:spLocks noGrp="1"/>
          </p:cNvSpPr>
          <p:nvPr>
            <p:ph idx="1"/>
          </p:nvPr>
        </p:nvSpPr>
        <p:spPr>
          <a:xfrm>
            <a:off x="6187976" y="1854937"/>
            <a:ext cx="5557490" cy="4335303"/>
          </a:xfrm>
        </p:spPr>
        <p:txBody>
          <a:bodyPr>
            <a:normAutofit/>
          </a:bodyPr>
          <a:lstStyle/>
          <a:p>
            <a:pPr marL="292608" lvl="1" indent="-292608">
              <a:buClr>
                <a:srgbClr val="002060"/>
              </a:buClr>
              <a:buFont typeface="Wingdings" panose="05000000000000000000" pitchFamily="2" charset="2"/>
              <a:buChar char="§"/>
              <a:tabLst>
                <a:tab pos="1027113" algn="l"/>
              </a:tabLst>
            </a:pPr>
            <a:r>
              <a:rPr lang="en-US" sz="2200" dirty="0">
                <a:latin typeface="Arial Nova" panose="020B0504020202020204" pitchFamily="34" charset="0"/>
                <a:cs typeface="Times New Roman" panose="02020603050405020304" pitchFamily="18" charset="0"/>
              </a:rPr>
              <a:t>Many point of view differences can be resolved with effective communication</a:t>
            </a:r>
          </a:p>
          <a:p>
            <a:pPr marL="292608" lvl="1" indent="-292608">
              <a:buClr>
                <a:srgbClr val="002060"/>
              </a:buClr>
              <a:buFont typeface="Wingdings" panose="05000000000000000000" pitchFamily="2" charset="2"/>
              <a:buChar char="§"/>
              <a:tabLst>
                <a:tab pos="1027113" algn="l"/>
              </a:tabLst>
            </a:pPr>
            <a:r>
              <a:rPr lang="en-US" sz="2200" dirty="0">
                <a:latin typeface="Arial Nova" panose="020B0504020202020204" pitchFamily="34" charset="0"/>
                <a:cs typeface="Times New Roman" panose="02020603050405020304" pitchFamily="18" charset="0"/>
              </a:rPr>
              <a:t>Employers and employees should engage in good-faith dialogue</a:t>
            </a:r>
          </a:p>
          <a:p>
            <a:pPr lvl="1">
              <a:spcAft>
                <a:spcPts val="0"/>
              </a:spcAft>
              <a:buClr>
                <a:srgbClr val="002060"/>
              </a:buClr>
              <a:buFont typeface="Wingdings" panose="05000000000000000000" pitchFamily="2" charset="2"/>
              <a:buChar char="§"/>
              <a:tabLst>
                <a:tab pos="1027113" algn="l"/>
              </a:tabLst>
            </a:pPr>
            <a:r>
              <a:rPr lang="en-US" sz="2000" dirty="0">
                <a:latin typeface="Arial Nova" panose="020B0504020202020204" pitchFamily="34" charset="0"/>
              </a:rPr>
              <a:t>Transparency leads to trust</a:t>
            </a:r>
          </a:p>
          <a:p>
            <a:pPr lvl="1">
              <a:buClr>
                <a:srgbClr val="002060"/>
              </a:buClr>
              <a:buFont typeface="Wingdings" panose="05000000000000000000" pitchFamily="2" charset="2"/>
              <a:buChar char="§"/>
              <a:tabLst>
                <a:tab pos="1027113" algn="l"/>
              </a:tabLst>
            </a:pPr>
            <a:r>
              <a:rPr lang="en-US" sz="2000" dirty="0">
                <a:latin typeface="Arial Nova" panose="020B0504020202020204" pitchFamily="34" charset="0"/>
              </a:rPr>
              <a:t>Clarity prevents conflict </a:t>
            </a:r>
          </a:p>
          <a:p>
            <a:pPr marL="292608" lvl="1" indent="-292608">
              <a:buClr>
                <a:srgbClr val="002060"/>
              </a:buClr>
              <a:buFont typeface="Wingdings" panose="05000000000000000000" pitchFamily="2" charset="2"/>
              <a:buChar char="§"/>
              <a:tabLst>
                <a:tab pos="1027113" algn="l"/>
              </a:tabLst>
            </a:pPr>
            <a:r>
              <a:rPr lang="en-US" sz="2200" dirty="0">
                <a:latin typeface="Arial Nova" panose="020B0504020202020204" pitchFamily="34" charset="0"/>
                <a:cs typeface="Times New Roman" panose="02020603050405020304" pitchFamily="18" charset="0"/>
              </a:rPr>
              <a:t>Communication is best approached </a:t>
            </a:r>
            <a:br>
              <a:rPr lang="en-US" sz="2200" dirty="0">
                <a:latin typeface="Arial Nova" panose="020B0504020202020204" pitchFamily="34" charset="0"/>
                <a:cs typeface="Times New Roman" panose="02020603050405020304" pitchFamily="18" charset="0"/>
              </a:rPr>
            </a:br>
            <a:r>
              <a:rPr lang="en-US" sz="2200" dirty="0">
                <a:latin typeface="Arial Nova" panose="020B0504020202020204" pitchFamily="34" charset="0"/>
                <a:cs typeface="Times New Roman" panose="02020603050405020304" pitchFamily="18" charset="0"/>
              </a:rPr>
              <a:t>in a non-adversarial way</a:t>
            </a:r>
          </a:p>
          <a:p>
            <a:pPr marL="292608" lvl="1" indent="-292608">
              <a:buClr>
                <a:srgbClr val="002060"/>
              </a:buClr>
              <a:buFont typeface="Wingdings" panose="05000000000000000000" pitchFamily="2" charset="2"/>
              <a:buChar char="§"/>
              <a:tabLst>
                <a:tab pos="1027113" algn="l"/>
              </a:tabLst>
            </a:pPr>
            <a:r>
              <a:rPr lang="en-US" sz="2200" dirty="0">
                <a:latin typeface="Arial Nova" panose="020B0504020202020204" pitchFamily="34" charset="0"/>
                <a:cs typeface="Times New Roman" panose="02020603050405020304" pitchFamily="18" charset="0"/>
              </a:rPr>
              <a:t>Be open to the idea that you might be mistaken or misunderstanding</a:t>
            </a:r>
            <a:endParaRPr lang="en-US" sz="2200" dirty="0"/>
          </a:p>
        </p:txBody>
      </p:sp>
      <p:pic>
        <p:nvPicPr>
          <p:cNvPr id="19" name="Picture 18">
            <a:extLst>
              <a:ext uri="{FF2B5EF4-FFF2-40B4-BE49-F238E27FC236}">
                <a16:creationId xmlns:a16="http://schemas.microsoft.com/office/drawing/2014/main" id="{79459A07-B92A-C3C9-B66B-B1B50AFCAC6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157506" y="6072948"/>
            <a:ext cx="1828959" cy="579170"/>
          </a:xfrm>
          <a:prstGeom prst="rect">
            <a:avLst/>
          </a:prstGeom>
        </p:spPr>
      </p:pic>
      <p:sp>
        <p:nvSpPr>
          <p:cNvPr id="5" name="Slide Number Placeholder 21">
            <a:extLst>
              <a:ext uri="{FF2B5EF4-FFF2-40B4-BE49-F238E27FC236}">
                <a16:creationId xmlns:a16="http://schemas.microsoft.com/office/drawing/2014/main" id="{EB160ABF-6759-EA84-4D14-5C9E9D52B187}"/>
              </a:ext>
            </a:extLst>
          </p:cNvPr>
          <p:cNvSpPr>
            <a:spLocks noGrp="1"/>
          </p:cNvSpPr>
          <p:nvPr>
            <p:ph type="sldNum" sz="quarter" idx="12"/>
          </p:nvPr>
        </p:nvSpPr>
        <p:spPr>
          <a:xfrm>
            <a:off x="11031989" y="70115"/>
            <a:ext cx="717635" cy="3350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1A3260"/>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dirty="0">
              <a:ln>
                <a:noFill/>
              </a:ln>
              <a:solidFill>
                <a:srgbClr val="1A32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726972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24" name="Rectangle 86023">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6026" name="Rectangle 86025">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86028" name="Rectangle 86027">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86030" name="Rectangle 86029">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86032" name="Rectangle 86031">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8" name="Content Placeholder 7">
            <a:extLst>
              <a:ext uri="{FF2B5EF4-FFF2-40B4-BE49-F238E27FC236}">
                <a16:creationId xmlns:a16="http://schemas.microsoft.com/office/drawing/2014/main" id="{66E533AD-8625-4A3C-B124-131813A449AD}"/>
              </a:ext>
              <a:ext uri="{C183D7F6-B498-43B3-948B-1728B52AA6E4}">
                <adec:decorative xmlns:adec="http://schemas.microsoft.com/office/drawing/2017/decorative" val="1"/>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rcRect/>
          <a:stretch/>
        </p:blipFill>
        <p:spPr>
          <a:xfrm>
            <a:off x="20" y="10"/>
            <a:ext cx="12191980" cy="6857990"/>
          </a:xfrm>
          <a:prstGeom prst="rect">
            <a:avLst/>
          </a:prstGeom>
        </p:spPr>
      </p:pic>
      <p:grpSp>
        <p:nvGrpSpPr>
          <p:cNvPr id="86034" name="Group 86033">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86035" name="Rectangle 86034">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36C5D8"/>
            </a:solidFill>
            <a:ln>
              <a:noFill/>
            </a:ln>
            <a:effectLst/>
          </p:spPr>
          <p:style>
            <a:lnRef idx="1">
              <a:schemeClr val="accent1"/>
            </a:lnRef>
            <a:fillRef idx="3">
              <a:schemeClr val="accent1"/>
            </a:fillRef>
            <a:effectRef idx="2">
              <a:schemeClr val="accent1"/>
            </a:effectRef>
            <a:fontRef idx="minor">
              <a:schemeClr val="lt1"/>
            </a:fontRef>
          </p:style>
        </p:sp>
        <p:sp>
          <p:nvSpPr>
            <p:cNvPr id="86036" name="Rectangle 86035">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36C5D8"/>
            </a:solidFill>
            <a:ln>
              <a:noFill/>
            </a:ln>
            <a:effectLst/>
          </p:spPr>
          <p:style>
            <a:lnRef idx="1">
              <a:schemeClr val="accent1"/>
            </a:lnRef>
            <a:fillRef idx="3">
              <a:schemeClr val="accent1"/>
            </a:fillRef>
            <a:effectRef idx="2">
              <a:schemeClr val="accent1"/>
            </a:effectRef>
            <a:fontRef idx="minor">
              <a:schemeClr val="lt1"/>
            </a:fontRef>
          </p:style>
        </p:sp>
        <p:sp>
          <p:nvSpPr>
            <p:cNvPr id="86037" name="Rectangle 86036">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36C5D8"/>
            </a:solidFill>
            <a:ln>
              <a:noFill/>
            </a:ln>
            <a:effectLst/>
          </p:spPr>
          <p:style>
            <a:lnRef idx="1">
              <a:schemeClr val="accent1"/>
            </a:lnRef>
            <a:fillRef idx="3">
              <a:schemeClr val="accent1"/>
            </a:fillRef>
            <a:effectRef idx="2">
              <a:schemeClr val="accent1"/>
            </a:effectRef>
            <a:fontRef idx="minor">
              <a:schemeClr val="lt1"/>
            </a:fontRef>
          </p:style>
        </p:sp>
      </p:grpSp>
      <p:sp>
        <p:nvSpPr>
          <p:cNvPr id="86039" name="Rectangle 86038">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id="{1A01F29C-99AF-4571-9A9F-8FC2B45207BD}"/>
              </a:ext>
            </a:extLst>
          </p:cNvPr>
          <p:cNvSpPr>
            <a:spLocks noGrp="1"/>
          </p:cNvSpPr>
          <p:nvPr>
            <p:ph type="title"/>
          </p:nvPr>
        </p:nvSpPr>
        <p:spPr>
          <a:xfrm>
            <a:off x="581191" y="4572000"/>
            <a:ext cx="10993549" cy="895244"/>
          </a:xfrm>
        </p:spPr>
        <p:txBody>
          <a:bodyPr vert="horz" lIns="91440" tIns="45720" rIns="91440" bIns="45720" rtlCol="0" anchor="b">
            <a:normAutofit/>
          </a:bodyPr>
          <a:lstStyle/>
          <a:p>
            <a:r>
              <a:rPr lang="en-US" sz="4000" dirty="0"/>
              <a:t>Questions?</a:t>
            </a:r>
          </a:p>
        </p:txBody>
      </p:sp>
      <p:sp>
        <p:nvSpPr>
          <p:cNvPr id="2" name="Slide Number Placeholder 21">
            <a:extLst>
              <a:ext uri="{FF2B5EF4-FFF2-40B4-BE49-F238E27FC236}">
                <a16:creationId xmlns:a16="http://schemas.microsoft.com/office/drawing/2014/main" id="{10268B21-2279-BD9D-3B26-44E9F49C1BD1}"/>
              </a:ext>
            </a:extLst>
          </p:cNvPr>
          <p:cNvSpPr>
            <a:spLocks noGrp="1"/>
          </p:cNvSpPr>
          <p:nvPr>
            <p:ph type="sldNum" sz="quarter" idx="12"/>
          </p:nvPr>
        </p:nvSpPr>
        <p:spPr>
          <a:xfrm>
            <a:off x="11031989" y="70115"/>
            <a:ext cx="717635" cy="3350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chemeClr val="bg1"/>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dirty="0">
              <a:ln>
                <a:noFill/>
              </a:ln>
              <a:solidFill>
                <a:schemeClr val="bg1"/>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4154121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4DBE07-7554-4BA4-9DEE-42727B0586FC}"/>
              </a:ext>
            </a:extLst>
          </p:cNvPr>
          <p:cNvSpPr>
            <a:spLocks noGrp="1"/>
          </p:cNvSpPr>
          <p:nvPr>
            <p:ph type="title"/>
          </p:nvPr>
        </p:nvSpPr>
        <p:spPr>
          <a:xfrm>
            <a:off x="581192" y="796857"/>
            <a:ext cx="11029616" cy="1013800"/>
          </a:xfrm>
        </p:spPr>
        <p:txBody>
          <a:bodyPr>
            <a:noAutofit/>
          </a:bodyPr>
          <a:lstStyle/>
          <a:p>
            <a:r>
              <a:rPr kumimoji="0" lang="en-US" sz="2400" b="0" i="0" u="none" strike="noStrike" kern="1200" cap="all" spc="0" normalizeH="0" baseline="0" noProof="0" dirty="0">
                <a:ln>
                  <a:noFill/>
                </a:ln>
                <a:effectLst/>
                <a:uLnTx/>
                <a:uFillTx/>
                <a:latin typeface="Gill Sans MT" panose="020B0502020104020203"/>
                <a:ea typeface="+mj-ea"/>
                <a:cs typeface="+mj-cs"/>
              </a:rPr>
              <a:t>Thank you for attending </a:t>
            </a:r>
            <a:br>
              <a:rPr kumimoji="0" lang="en-US" sz="2400" b="0" i="0" u="none" strike="noStrike" kern="1200" cap="all" spc="0" normalizeH="0" baseline="0" noProof="0" dirty="0">
                <a:ln>
                  <a:noFill/>
                </a:ln>
                <a:effectLst/>
                <a:uLnTx/>
                <a:uFillTx/>
                <a:latin typeface="Gill Sans MT" panose="020B0502020104020203"/>
                <a:ea typeface="+mj-ea"/>
                <a:cs typeface="+mj-cs"/>
              </a:rPr>
            </a:br>
            <a:r>
              <a:rPr kumimoji="0" lang="en-US" sz="2200" b="0" i="0" u="none" strike="noStrike" kern="1200" cap="all" spc="0" normalizeH="0" baseline="0" noProof="0" dirty="0">
                <a:ln>
                  <a:noFill/>
                </a:ln>
                <a:effectLst/>
                <a:uLnTx/>
                <a:uFillTx/>
                <a:latin typeface="Gill Sans MT" panose="020B0502020104020203"/>
                <a:ea typeface="+mj-ea"/>
                <a:cs typeface="+mj-cs"/>
              </a:rPr>
              <a:t>“</a:t>
            </a:r>
            <a:r>
              <a:rPr lang="en-US" sz="2200" dirty="0"/>
              <a:t>Accommodation Process Perspectives from Different Points of View”</a:t>
            </a:r>
          </a:p>
        </p:txBody>
      </p:sp>
      <p:pic>
        <p:nvPicPr>
          <p:cNvPr id="3" name="Picture 2">
            <a:extLst>
              <a:ext uri="{FF2B5EF4-FFF2-40B4-BE49-F238E27FC236}">
                <a16:creationId xmlns:a16="http://schemas.microsoft.com/office/drawing/2014/main" id="{7B6F75EF-26B5-48C3-8D20-BD19F8ACD15B}"/>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 b="-2"/>
          <a:stretch/>
        </p:blipFill>
        <p:spPr>
          <a:xfrm>
            <a:off x="657225" y="2361056"/>
            <a:ext cx="4962525" cy="3649219"/>
          </a:xfrm>
          <a:prstGeom prst="rect">
            <a:avLst/>
          </a:prstGeom>
        </p:spPr>
      </p:pic>
      <p:sp>
        <p:nvSpPr>
          <p:cNvPr id="7" name="Content Placeholder 6">
            <a:extLst>
              <a:ext uri="{FF2B5EF4-FFF2-40B4-BE49-F238E27FC236}">
                <a16:creationId xmlns:a16="http://schemas.microsoft.com/office/drawing/2014/main" id="{D3CE4224-980D-4573-AC6E-A18872ED11B1}"/>
              </a:ext>
            </a:extLst>
          </p:cNvPr>
          <p:cNvSpPr>
            <a:spLocks noGrp="1"/>
          </p:cNvSpPr>
          <p:nvPr>
            <p:ph idx="1"/>
          </p:nvPr>
        </p:nvSpPr>
        <p:spPr>
          <a:xfrm>
            <a:off x="6335803" y="1988427"/>
            <a:ext cx="5275001" cy="4394475"/>
          </a:xfrm>
        </p:spPr>
        <p:txBody>
          <a:bodyPr>
            <a:normAutofit/>
          </a:bodyPr>
          <a:lstStyle/>
          <a:p>
            <a:pPr marL="0" indent="0" algn="ctr">
              <a:spcAft>
                <a:spcPts val="1800"/>
              </a:spcAft>
              <a:buClr>
                <a:srgbClr val="4590B8"/>
              </a:buClr>
              <a:buNone/>
              <a:defRPr/>
            </a:pPr>
            <a:r>
              <a:rPr kumimoji="0" lang="en-US" sz="2600" b="1"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Next JAN Webcast:</a:t>
            </a:r>
            <a:br>
              <a:rPr kumimoji="0" lang="en-US" b="1"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br>
            <a:r>
              <a:rPr kumimoji="0" lang="en-US" sz="2400" i="0" u="none" strike="noStrike" kern="1200" cap="none" spc="0" normalizeH="0" baseline="0" noProof="0" dirty="0">
                <a:ln>
                  <a:noFill/>
                </a:ln>
                <a:solidFill>
                  <a:srgbClr val="002060"/>
                </a:solidFill>
                <a:effectLst/>
                <a:uLnTx/>
                <a:uFillTx/>
                <a:cs typeface="+mn-cs"/>
              </a:rPr>
              <a:t>“</a:t>
            </a:r>
            <a:r>
              <a:rPr lang="fr-FR" sz="2400" i="0" dirty="0">
                <a:solidFill>
                  <a:srgbClr val="002060"/>
                </a:solidFill>
                <a:effectLst/>
              </a:rPr>
              <a:t>Accommodation Solutions: </a:t>
            </a:r>
            <a:r>
              <a:rPr lang="fr-FR" sz="2400" i="0" dirty="0" err="1">
                <a:solidFill>
                  <a:srgbClr val="002060"/>
                </a:solidFill>
                <a:effectLst/>
              </a:rPr>
              <a:t>Respiratory</a:t>
            </a:r>
            <a:r>
              <a:rPr lang="fr-FR" sz="2400" i="0" dirty="0">
                <a:solidFill>
                  <a:srgbClr val="002060"/>
                </a:solidFill>
                <a:effectLst/>
              </a:rPr>
              <a:t> Conditions, Allergies, </a:t>
            </a:r>
            <a:br>
              <a:rPr lang="fr-FR" sz="2400" i="0" dirty="0">
                <a:solidFill>
                  <a:srgbClr val="002060"/>
                </a:solidFill>
                <a:effectLst/>
              </a:rPr>
            </a:br>
            <a:r>
              <a:rPr lang="fr-FR" sz="2400" i="0" dirty="0">
                <a:solidFill>
                  <a:srgbClr val="002060"/>
                </a:solidFill>
                <a:effectLst/>
              </a:rPr>
              <a:t>&amp; Fragrance </a:t>
            </a:r>
            <a:r>
              <a:rPr lang="fr-FR" sz="2400" i="0" dirty="0" err="1">
                <a:solidFill>
                  <a:srgbClr val="002060"/>
                </a:solidFill>
                <a:effectLst/>
              </a:rPr>
              <a:t>Sensitivity</a:t>
            </a:r>
            <a:r>
              <a:rPr kumimoji="0" lang="en-US" sz="2400" i="0" u="none" strike="noStrike" kern="1200" cap="none" spc="0" normalizeH="0" baseline="0" noProof="0" dirty="0">
                <a:ln>
                  <a:noFill/>
                </a:ln>
                <a:solidFill>
                  <a:srgbClr val="002060"/>
                </a:solidFill>
                <a:effectLst/>
                <a:uLnTx/>
                <a:uFillTx/>
                <a:cs typeface="+mn-cs"/>
              </a:rPr>
              <a:t>”</a:t>
            </a:r>
            <a:br>
              <a:rPr kumimoji="0" lang="en-US" sz="2400" i="0" u="none" strike="noStrike" kern="1200" cap="none" spc="0" normalizeH="0" baseline="0" noProof="0" dirty="0">
                <a:ln>
                  <a:noFill/>
                </a:ln>
                <a:solidFill>
                  <a:srgbClr val="002060"/>
                </a:solidFill>
                <a:effectLst/>
                <a:uLnTx/>
                <a:uFillTx/>
                <a:cs typeface="+mn-cs"/>
              </a:rPr>
            </a:br>
            <a:r>
              <a:rPr kumimoji="0" lang="en-US" sz="2400" i="0" u="none" strike="noStrike" kern="1200" cap="none" spc="0" normalizeH="0" baseline="0" noProof="0" dirty="0">
                <a:ln>
                  <a:noFill/>
                </a:ln>
                <a:solidFill>
                  <a:srgbClr val="002060"/>
                </a:solidFill>
                <a:effectLst/>
                <a:uLnTx/>
                <a:uFillTx/>
                <a:cs typeface="+mn-cs"/>
              </a:rPr>
              <a:t>Thursday, </a:t>
            </a:r>
            <a:r>
              <a:rPr lang="en-US" sz="2400" dirty="0">
                <a:solidFill>
                  <a:srgbClr val="002060"/>
                </a:solidFill>
                <a:cs typeface="+mn-cs"/>
              </a:rPr>
              <a:t>Nov. 9</a:t>
            </a:r>
            <a:r>
              <a:rPr kumimoji="0" lang="en-US" sz="2400" i="0" u="none" strike="noStrike" kern="1200" cap="none" spc="0" normalizeH="0" baseline="0" noProof="0" dirty="0">
                <a:ln>
                  <a:noFill/>
                </a:ln>
                <a:solidFill>
                  <a:srgbClr val="002060"/>
                </a:solidFill>
                <a:effectLst/>
                <a:uLnTx/>
                <a:uFillTx/>
                <a:cs typeface="+mn-cs"/>
              </a:rPr>
              <a:t> @ 2:00 p.m. ET</a:t>
            </a:r>
          </a:p>
          <a:p>
            <a:pPr marL="0" marR="0" lvl="0" indent="0" algn="ctr" defTabSz="457200" rtl="0" eaLnBrk="1" fontAlgn="auto" latinLnBrk="0" hangingPunct="1">
              <a:spcBef>
                <a:spcPct val="20000"/>
              </a:spcBef>
              <a:spcAft>
                <a:spcPts val="1800"/>
              </a:spcAft>
              <a:buClr>
                <a:srgbClr val="4590B8"/>
              </a:buClr>
              <a:buSzPct val="92000"/>
              <a:buFont typeface="Wingdings 2" panose="05020102010507070707" pitchFamily="18" charset="2"/>
              <a:buNone/>
              <a:tabLst/>
              <a:defRPr/>
            </a:pPr>
            <a:r>
              <a:rPr lang="en-US" sz="2400" dirty="0">
                <a:cs typeface="+mn-cs"/>
              </a:rPr>
              <a:t>JAN Training Events &amp; Resources</a:t>
            </a:r>
            <a:br>
              <a:rPr lang="en-US" sz="2400" dirty="0">
                <a:cs typeface="+mn-cs"/>
              </a:rPr>
            </a:br>
            <a:r>
              <a:rPr lang="en-US" sz="2400" dirty="0">
                <a:solidFill>
                  <a:srgbClr val="0070C0"/>
                </a:solidFill>
                <a:cs typeface="+mn-cs"/>
                <a:hlinkClick r:id="rId4">
                  <a:extLst>
                    <a:ext uri="{A12FA001-AC4F-418D-AE19-62706E023703}">
                      <ahyp:hlinkClr xmlns:ahyp="http://schemas.microsoft.com/office/drawing/2018/hyperlinkcolor" val="tx"/>
                    </a:ext>
                  </a:extLst>
                </a:hlinkClick>
              </a:rPr>
              <a:t>AskJAN.org/Events/</a:t>
            </a:r>
            <a:r>
              <a:rPr lang="en-US" sz="2400" dirty="0" err="1">
                <a:solidFill>
                  <a:srgbClr val="0070C0"/>
                </a:solidFill>
                <a:cs typeface="+mn-cs"/>
                <a:hlinkClick r:id="rId4">
                  <a:extLst>
                    <a:ext uri="{A12FA001-AC4F-418D-AE19-62706E023703}">
                      <ahyp:hlinkClr xmlns:ahyp="http://schemas.microsoft.com/office/drawing/2018/hyperlinkcolor" val="tx"/>
                    </a:ext>
                  </a:extLst>
                </a:hlinkClick>
              </a:rPr>
              <a:t>Trainings.cfm</a:t>
            </a:r>
            <a:endParaRPr lang="en-US" sz="2400" dirty="0">
              <a:solidFill>
                <a:srgbClr val="0070C0"/>
              </a:solidFill>
              <a:cs typeface="+mn-cs"/>
            </a:endParaRPr>
          </a:p>
          <a:p>
            <a:pPr marL="0" marR="0" lvl="0" indent="0" algn="ctr" defTabSz="457200" rtl="0" eaLnBrk="1" fontAlgn="auto" latinLnBrk="0" hangingPunct="1">
              <a:spcBef>
                <a:spcPct val="20000"/>
              </a:spcBef>
              <a:spcAft>
                <a:spcPts val="1800"/>
              </a:spcAft>
              <a:buClr>
                <a:srgbClr val="4590B8"/>
              </a:buClr>
              <a:buSzPct val="92000"/>
              <a:buFont typeface="Wingdings 2" panose="05020102010507070707" pitchFamily="18" charset="2"/>
              <a:buNone/>
              <a:tabLst/>
              <a:defRPr/>
            </a:pPr>
            <a:endParaRPr lang="en-US" sz="2400" dirty="0">
              <a:cs typeface="+mn-cs"/>
            </a:endParaRPr>
          </a:p>
          <a:p>
            <a:pPr marL="0" marR="0" lvl="0" indent="0" defTabSz="457200" rtl="0" eaLnBrk="1" fontAlgn="auto" latinLnBrk="0" hangingPunct="1">
              <a:spcBef>
                <a:spcPct val="20000"/>
              </a:spcBef>
              <a:spcAft>
                <a:spcPts val="1800"/>
              </a:spcAft>
              <a:buClr>
                <a:srgbClr val="4590B8"/>
              </a:buClr>
              <a:buSzPct val="92000"/>
              <a:buFont typeface="Wingdings 2" panose="05020102010507070707" pitchFamily="18" charset="2"/>
              <a:buNone/>
              <a:tabLst/>
              <a:defRPr/>
            </a:pPr>
            <a:endParaRPr lang="en-US" dirty="0"/>
          </a:p>
        </p:txBody>
      </p:sp>
      <p:pic>
        <p:nvPicPr>
          <p:cNvPr id="4" name="Picture 3" descr="HRCI 2022&#10;HRCI.org">
            <a:extLst>
              <a:ext uri="{FF2B5EF4-FFF2-40B4-BE49-F238E27FC236}">
                <a16:creationId xmlns:a16="http://schemas.microsoft.com/office/drawing/2014/main" id="{13FD1DDC-777C-4CC8-9FEE-776D7CA79090}"/>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8346920" y="5160838"/>
            <a:ext cx="1252765" cy="1245264"/>
          </a:xfrm>
          <a:prstGeom prst="rect">
            <a:avLst/>
          </a:prstGeom>
        </p:spPr>
      </p:pic>
      <p:sp>
        <p:nvSpPr>
          <p:cNvPr id="5" name="Slide Number Placeholder 21">
            <a:extLst>
              <a:ext uri="{FF2B5EF4-FFF2-40B4-BE49-F238E27FC236}">
                <a16:creationId xmlns:a16="http://schemas.microsoft.com/office/drawing/2014/main" id="{24443D66-EDB4-E740-F945-7845DC328662}"/>
              </a:ext>
            </a:extLst>
          </p:cNvPr>
          <p:cNvSpPr>
            <a:spLocks noGrp="1"/>
          </p:cNvSpPr>
          <p:nvPr>
            <p:ph type="sldNum" sz="quarter" idx="12"/>
          </p:nvPr>
        </p:nvSpPr>
        <p:spPr>
          <a:xfrm>
            <a:off x="11031989" y="70115"/>
            <a:ext cx="717635" cy="3350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1A3260"/>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dirty="0">
              <a:ln>
                <a:noFill/>
              </a:ln>
              <a:solidFill>
                <a:srgbClr val="1A32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051406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639C-8766-4AAC-BA35-547F96D3D9BE}"/>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Housekeeping</a:t>
            </a:r>
          </a:p>
        </p:txBody>
      </p:sp>
      <p:graphicFrame>
        <p:nvGraphicFramePr>
          <p:cNvPr id="8" name="Content Placeholder 2" descr="Technical Difficulties&#10;Q&amp;A option at the bottom of the screen&#10;800-526-7234 or 877-781-9403 (TTY) - or Live Chat at AskJAN.org&#10;Frequently Asked Questions (FAQ)&#10;https://AskJAN.org/Training/JAN-Webcast-Frequently-Asked-Questions.cfm&#10;Questions for Presenters&#10;Q&amp;A option at the bottom of the screen">
            <a:extLst>
              <a:ext uri="{FF2B5EF4-FFF2-40B4-BE49-F238E27FC236}">
                <a16:creationId xmlns:a16="http://schemas.microsoft.com/office/drawing/2014/main" id="{4EBCF884-6B8F-417E-9493-91071CE480E5}"/>
              </a:ext>
            </a:extLst>
          </p:cNvPr>
          <p:cNvGraphicFramePr>
            <a:graphicFrameLocks noGrp="1"/>
          </p:cNvGraphicFramePr>
          <p:nvPr>
            <p:ph idx="1"/>
            <p:extLst>
              <p:ext uri="{D42A27DB-BD31-4B8C-83A1-F6EECF244321}">
                <p14:modId xmlns:p14="http://schemas.microsoft.com/office/powerpoint/2010/main" val="2043613371"/>
              </p:ext>
            </p:extLst>
          </p:nvPr>
        </p:nvGraphicFramePr>
        <p:xfrm>
          <a:off x="581025" y="1998663"/>
          <a:ext cx="11029950" cy="4022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1">
            <a:extLst>
              <a:ext uri="{FF2B5EF4-FFF2-40B4-BE49-F238E27FC236}">
                <a16:creationId xmlns:a16="http://schemas.microsoft.com/office/drawing/2014/main" id="{D96E021C-6ED6-502D-132C-525039105FFC}"/>
              </a:ext>
            </a:extLst>
          </p:cNvPr>
          <p:cNvSpPr>
            <a:spLocks noGrp="1"/>
          </p:cNvSpPr>
          <p:nvPr>
            <p:ph type="sldNum" sz="quarter" idx="12"/>
          </p:nvPr>
        </p:nvSpPr>
        <p:spPr>
          <a:xfrm>
            <a:off x="11031989" y="70115"/>
            <a:ext cx="717635" cy="3350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1A3260"/>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dirty="0">
              <a:ln>
                <a:noFill/>
              </a:ln>
              <a:solidFill>
                <a:srgbClr val="1A32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305135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FC19D-55A5-D6DF-E111-117439EFE8C5}"/>
              </a:ext>
            </a:extLst>
          </p:cNvPr>
          <p:cNvSpPr>
            <a:spLocks noGrp="1"/>
          </p:cNvSpPr>
          <p:nvPr>
            <p:ph type="title"/>
          </p:nvPr>
        </p:nvSpPr>
        <p:spPr>
          <a:xfrm>
            <a:off x="581192" y="702156"/>
            <a:ext cx="11029616" cy="1013800"/>
          </a:xfrm>
        </p:spPr>
        <p:txBody>
          <a:bodyPr>
            <a:normAutofit/>
          </a:bodyPr>
          <a:lstStyle/>
          <a:p>
            <a:r>
              <a:rPr lang="en-US" dirty="0"/>
              <a:t>Complete the Evaluation To claim the HR CEU </a:t>
            </a:r>
          </a:p>
        </p:txBody>
      </p:sp>
      <p:sp>
        <p:nvSpPr>
          <p:cNvPr id="10" name="Rectangle 9">
            <a:extLst>
              <a:ext uri="{FF2B5EF4-FFF2-40B4-BE49-F238E27FC236}">
                <a16:creationId xmlns:a16="http://schemas.microsoft.com/office/drawing/2014/main" id="{F9E22090-20B0-4E64-847E-6DE402F70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5" name="Picture 4" descr="https://askjan.org/evaluation.cfm">
            <a:extLst>
              <a:ext uri="{FF2B5EF4-FFF2-40B4-BE49-F238E27FC236}">
                <a16:creationId xmlns:a16="http://schemas.microsoft.com/office/drawing/2014/main" id="{4CF196A3-28A6-0C59-14B5-C1E25EE4EAB2}"/>
              </a:ext>
            </a:extLst>
          </p:cNvPr>
          <p:cNvPicPr>
            <a:picLocks noChangeAspect="1"/>
          </p:cNvPicPr>
          <p:nvPr/>
        </p:nvPicPr>
        <p:blipFill>
          <a:blip r:embed="rId3"/>
          <a:srcRect/>
          <a:stretch/>
        </p:blipFill>
        <p:spPr>
          <a:xfrm>
            <a:off x="657225" y="2533078"/>
            <a:ext cx="3305175" cy="3305175"/>
          </a:xfrm>
          <a:prstGeom prst="rect">
            <a:avLst/>
          </a:prstGeom>
        </p:spPr>
      </p:pic>
      <p:sp>
        <p:nvSpPr>
          <p:cNvPr id="3" name="Content Placeholder 2">
            <a:extLst>
              <a:ext uri="{FF2B5EF4-FFF2-40B4-BE49-F238E27FC236}">
                <a16:creationId xmlns:a16="http://schemas.microsoft.com/office/drawing/2014/main" id="{0EF84B70-AC6B-83D8-65E0-25D238EFAD20}"/>
              </a:ext>
            </a:extLst>
          </p:cNvPr>
          <p:cNvSpPr>
            <a:spLocks noGrp="1"/>
          </p:cNvSpPr>
          <p:nvPr>
            <p:ph idx="1"/>
          </p:nvPr>
        </p:nvSpPr>
        <p:spPr>
          <a:xfrm>
            <a:off x="4505325" y="2180496"/>
            <a:ext cx="7105481" cy="4045683"/>
          </a:xfrm>
        </p:spPr>
        <p:txBody>
          <a:bodyPr>
            <a:normAutofit/>
          </a:bodyPr>
          <a:lstStyle/>
          <a:p>
            <a:pPr marL="306000" marR="0" lvl="0" indent="-306000" defTabSz="457200" rtl="0" eaLnBrk="1" fontAlgn="auto" latinLnBrk="0" hangingPunct="1">
              <a:spcBef>
                <a:spcPct val="20000"/>
              </a:spcBef>
              <a:spcAft>
                <a:spcPts val="1200"/>
              </a:spcAft>
              <a:buClr>
                <a:srgbClr val="002060"/>
              </a:buClr>
              <a:buSzPct val="92000"/>
              <a:buFont typeface="Wingdings 2" panose="05020102010507070707" pitchFamily="18" charset="2"/>
              <a:buChar char=""/>
              <a:tabLst/>
              <a:defRPr/>
            </a:pPr>
            <a:r>
              <a:rPr kumimoji="0" lang="en-US" b="0" i="0" u="none" strike="noStrike" kern="1200" cap="none" spc="0" normalizeH="0" baseline="0" noProof="0" dirty="0">
                <a:ln>
                  <a:noFill/>
                </a:ln>
                <a:effectLst/>
                <a:uLnTx/>
                <a:uFillTx/>
                <a:latin typeface="Arial Nova" panose="020B0504020202020204" pitchFamily="34" charset="0"/>
                <a:ea typeface="+mn-ea"/>
                <a:cs typeface="+mn-cs"/>
              </a:rPr>
              <a:t>Don’t close the JAN webcast window</a:t>
            </a:r>
          </a:p>
          <a:p>
            <a:pPr marL="306000" marR="0" lvl="0" indent="-306000" defTabSz="457200" rtl="0" eaLnBrk="1" fontAlgn="auto" latinLnBrk="0" hangingPunct="1">
              <a:spcBef>
                <a:spcPct val="20000"/>
              </a:spcBef>
              <a:spcAft>
                <a:spcPts val="1200"/>
              </a:spcAft>
              <a:buClr>
                <a:srgbClr val="002060"/>
              </a:buClr>
              <a:buSzPct val="92000"/>
              <a:buFont typeface="Wingdings 2" panose="05020102010507070707" pitchFamily="18" charset="2"/>
              <a:buChar char=""/>
              <a:tabLst/>
              <a:defRPr/>
            </a:pPr>
            <a:r>
              <a:rPr kumimoji="0" lang="en-US" b="0" i="0" u="none" strike="noStrike" kern="1200" cap="none" spc="0" normalizeH="0" baseline="0" noProof="0" dirty="0">
                <a:ln>
                  <a:noFill/>
                </a:ln>
                <a:effectLst/>
                <a:uLnTx/>
                <a:uFillTx/>
                <a:latin typeface="Arial Nova" panose="020B0504020202020204" pitchFamily="34" charset="0"/>
                <a:ea typeface="+mn-ea"/>
                <a:cs typeface="+mn-cs"/>
              </a:rPr>
              <a:t>Evaluation will open in a new window </a:t>
            </a:r>
          </a:p>
          <a:p>
            <a:pPr marL="306000" marR="0" lvl="0" indent="-306000" defTabSz="457200" rtl="0" eaLnBrk="1" fontAlgn="auto" latinLnBrk="0" hangingPunct="1">
              <a:spcBef>
                <a:spcPct val="20000"/>
              </a:spcBef>
              <a:spcAft>
                <a:spcPts val="1200"/>
              </a:spcAft>
              <a:buClr>
                <a:srgbClr val="002060"/>
              </a:buClr>
              <a:buSzPct val="92000"/>
              <a:buFont typeface="Wingdings 2" panose="05020102010507070707" pitchFamily="18" charset="2"/>
              <a:buChar char=""/>
              <a:tabLst/>
              <a:defRPr/>
            </a:pPr>
            <a:r>
              <a:rPr kumimoji="0" lang="en-US" b="0" i="0" u="none" strike="noStrike" kern="1200" cap="none" spc="0" normalizeH="0" baseline="0" noProof="0" dirty="0">
                <a:ln>
                  <a:noFill/>
                </a:ln>
                <a:effectLst/>
                <a:uLnTx/>
                <a:uFillTx/>
                <a:latin typeface="Arial Nova" panose="020B0504020202020204" pitchFamily="34" charset="0"/>
                <a:ea typeface="+mn-ea"/>
                <a:cs typeface="+mn-cs"/>
              </a:rPr>
              <a:t>Complete the evaluation and click on </a:t>
            </a:r>
            <a:br>
              <a:rPr kumimoji="0" lang="en-US" b="0" i="0" u="none" strike="noStrike" kern="1200" cap="none" spc="0" normalizeH="0" baseline="0" noProof="0" dirty="0">
                <a:ln>
                  <a:noFill/>
                </a:ln>
                <a:effectLst/>
                <a:uLnTx/>
                <a:uFillTx/>
                <a:latin typeface="Arial Nova" panose="020B0504020202020204" pitchFamily="34" charset="0"/>
                <a:ea typeface="+mn-ea"/>
                <a:cs typeface="+mn-cs"/>
              </a:rPr>
            </a:br>
            <a:r>
              <a:rPr kumimoji="0" lang="en-US" b="0" i="0" u="none" strike="noStrike" kern="1200" cap="none" spc="0" normalizeH="0" baseline="0" noProof="0" dirty="0">
                <a:ln>
                  <a:noFill/>
                </a:ln>
                <a:effectLst/>
                <a:uLnTx/>
                <a:uFillTx/>
                <a:latin typeface="Arial Nova" panose="020B0504020202020204" pitchFamily="34" charset="0"/>
                <a:ea typeface="+mn-ea"/>
                <a:cs typeface="+mn-cs"/>
              </a:rPr>
              <a:t>“View your certificate of completion.”</a:t>
            </a:r>
          </a:p>
          <a:p>
            <a:pPr marL="306000" marR="0" lvl="0" indent="-306000" defTabSz="457200" rtl="0" eaLnBrk="1" fontAlgn="auto" latinLnBrk="0" hangingPunct="1">
              <a:spcBef>
                <a:spcPct val="20000"/>
              </a:spcBef>
              <a:spcAft>
                <a:spcPts val="600"/>
              </a:spcAft>
              <a:buClr>
                <a:srgbClr val="002060"/>
              </a:buClr>
              <a:buSzPct val="92000"/>
              <a:buFont typeface="Wingdings 2" panose="05020102010507070707" pitchFamily="18" charset="2"/>
              <a:buChar char=""/>
              <a:tabLst/>
              <a:defRPr/>
            </a:pPr>
            <a:r>
              <a:rPr kumimoji="0" lang="en-US" b="0" i="0" u="none" strike="noStrike" kern="1200" cap="none" spc="0" normalizeH="0" baseline="0" noProof="0" dirty="0">
                <a:ln>
                  <a:noFill/>
                </a:ln>
                <a:effectLst/>
                <a:uLnTx/>
                <a:uFillTx/>
                <a:latin typeface="Arial Nova" panose="020B0504020202020204" pitchFamily="34" charset="0"/>
                <a:ea typeface="+mn-ea"/>
                <a:cs typeface="+mn-cs"/>
              </a:rPr>
              <a:t>Or scan QR code</a:t>
            </a:r>
          </a:p>
          <a:p>
            <a:endParaRPr lang="en-US" dirty="0"/>
          </a:p>
        </p:txBody>
      </p:sp>
      <p:sp>
        <p:nvSpPr>
          <p:cNvPr id="6" name="Slide Number Placeholder 21">
            <a:extLst>
              <a:ext uri="{FF2B5EF4-FFF2-40B4-BE49-F238E27FC236}">
                <a16:creationId xmlns:a16="http://schemas.microsoft.com/office/drawing/2014/main" id="{342A8F90-739C-2A0F-9BFE-EFB1EB3A6FEA}"/>
              </a:ext>
            </a:extLst>
          </p:cNvPr>
          <p:cNvSpPr>
            <a:spLocks noGrp="1"/>
          </p:cNvSpPr>
          <p:nvPr>
            <p:ph type="sldNum" sz="quarter" idx="12"/>
          </p:nvPr>
        </p:nvSpPr>
        <p:spPr>
          <a:xfrm>
            <a:off x="11031989" y="70115"/>
            <a:ext cx="717635" cy="3350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1A3260"/>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dirty="0">
              <a:ln>
                <a:noFill/>
              </a:ln>
              <a:solidFill>
                <a:srgbClr val="1A32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796577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1E1FB-2AD0-4329-9CB0-82A282F19EE8}"/>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For More Information – Contact JAN</a:t>
            </a:r>
          </a:p>
        </p:txBody>
      </p:sp>
      <p:graphicFrame>
        <p:nvGraphicFramePr>
          <p:cNvPr id="6" name="Content Placeholder 2" descr="Visit AskJAN.org&#10;Call 800.526.7234 or 877.781.9403 TTY&#10;JAN Live Chat @AskJAN.org&#10;Submit JAN On Demand Inquiry @AskJAN.org/JANonDemand.cfm&#10;Email JAN@AskJAN.org&#10;Social Media: Facebook - Job Accommodation Network&#10;Twitter - @JANatJAN&#10;">
            <a:extLst>
              <a:ext uri="{FF2B5EF4-FFF2-40B4-BE49-F238E27FC236}">
                <a16:creationId xmlns:a16="http://schemas.microsoft.com/office/drawing/2014/main" id="{99C05778-86A8-41CC-94DD-691AA4044245}"/>
              </a:ext>
            </a:extLst>
          </p:cNvPr>
          <p:cNvGraphicFramePr>
            <a:graphicFrameLocks noGrp="1"/>
          </p:cNvGraphicFramePr>
          <p:nvPr>
            <p:ph idx="1"/>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1">
            <a:extLst>
              <a:ext uri="{FF2B5EF4-FFF2-40B4-BE49-F238E27FC236}">
                <a16:creationId xmlns:a16="http://schemas.microsoft.com/office/drawing/2014/main" id="{16C023CD-4C16-77D6-C553-44826D5BEDD7}"/>
              </a:ext>
            </a:extLst>
          </p:cNvPr>
          <p:cNvSpPr>
            <a:spLocks noGrp="1"/>
          </p:cNvSpPr>
          <p:nvPr>
            <p:ph type="sldNum" sz="quarter" idx="12"/>
          </p:nvPr>
        </p:nvSpPr>
        <p:spPr>
          <a:xfrm>
            <a:off x="11031989" y="70115"/>
            <a:ext cx="717635" cy="3350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1A3260"/>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dirty="0">
              <a:ln>
                <a:noFill/>
              </a:ln>
              <a:solidFill>
                <a:srgbClr val="1A32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721872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639C-8766-4AAC-BA35-547F96D3D9BE}"/>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Housekeeping 2</a:t>
            </a:r>
          </a:p>
        </p:txBody>
      </p:sp>
      <p:graphicFrame>
        <p:nvGraphicFramePr>
          <p:cNvPr id="8" name="Content Placeholder 2" descr="PPT Slides&#10;Click the link included in the webcast login email you received&#10;Captioning&#10;Use the closed caption (CC) option or StreamText link shared in the webcast chat&#10;Transcript will be available wit webcast archive">
            <a:extLst>
              <a:ext uri="{FF2B5EF4-FFF2-40B4-BE49-F238E27FC236}">
                <a16:creationId xmlns:a16="http://schemas.microsoft.com/office/drawing/2014/main" id="{4EBCF884-6B8F-417E-9493-91071CE480E5}"/>
              </a:ext>
            </a:extLst>
          </p:cNvPr>
          <p:cNvGraphicFramePr>
            <a:graphicFrameLocks noGrp="1"/>
          </p:cNvGraphicFramePr>
          <p:nvPr>
            <p:ph idx="1"/>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21">
            <a:extLst>
              <a:ext uri="{FF2B5EF4-FFF2-40B4-BE49-F238E27FC236}">
                <a16:creationId xmlns:a16="http://schemas.microsoft.com/office/drawing/2014/main" id="{26FFFA19-806B-953A-0418-DC888589F790}"/>
              </a:ext>
            </a:extLst>
          </p:cNvPr>
          <p:cNvSpPr>
            <a:spLocks noGrp="1"/>
          </p:cNvSpPr>
          <p:nvPr>
            <p:ph type="sldNum" sz="quarter" idx="12"/>
          </p:nvPr>
        </p:nvSpPr>
        <p:spPr>
          <a:xfrm>
            <a:off x="11031989" y="70115"/>
            <a:ext cx="717635" cy="3350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1A3260"/>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dirty="0">
              <a:ln>
                <a:noFill/>
              </a:ln>
              <a:solidFill>
                <a:srgbClr val="1A32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663913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Rectangle 12">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1CC4379-C78D-21D5-818C-A805A8F1ED22}"/>
              </a:ext>
            </a:extLst>
          </p:cNvPr>
          <p:cNvSpPr>
            <a:spLocks noGrp="1"/>
          </p:cNvSpPr>
          <p:nvPr>
            <p:ph type="title"/>
          </p:nvPr>
        </p:nvSpPr>
        <p:spPr>
          <a:xfrm>
            <a:off x="601255" y="702156"/>
            <a:ext cx="3409783" cy="1399482"/>
          </a:xfrm>
        </p:spPr>
        <p:txBody>
          <a:bodyPr>
            <a:normAutofit/>
          </a:bodyPr>
          <a:lstStyle/>
          <a:p>
            <a:pPr>
              <a:lnSpc>
                <a:spcPct val="90000"/>
              </a:lnSpc>
            </a:pPr>
            <a:r>
              <a:rPr lang="en-US" sz="2000" dirty="0"/>
              <a:t>National Disability Employment Awareness Month (NDEAM)</a:t>
            </a:r>
            <a:br>
              <a:rPr lang="en-US" sz="2000" dirty="0"/>
            </a:br>
            <a:r>
              <a:rPr lang="en-US" sz="1600" dirty="0"/>
              <a:t>October 2023</a:t>
            </a:r>
            <a:endParaRPr lang="en-US" sz="2000" dirty="0"/>
          </a:p>
        </p:txBody>
      </p:sp>
      <p:sp>
        <p:nvSpPr>
          <p:cNvPr id="18" name="Content Placeholder 2">
            <a:extLst>
              <a:ext uri="{FF2B5EF4-FFF2-40B4-BE49-F238E27FC236}">
                <a16:creationId xmlns:a16="http://schemas.microsoft.com/office/drawing/2014/main" id="{78613CC4-6713-18F3-163A-BA607DCEC47C}"/>
              </a:ext>
            </a:extLst>
          </p:cNvPr>
          <p:cNvSpPr>
            <a:spLocks noGrp="1"/>
          </p:cNvSpPr>
          <p:nvPr>
            <p:ph idx="1"/>
          </p:nvPr>
        </p:nvSpPr>
        <p:spPr>
          <a:xfrm>
            <a:off x="601256" y="2310928"/>
            <a:ext cx="3409782" cy="3269125"/>
          </a:xfrm>
        </p:spPr>
        <p:txBody>
          <a:bodyPr>
            <a:normAutofit/>
          </a:bodyPr>
          <a:lstStyle/>
          <a:p>
            <a:pPr marL="0" indent="0">
              <a:buNone/>
            </a:pPr>
            <a:r>
              <a:rPr lang="en-US" sz="2000" dirty="0">
                <a:solidFill>
                  <a:schemeClr val="bg1"/>
                </a:solidFill>
              </a:rPr>
              <a:t>National Disability Employment Awareness Month (NDEAM) celebrates the contributions of America’s workers with disabilities and showcases supportive, inclusive employment policies and practices that benefit employers and employees.</a:t>
            </a:r>
          </a:p>
        </p:txBody>
      </p:sp>
      <p:pic>
        <p:nvPicPr>
          <p:cNvPr id="19" name="Picture 18" descr="&quot;Advancing Access &amp; Equity, National Disability Employment Awareness Month, Celebrating 50 years of the Rehabilitation Act of 1973” are placed to the right of a field of red, gray, teal, blue and yellow arrows. Mixed within the arrows are diverse images of people with disabilities in workplace settings. ">
            <a:extLst>
              <a:ext uri="{FF2B5EF4-FFF2-40B4-BE49-F238E27FC236}">
                <a16:creationId xmlns:a16="http://schemas.microsoft.com/office/drawing/2014/main" id="{CAF1BE8C-5B31-F001-012C-900D7FFC79E5}"/>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308732" y="789636"/>
            <a:ext cx="7343449" cy="4754880"/>
          </a:xfrm>
          <a:prstGeom prst="rect">
            <a:avLst/>
          </a:prstGeom>
        </p:spPr>
      </p:pic>
      <p:sp>
        <p:nvSpPr>
          <p:cNvPr id="20" name="TextBox 19" descr="DOL.gov/Agencies/ODEP/Initiatives/NDEAM&#10;">
            <a:extLst>
              <a:ext uri="{FF2B5EF4-FFF2-40B4-BE49-F238E27FC236}">
                <a16:creationId xmlns:a16="http://schemas.microsoft.com/office/drawing/2014/main" id="{10BB2FA8-89FF-EB7D-0726-B0C4ABB4C8FE}"/>
              </a:ext>
            </a:extLst>
          </p:cNvPr>
          <p:cNvSpPr txBox="1"/>
          <p:nvPr/>
        </p:nvSpPr>
        <p:spPr>
          <a:xfrm>
            <a:off x="4308732" y="5781929"/>
            <a:ext cx="68853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mn-cs"/>
                <a:hlinkClick r:id="rId4">
                  <a:extLst>
                    <a:ext uri="{A12FA001-AC4F-418D-AE19-62706E023703}">
                      <ahyp:hlinkClr xmlns:ahyp="http://schemas.microsoft.com/office/drawing/2018/hyperlinkcolor" val="tx"/>
                    </a:ext>
                  </a:extLst>
                </a:hlinkClick>
              </a:rPr>
              <a:t>DOL.gov/NDEAM</a:t>
            </a:r>
            <a:endPar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mn-cs"/>
            </a:endParaRPr>
          </a:p>
        </p:txBody>
      </p:sp>
      <p:sp>
        <p:nvSpPr>
          <p:cNvPr id="22" name="Slide Number Placeholder 21">
            <a:extLst>
              <a:ext uri="{FF2B5EF4-FFF2-40B4-BE49-F238E27FC236}">
                <a16:creationId xmlns:a16="http://schemas.microsoft.com/office/drawing/2014/main" id="{2BF816B9-0146-055F-B09A-F934B13244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1A3260"/>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dirty="0">
              <a:ln>
                <a:noFill/>
              </a:ln>
              <a:solidFill>
                <a:srgbClr val="1A3260"/>
              </a:solidFill>
              <a:effectLst/>
              <a:uLnTx/>
              <a:uFillTx/>
              <a:latin typeface="Arial Nova" panose="020B0504020202020204" pitchFamily="34" charset="0"/>
              <a:ea typeface="+mn-ea"/>
              <a:cs typeface="+mn-cs"/>
            </a:endParaRPr>
          </a:p>
        </p:txBody>
      </p:sp>
      <p:pic>
        <p:nvPicPr>
          <p:cNvPr id="4" name="Picture 3" descr="JAN blue and white logo">
            <a:extLst>
              <a:ext uri="{FF2B5EF4-FFF2-40B4-BE49-F238E27FC236}">
                <a16:creationId xmlns:a16="http://schemas.microsoft.com/office/drawing/2014/main" id="{3056A10E-7F74-A737-771C-4FBC812F0B72}"/>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210800" y="6068365"/>
            <a:ext cx="1861218" cy="590428"/>
          </a:xfrm>
          <a:prstGeom prst="rect">
            <a:avLst/>
          </a:prstGeom>
        </p:spPr>
      </p:pic>
    </p:spTree>
    <p:extLst>
      <p:ext uri="{BB962C8B-B14F-4D97-AF65-F5344CB8AC3E}">
        <p14:creationId xmlns:p14="http://schemas.microsoft.com/office/powerpoint/2010/main" val="1420755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B4209-DCDC-6613-C808-3D62418DADE9}"/>
              </a:ext>
            </a:extLst>
          </p:cNvPr>
          <p:cNvSpPr>
            <a:spLocks noGrp="1"/>
          </p:cNvSpPr>
          <p:nvPr>
            <p:ph type="title"/>
          </p:nvPr>
        </p:nvSpPr>
        <p:spPr>
          <a:xfrm>
            <a:off x="581192" y="702156"/>
            <a:ext cx="11029616" cy="1013800"/>
          </a:xfrm>
        </p:spPr>
        <p:txBody>
          <a:bodyPr>
            <a:normAutofit/>
          </a:bodyPr>
          <a:lstStyle/>
          <a:p>
            <a:r>
              <a:rPr lang="en-US" dirty="0"/>
              <a:t>Accommodation Process Perspectives </a:t>
            </a:r>
            <a:br>
              <a:rPr lang="en-US" dirty="0"/>
            </a:br>
            <a:r>
              <a:rPr lang="en-US" dirty="0"/>
              <a:t>from Different Points of View</a:t>
            </a:r>
          </a:p>
        </p:txBody>
      </p:sp>
      <p:sp>
        <p:nvSpPr>
          <p:cNvPr id="3" name="Content Placeholder 2">
            <a:extLst>
              <a:ext uri="{FF2B5EF4-FFF2-40B4-BE49-F238E27FC236}">
                <a16:creationId xmlns:a16="http://schemas.microsoft.com/office/drawing/2014/main" id="{7615E578-5DE9-D998-9BA7-D32AEE5FBE14}"/>
              </a:ext>
            </a:extLst>
          </p:cNvPr>
          <p:cNvSpPr>
            <a:spLocks noGrp="1"/>
          </p:cNvSpPr>
          <p:nvPr>
            <p:ph idx="1"/>
          </p:nvPr>
        </p:nvSpPr>
        <p:spPr>
          <a:xfrm>
            <a:off x="581192" y="2180496"/>
            <a:ext cx="7225075" cy="3678303"/>
          </a:xfrm>
        </p:spPr>
        <p:txBody>
          <a:bodyPr>
            <a:normAutofit/>
          </a:bodyPr>
          <a:lstStyle/>
          <a:p>
            <a:pPr marL="0" indent="0">
              <a:buNone/>
            </a:pPr>
            <a:r>
              <a:rPr lang="en-US" sz="2400" i="1" dirty="0"/>
              <a:t>Point of View (POV)—</a:t>
            </a:r>
            <a:r>
              <a:rPr lang="en-US" sz="2400" dirty="0"/>
              <a:t>noun phrase</a:t>
            </a:r>
          </a:p>
          <a:p>
            <a:pPr lvl="1"/>
            <a:r>
              <a:rPr lang="en-US" sz="2200" dirty="0">
                <a:latin typeface="Arial Nova" panose="020B0504020202020204" pitchFamily="34" charset="0"/>
              </a:rPr>
              <a:t>A particular attitude or way of considering a matter</a:t>
            </a:r>
          </a:p>
          <a:p>
            <a:pPr lvl="1"/>
            <a:r>
              <a:rPr lang="en-US" sz="2200" dirty="0">
                <a:latin typeface="Arial Nova" panose="020B0504020202020204" pitchFamily="34" charset="0"/>
              </a:rPr>
              <a:t>A position or perspective from which something is considered or evaluated</a:t>
            </a:r>
          </a:p>
          <a:p>
            <a:r>
              <a:rPr lang="en-US" sz="2400" dirty="0"/>
              <a:t>Employer POV and Employee POV—</a:t>
            </a:r>
            <a:br>
              <a:rPr lang="en-US" sz="2400" dirty="0"/>
            </a:br>
            <a:r>
              <a:rPr lang="en-US" sz="2400" dirty="0"/>
              <a:t>The way I see it…</a:t>
            </a:r>
          </a:p>
        </p:txBody>
      </p:sp>
      <p:pic>
        <p:nvPicPr>
          <p:cNvPr id="9" name="Picture 8">
            <a:extLst>
              <a:ext uri="{FF2B5EF4-FFF2-40B4-BE49-F238E27FC236}">
                <a16:creationId xmlns:a16="http://schemas.microsoft.com/office/drawing/2014/main" id="{DD276874-9A2B-0CC0-849A-6FD530EC5BB2}"/>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474208" y="1871134"/>
            <a:ext cx="3260592" cy="3987666"/>
          </a:xfrm>
          <a:prstGeom prst="rect">
            <a:avLst/>
          </a:prstGeom>
        </p:spPr>
      </p:pic>
      <p:sp>
        <p:nvSpPr>
          <p:cNvPr id="5" name="Slide Number Placeholder 21">
            <a:extLst>
              <a:ext uri="{FF2B5EF4-FFF2-40B4-BE49-F238E27FC236}">
                <a16:creationId xmlns:a16="http://schemas.microsoft.com/office/drawing/2014/main" id="{CB72C6A7-B1B6-1A1C-B6AD-5784C4882A12}"/>
              </a:ext>
            </a:extLst>
          </p:cNvPr>
          <p:cNvSpPr>
            <a:spLocks noGrp="1"/>
          </p:cNvSpPr>
          <p:nvPr>
            <p:ph type="sldNum" sz="quarter" idx="12"/>
          </p:nvPr>
        </p:nvSpPr>
        <p:spPr>
          <a:xfrm>
            <a:off x="11031989" y="70115"/>
            <a:ext cx="717635" cy="3350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1A3260"/>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dirty="0">
              <a:ln>
                <a:noFill/>
              </a:ln>
              <a:solidFill>
                <a:srgbClr val="1A32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503303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Rectangle 11">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74CABFC5-356C-4FF1-BCB4-6B016A8BDF75}"/>
              </a:ext>
            </a:extLst>
          </p:cNvPr>
          <p:cNvSpPr>
            <a:spLocks noGrp="1"/>
          </p:cNvSpPr>
          <p:nvPr>
            <p:ph type="title" idx="4294967295"/>
          </p:nvPr>
        </p:nvSpPr>
        <p:spPr>
          <a:xfrm>
            <a:off x="590550" y="841375"/>
            <a:ext cx="3409950" cy="50681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457200" rtl="0" eaLnBrk="1" fontAlgn="auto" latinLnBrk="0" hangingPunct="1">
              <a:lnSpc>
                <a:spcPct val="100000"/>
              </a:lnSpc>
              <a:spcBef>
                <a:spcPts val="0"/>
              </a:spcBef>
              <a:spcAft>
                <a:spcPts val="1200"/>
              </a:spcAft>
              <a:buClr>
                <a:schemeClr val="accent1"/>
              </a:buClr>
              <a:buSzPct val="92000"/>
              <a:buFont typeface="Wingdings 2" panose="05020102010507070707" pitchFamily="18" charset="2"/>
              <a:buNone/>
              <a:tabLst/>
              <a:defRPr/>
            </a:pPr>
            <a:r>
              <a:rPr kumimoji="0" lang="en-US" sz="2800" b="0" i="0" u="none" strike="noStrike" kern="1200" cap="all" spc="0" normalizeH="0" baseline="0" noProof="0" dirty="0">
                <a:ln>
                  <a:noFill/>
                </a:ln>
                <a:solidFill>
                  <a:prstClr val="white"/>
                </a:solidFill>
                <a:effectLst/>
                <a:uLnTx/>
                <a:uFillTx/>
                <a:latin typeface="Gill Sans MT" panose="020B0502020104020203"/>
                <a:ea typeface="+mj-ea"/>
                <a:cs typeface="+mj-cs"/>
              </a:rPr>
              <a:t>Interactive</a:t>
            </a:r>
            <a:br>
              <a:rPr kumimoji="0" lang="en-US" sz="2800" b="0" i="0" u="none" strike="noStrike" kern="1200" cap="all" spc="0" normalizeH="0" baseline="0" noProof="0" dirty="0">
                <a:ln>
                  <a:noFill/>
                </a:ln>
                <a:solidFill>
                  <a:prstClr val="white"/>
                </a:solidFill>
                <a:effectLst/>
                <a:uLnTx/>
                <a:uFillTx/>
                <a:latin typeface="Gill Sans MT" panose="020B0502020104020203"/>
                <a:ea typeface="+mj-ea"/>
                <a:cs typeface="+mj-cs"/>
              </a:rPr>
            </a:br>
            <a:r>
              <a:rPr kumimoji="0" lang="en-US" sz="2800" b="0" i="0" u="none" strike="noStrike" kern="1200" cap="all" spc="0" normalizeH="0" baseline="0" noProof="0" dirty="0">
                <a:ln>
                  <a:noFill/>
                </a:ln>
                <a:solidFill>
                  <a:prstClr val="white"/>
                </a:solidFill>
                <a:effectLst/>
                <a:uLnTx/>
                <a:uFillTx/>
                <a:latin typeface="Gill Sans MT" panose="020B0502020104020203"/>
                <a:ea typeface="+mj-ea"/>
                <a:cs typeface="+mj-cs"/>
              </a:rPr>
              <a:t>Accommodation</a:t>
            </a:r>
            <a:br>
              <a:rPr kumimoji="0" lang="en-US" sz="2800" b="0" i="0" u="none" strike="noStrike" kern="1200" cap="all" spc="0" normalizeH="0" baseline="0" noProof="0" dirty="0">
                <a:ln>
                  <a:noFill/>
                </a:ln>
                <a:solidFill>
                  <a:prstClr val="white"/>
                </a:solidFill>
                <a:effectLst/>
                <a:uLnTx/>
                <a:uFillTx/>
                <a:latin typeface="Gill Sans MT" panose="020B0502020104020203"/>
                <a:ea typeface="+mj-ea"/>
                <a:cs typeface="+mj-cs"/>
              </a:rPr>
            </a:br>
            <a:r>
              <a:rPr kumimoji="0" lang="en-US" sz="2800" b="0" i="0" u="none" strike="noStrike" kern="1200" cap="all" spc="0" normalizeH="0" baseline="0" noProof="0" dirty="0">
                <a:ln>
                  <a:noFill/>
                </a:ln>
                <a:solidFill>
                  <a:prstClr val="white"/>
                </a:solidFill>
                <a:effectLst/>
                <a:uLnTx/>
                <a:uFillTx/>
                <a:latin typeface="Gill Sans MT" panose="020B0502020104020203"/>
                <a:ea typeface="+mj-ea"/>
                <a:cs typeface="+mj-cs"/>
              </a:rPr>
              <a:t>Process</a:t>
            </a:r>
          </a:p>
          <a:p>
            <a:pPr marL="0" marR="0" lvl="0" indent="0" defTabSz="914400" rtl="0" eaLnBrk="1" fontAlgn="base" latinLnBrk="0" hangingPunct="1">
              <a:lnSpc>
                <a:spcPct val="100000"/>
              </a:lnSpc>
              <a:spcBef>
                <a:spcPts val="120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ea typeface="+mj-ea"/>
                <a:cs typeface="+mj-cs"/>
              </a:rPr>
              <a:t>A process for collaboratively identifying accommodation solutions</a:t>
            </a:r>
            <a:b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ea typeface="+mj-ea"/>
                <a:cs typeface="+mj-cs"/>
              </a:rPr>
            </a:br>
            <a:br>
              <a:rPr kumimoji="0" lang="en-US" sz="2400" b="0" i="0" u="none" strike="noStrike" kern="1200" cap="none" spc="0" normalizeH="0" baseline="0" noProof="0" dirty="0">
                <a:ln>
                  <a:noFill/>
                </a:ln>
                <a:solidFill>
                  <a:prstClr val="white"/>
                </a:solidFill>
                <a:effectLst/>
                <a:uLnTx/>
                <a:uFillTx/>
                <a:latin typeface="Arial Nova" panose="020B0504020202020204" pitchFamily="34" charset="0"/>
                <a:ea typeface="+mj-ea"/>
                <a:cs typeface="+mj-cs"/>
              </a:rPr>
            </a:br>
            <a:r>
              <a:rPr kumimoji="0" lang="en-US" sz="2200" b="0" i="0" u="none" strike="noStrike" kern="1200" cap="none" spc="0" normalizeH="0" baseline="0" noProof="0" dirty="0">
                <a:ln>
                  <a:noFill/>
                </a:ln>
                <a:effectLst/>
                <a:uLnTx/>
                <a:uFillTx/>
                <a:latin typeface="Arial" pitchFamily="34" charset="0"/>
                <a:ea typeface="+mn-ea"/>
                <a:cs typeface="Arial" pitchFamily="34" charset="0"/>
              </a:rPr>
              <a:t>AskJAN.org A to Z Topic: </a:t>
            </a:r>
            <a:r>
              <a:rPr kumimoji="0" lang="en-US" sz="2400" b="0" i="0" u="none" strike="noStrike" kern="1200" cap="none" spc="0" normalizeH="0" baseline="0" noProof="0" dirty="0">
                <a:ln>
                  <a:noFill/>
                </a:ln>
                <a:solidFill>
                  <a:schemeClr val="accent3">
                    <a:lumMod val="60000"/>
                    <a:lumOff val="40000"/>
                  </a:schemeClr>
                </a:solidFill>
                <a:effectLst/>
                <a:uLnTx/>
                <a:uFillTx/>
                <a:latin typeface="Arial Nova" panose="020B0504020202020204" pitchFamily="34" charset="0"/>
                <a:ea typeface="+mn-ea"/>
                <a:cs typeface="Arial" pitchFamily="34" charset="0"/>
                <a:hlinkClick r:id="rId3">
                  <a:extLst>
                    <a:ext uri="{A12FA001-AC4F-418D-AE19-62706E023703}">
                      <ahyp:hlinkClr xmlns:ahyp="http://schemas.microsoft.com/office/drawing/2018/hyperlinkcolor" val="tx"/>
                    </a:ext>
                  </a:extLst>
                </a:hlinkClick>
              </a:rPr>
              <a:t>Interactive Process</a:t>
            </a:r>
            <a:endParaRPr kumimoji="0" lang="en-US" sz="2400" b="0" i="0" u="none" strike="noStrike" kern="1200" cap="none" spc="0" normalizeH="0" baseline="0" noProof="0" dirty="0">
              <a:ln>
                <a:noFill/>
              </a:ln>
              <a:solidFill>
                <a:schemeClr val="accent3">
                  <a:lumMod val="60000"/>
                  <a:lumOff val="40000"/>
                </a:schemeClr>
              </a:solidFill>
              <a:effectLst/>
              <a:uLnTx/>
              <a:uFillTx/>
              <a:latin typeface="Arial Nova" panose="020B0504020202020204" pitchFamily="34" charset="0"/>
              <a:ea typeface="+mn-ea"/>
              <a:cs typeface="Arial" panose="020B0604020202020204" pitchFamily="34" charset="0"/>
            </a:endParaRPr>
          </a:p>
        </p:txBody>
      </p:sp>
      <p:pic>
        <p:nvPicPr>
          <p:cNvPr id="4" name="Picture 3" descr="Step 1: Recognizing an Accommodation request&#10;Step 2: Gathering Information&#10;Step 3: Exploring Accommodation Options&#10;Step 4: Choosing an Accommodation&#10;Step 5: Implementing the Accommodation&#10;Step 6: Monitoring the Accommodation">
            <a:extLst>
              <a:ext uri="{FF2B5EF4-FFF2-40B4-BE49-F238E27FC236}">
                <a16:creationId xmlns:a16="http://schemas.microsoft.com/office/drawing/2014/main" id="{1B984581-8A73-42E3-8E5F-3D0AAED2F1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2468" y="1076820"/>
            <a:ext cx="7459360" cy="4971059"/>
          </a:xfrm>
          <a:prstGeom prst="rect">
            <a:avLst/>
          </a:prstGeom>
        </p:spPr>
      </p:pic>
      <p:pic>
        <p:nvPicPr>
          <p:cNvPr id="2" name="Picture 1">
            <a:extLst>
              <a:ext uri="{FF2B5EF4-FFF2-40B4-BE49-F238E27FC236}">
                <a16:creationId xmlns:a16="http://schemas.microsoft.com/office/drawing/2014/main" id="{EB24B0B6-89E7-ECC6-8CB9-9BF99417071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189051" y="6047879"/>
            <a:ext cx="1828959" cy="579170"/>
          </a:xfrm>
          <a:prstGeom prst="rect">
            <a:avLst/>
          </a:prstGeom>
        </p:spPr>
      </p:pic>
      <p:sp>
        <p:nvSpPr>
          <p:cNvPr id="5" name="Slide Number Placeholder 21">
            <a:extLst>
              <a:ext uri="{FF2B5EF4-FFF2-40B4-BE49-F238E27FC236}">
                <a16:creationId xmlns:a16="http://schemas.microsoft.com/office/drawing/2014/main" id="{533A9097-91AA-BD38-55F0-9659511A694A}"/>
              </a:ext>
            </a:extLst>
          </p:cNvPr>
          <p:cNvSpPr>
            <a:spLocks noGrp="1"/>
          </p:cNvSpPr>
          <p:nvPr>
            <p:ph type="sldNum" sz="quarter" idx="12"/>
          </p:nvPr>
        </p:nvSpPr>
        <p:spPr>
          <a:xfrm>
            <a:off x="11031989" y="70115"/>
            <a:ext cx="717635" cy="3350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1A3260"/>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dirty="0">
              <a:ln>
                <a:noFill/>
              </a:ln>
              <a:solidFill>
                <a:srgbClr val="1A32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37272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EE688-9D40-C009-E646-97796D7E8F98}"/>
              </a:ext>
            </a:extLst>
          </p:cNvPr>
          <p:cNvSpPr>
            <a:spLocks noGrp="1"/>
          </p:cNvSpPr>
          <p:nvPr>
            <p:ph type="title"/>
          </p:nvPr>
        </p:nvSpPr>
        <p:spPr/>
        <p:txBody>
          <a:bodyPr/>
          <a:lstStyle/>
          <a:p>
            <a:r>
              <a:rPr lang="en-US" dirty="0"/>
              <a:t>POV—Performance Issue or Request Ignored</a:t>
            </a:r>
          </a:p>
        </p:txBody>
      </p:sp>
      <p:sp>
        <p:nvSpPr>
          <p:cNvPr id="3" name="Content Placeholder 2">
            <a:extLst>
              <a:ext uri="{FF2B5EF4-FFF2-40B4-BE49-F238E27FC236}">
                <a16:creationId xmlns:a16="http://schemas.microsoft.com/office/drawing/2014/main" id="{E8D459AF-A998-B71C-A64F-1A63102DD68A}"/>
              </a:ext>
            </a:extLst>
          </p:cNvPr>
          <p:cNvSpPr>
            <a:spLocks noGrp="1"/>
          </p:cNvSpPr>
          <p:nvPr>
            <p:ph idx="1"/>
          </p:nvPr>
        </p:nvSpPr>
        <p:spPr>
          <a:xfrm>
            <a:off x="4102769" y="1866455"/>
            <a:ext cx="7508039" cy="4484057"/>
          </a:xfrm>
        </p:spPr>
        <p:txBody>
          <a:bodyPr>
            <a:noAutofit/>
          </a:bodyPr>
          <a:lstStyle/>
          <a:p>
            <a:pPr marL="0" indent="0">
              <a:buNone/>
            </a:pPr>
            <a:r>
              <a:rPr lang="en-US" sz="2400" dirty="0"/>
              <a:t>Sam experiences severe migraines triggered by workplace noise and overhead fluorescent lighting. Sam asked their manager whether they could wear noise-canceling earbuds and turn off the lights above their workstation. </a:t>
            </a:r>
          </a:p>
          <a:p>
            <a:pPr marL="0" indent="0">
              <a:buNone/>
            </a:pPr>
            <a:r>
              <a:rPr lang="en-US" sz="2400" dirty="0"/>
              <a:t>The manager said they needed to check with human resources, but after three weeks Sam did not receive follow-up from the manager, and no changes were made. Sam continued to experience migraines, </a:t>
            </a:r>
            <a:br>
              <a:rPr lang="en-US" sz="2400" dirty="0"/>
            </a:br>
            <a:r>
              <a:rPr lang="en-US" sz="2400" dirty="0"/>
              <a:t>which impacted their attendance and performance.</a:t>
            </a:r>
          </a:p>
        </p:txBody>
      </p:sp>
      <p:sp>
        <p:nvSpPr>
          <p:cNvPr id="4" name="Slide Number Placeholder 3">
            <a:extLst>
              <a:ext uri="{FF2B5EF4-FFF2-40B4-BE49-F238E27FC236}">
                <a16:creationId xmlns:a16="http://schemas.microsoft.com/office/drawing/2014/main" id="{223E9B93-C1F7-3616-9DDD-82F771F6B304}"/>
              </a:ext>
            </a:extLst>
          </p:cNvPr>
          <p:cNvSpPr>
            <a:spLocks noGrp="1"/>
          </p:cNvSpPr>
          <p:nvPr>
            <p:ph type="sldNum" sz="quarter" idx="12"/>
          </p:nvPr>
        </p:nvSpPr>
        <p:spPr/>
        <p:txBody>
          <a:bodyPr/>
          <a:lstStyle/>
          <a:p>
            <a:fld id="{D57F1E4F-1CFF-5643-939E-217C01CDF565}" type="slidenum">
              <a:rPr lang="en-US" sz="1600" smtClean="0">
                <a:solidFill>
                  <a:srgbClr val="002060"/>
                </a:solidFill>
                <a:latin typeface="Arial Nova" panose="020B0504020202020204" pitchFamily="34" charset="0"/>
              </a:rPr>
              <a:pPr/>
              <a:t>7</a:t>
            </a:fld>
            <a:endParaRPr lang="en-US" sz="1600" dirty="0">
              <a:solidFill>
                <a:srgbClr val="002060"/>
              </a:solidFill>
              <a:latin typeface="Arial Nova" panose="020B0504020202020204" pitchFamily="34" charset="0"/>
            </a:endParaRPr>
          </a:p>
        </p:txBody>
      </p:sp>
      <p:pic>
        <p:nvPicPr>
          <p:cNvPr id="6" name="Picture 5">
            <a:extLst>
              <a:ext uri="{FF2B5EF4-FFF2-40B4-BE49-F238E27FC236}">
                <a16:creationId xmlns:a16="http://schemas.microsoft.com/office/drawing/2014/main" id="{F84FB552-66B1-63F2-4C92-3CE180638957}"/>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72908" y="2012996"/>
            <a:ext cx="3369917" cy="4142848"/>
          </a:xfrm>
          <a:prstGeom prst="rect">
            <a:avLst/>
          </a:prstGeom>
        </p:spPr>
      </p:pic>
    </p:spTree>
    <p:extLst>
      <p:ext uri="{BB962C8B-B14F-4D97-AF65-F5344CB8AC3E}">
        <p14:creationId xmlns:p14="http://schemas.microsoft.com/office/powerpoint/2010/main" val="3560379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EE688-9D40-C009-E646-97796D7E8F98}"/>
              </a:ext>
            </a:extLst>
          </p:cNvPr>
          <p:cNvSpPr>
            <a:spLocks noGrp="1"/>
          </p:cNvSpPr>
          <p:nvPr>
            <p:ph type="title"/>
          </p:nvPr>
        </p:nvSpPr>
        <p:spPr>
          <a:xfrm>
            <a:off x="581192" y="702156"/>
            <a:ext cx="11029616" cy="1013800"/>
          </a:xfrm>
        </p:spPr>
        <p:txBody>
          <a:bodyPr>
            <a:normAutofit/>
          </a:bodyPr>
          <a:lstStyle/>
          <a:p>
            <a:r>
              <a:rPr lang="en-US" dirty="0"/>
              <a:t>POV</a:t>
            </a:r>
            <a:r>
              <a:rPr lang="en-US" dirty="0">
                <a:latin typeface="Arial Nova" panose="020B0504020202020204" pitchFamily="34" charset="0"/>
              </a:rPr>
              <a:t>—How Can I Help or Reluctant to Disclose</a:t>
            </a:r>
            <a:endParaRPr lang="en-US" dirty="0"/>
          </a:p>
        </p:txBody>
      </p:sp>
      <p:sp>
        <p:nvSpPr>
          <p:cNvPr id="3" name="Content Placeholder 2">
            <a:extLst>
              <a:ext uri="{FF2B5EF4-FFF2-40B4-BE49-F238E27FC236}">
                <a16:creationId xmlns:a16="http://schemas.microsoft.com/office/drawing/2014/main" id="{E8D459AF-A998-B71C-A64F-1A63102DD68A}"/>
              </a:ext>
            </a:extLst>
          </p:cNvPr>
          <p:cNvSpPr>
            <a:spLocks noGrp="1"/>
          </p:cNvSpPr>
          <p:nvPr>
            <p:ph idx="1"/>
          </p:nvPr>
        </p:nvSpPr>
        <p:spPr>
          <a:xfrm>
            <a:off x="581192" y="2150183"/>
            <a:ext cx="7241353" cy="4005661"/>
          </a:xfrm>
        </p:spPr>
        <p:txBody>
          <a:bodyPr>
            <a:noAutofit/>
          </a:bodyPr>
          <a:lstStyle/>
          <a:p>
            <a:pPr marL="0" indent="0">
              <a:buNone/>
            </a:pPr>
            <a:r>
              <a:rPr lang="en-US" sz="2400" dirty="0"/>
              <a:t>Lea became distressed when coworkers asked questions she felt pressured to answer. She often reacted in an irritable and unprofessional way. </a:t>
            </a:r>
          </a:p>
          <a:p>
            <a:pPr marL="0" indent="0">
              <a:buNone/>
            </a:pPr>
            <a:r>
              <a:rPr lang="en-US" sz="2400" dirty="0"/>
              <a:t>After a disciplinary meeting with her supervisor, </a:t>
            </a:r>
            <a:br>
              <a:rPr lang="en-US" sz="2400" dirty="0"/>
            </a:br>
            <a:r>
              <a:rPr lang="en-US" sz="2400" dirty="0"/>
              <a:t>Lea disclosed that she has a disability exacerbated by the stress caused by interacting with peers but would not provide any additional information when the employer asked whether anything could be done to help. </a:t>
            </a:r>
          </a:p>
          <a:p>
            <a:pPr marL="0" indent="0">
              <a:spcAft>
                <a:spcPts val="1200"/>
              </a:spcAft>
              <a:buNone/>
            </a:pPr>
            <a:r>
              <a:rPr lang="en-US" sz="2400" dirty="0"/>
              <a:t>Lea wanted to keep her personal health information private.</a:t>
            </a:r>
          </a:p>
        </p:txBody>
      </p:sp>
      <p:pic>
        <p:nvPicPr>
          <p:cNvPr id="6" name="Picture 5">
            <a:extLst>
              <a:ext uri="{FF2B5EF4-FFF2-40B4-BE49-F238E27FC236}">
                <a16:creationId xmlns:a16="http://schemas.microsoft.com/office/drawing/2014/main" id="{5BD9240A-859E-F854-17AA-05A3BB367A0B}"/>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8073189" y="1871134"/>
            <a:ext cx="3661611" cy="4085004"/>
          </a:xfrm>
          <a:prstGeom prst="rect">
            <a:avLst/>
          </a:prstGeom>
        </p:spPr>
      </p:pic>
      <p:sp>
        <p:nvSpPr>
          <p:cNvPr id="5" name="Slide Number Placeholder 21">
            <a:extLst>
              <a:ext uri="{FF2B5EF4-FFF2-40B4-BE49-F238E27FC236}">
                <a16:creationId xmlns:a16="http://schemas.microsoft.com/office/drawing/2014/main" id="{4C02D9E6-379F-BCCA-EA4C-723B242B79C3}"/>
              </a:ext>
            </a:extLst>
          </p:cNvPr>
          <p:cNvSpPr>
            <a:spLocks noGrp="1"/>
          </p:cNvSpPr>
          <p:nvPr>
            <p:ph type="sldNum" sz="quarter" idx="12"/>
          </p:nvPr>
        </p:nvSpPr>
        <p:spPr>
          <a:xfrm>
            <a:off x="11031989" y="70115"/>
            <a:ext cx="717635" cy="3350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1A3260"/>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dirty="0">
              <a:ln>
                <a:noFill/>
              </a:ln>
              <a:solidFill>
                <a:srgbClr val="1A32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66764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EE688-9D40-C009-E646-97796D7E8F98}"/>
              </a:ext>
            </a:extLst>
          </p:cNvPr>
          <p:cNvSpPr>
            <a:spLocks noGrp="1"/>
          </p:cNvSpPr>
          <p:nvPr>
            <p:ph type="title"/>
          </p:nvPr>
        </p:nvSpPr>
        <p:spPr/>
        <p:txBody>
          <a:bodyPr>
            <a:normAutofit/>
          </a:bodyPr>
          <a:lstStyle/>
          <a:p>
            <a:r>
              <a:rPr lang="en-US" dirty="0"/>
              <a:t>POV—Policy Modification Justification or Privacy Right</a:t>
            </a:r>
          </a:p>
        </p:txBody>
      </p:sp>
      <p:sp>
        <p:nvSpPr>
          <p:cNvPr id="3" name="Content Placeholder 2">
            <a:extLst>
              <a:ext uri="{FF2B5EF4-FFF2-40B4-BE49-F238E27FC236}">
                <a16:creationId xmlns:a16="http://schemas.microsoft.com/office/drawing/2014/main" id="{E8D459AF-A998-B71C-A64F-1A63102DD68A}"/>
              </a:ext>
            </a:extLst>
          </p:cNvPr>
          <p:cNvSpPr>
            <a:spLocks noGrp="1"/>
          </p:cNvSpPr>
          <p:nvPr>
            <p:ph idx="1"/>
          </p:nvPr>
        </p:nvSpPr>
        <p:spPr>
          <a:xfrm>
            <a:off x="3934326" y="2180496"/>
            <a:ext cx="7676481" cy="3678303"/>
          </a:xfrm>
        </p:spPr>
        <p:txBody>
          <a:bodyPr>
            <a:normAutofit/>
          </a:bodyPr>
          <a:lstStyle/>
          <a:p>
            <a:pPr marL="0" indent="0">
              <a:buNone/>
            </a:pPr>
            <a:r>
              <a:rPr lang="en-US" sz="2400" dirty="0"/>
              <a:t>Taylor is a property manager who asked to bring their emotional support dog to work to accompany them while in the office and when showing rental properties. </a:t>
            </a:r>
          </a:p>
          <a:p>
            <a:pPr marL="0" indent="0">
              <a:spcAft>
                <a:spcPts val="1200"/>
              </a:spcAft>
              <a:buNone/>
            </a:pPr>
            <a:r>
              <a:rPr lang="en-US" sz="2400" dirty="0"/>
              <a:t>Taylor did not offer the employer any information to support their ADA request. The employer does not ordinarily allow dogs in the workplace.</a:t>
            </a:r>
          </a:p>
        </p:txBody>
      </p:sp>
      <p:pic>
        <p:nvPicPr>
          <p:cNvPr id="7" name="Picture 6">
            <a:extLst>
              <a:ext uri="{FF2B5EF4-FFF2-40B4-BE49-F238E27FC236}">
                <a16:creationId xmlns:a16="http://schemas.microsoft.com/office/drawing/2014/main" id="{E7ED38C8-14B6-F44C-2F82-B557CB87604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69232" y="1913022"/>
            <a:ext cx="3320025" cy="4242822"/>
          </a:xfrm>
          <a:prstGeom prst="rect">
            <a:avLst/>
          </a:prstGeom>
        </p:spPr>
      </p:pic>
      <p:sp>
        <p:nvSpPr>
          <p:cNvPr id="5" name="Slide Number Placeholder 21">
            <a:extLst>
              <a:ext uri="{FF2B5EF4-FFF2-40B4-BE49-F238E27FC236}">
                <a16:creationId xmlns:a16="http://schemas.microsoft.com/office/drawing/2014/main" id="{8400AA5F-4AFA-E8FB-7E83-FA001C9DF10E}"/>
              </a:ext>
            </a:extLst>
          </p:cNvPr>
          <p:cNvSpPr>
            <a:spLocks noGrp="1"/>
          </p:cNvSpPr>
          <p:nvPr>
            <p:ph type="sldNum" sz="quarter" idx="12"/>
          </p:nvPr>
        </p:nvSpPr>
        <p:spPr>
          <a:xfrm>
            <a:off x="11031989" y="70115"/>
            <a:ext cx="717635" cy="3350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1A3260"/>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dirty="0">
              <a:ln>
                <a:noFill/>
              </a:ln>
              <a:solidFill>
                <a:srgbClr val="1A32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2034536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SECTOMILLISECCONVERTED" val="1"/>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Accommodation &amp;amp; Compliance Series The Way I See It:  Accommodation Process Perspectives  from Different Points of V&quot;/&gt;&lt;property id=&quot;20307&quot; value=&quot;256&quot;/&gt;&lt;/object&gt;&lt;object type=&quot;3&quot; unique_id=&quot;10117&quot;&gt;&lt;property id=&quot;20148&quot; value=&quot;5&quot;/&gt;&lt;property id=&quot;20300&quot; value=&quot;Slide 2 - &amp;quot;Housekeeping&amp;quot;&quot;/&gt;&lt;property id=&quot;20307&quot; value=&quot;297&quot;/&gt;&lt;/object&gt;&lt;object type=&quot;3&quot; unique_id=&quot;10118&quot;&gt;&lt;property id=&quot;20148&quot; value=&quot;5&quot;/&gt;&lt;property id=&quot;20300&quot; value=&quot;Slide 3 - &amp;quot;Housekeeping 2&amp;quot;&quot;/&gt;&lt;property id=&quot;20307&quot; value=&quot;1280&quot;/&gt;&lt;/object&gt;&lt;object type=&quot;3&quot; unique_id=&quot;10141&quot;&gt;&lt;property id=&quot;20148&quot; value=&quot;5&quot;/&gt;&lt;property id=&quot;20300&quot; value=&quot;Slide 6 - &amp;quot;Interactive Accommodation Process&amp;#x0D;A process for collaboratively identifying accommodation solutions  AskJAN.org A t&quot;/&gt;&lt;property id=&quot;20307&quot; value=&quot;1227&quot;/&gt;&lt;/object&gt;&lt;object type=&quot;3&quot; unique_id=&quot;10151&quot;&gt;&lt;property id=&quot;20148&quot; value=&quot;5&quot;/&gt;&lt;property id=&quot;20300&quot; value=&quot;Slide 18 - &amp;quot;Questions?&amp;quot;&quot;/&gt;&lt;property id=&quot;20307&quot; value=&quot;1133&quot;/&gt;&lt;/object&gt;&lt;object type=&quot;3&quot; unique_id=&quot;10152&quot;&gt;&lt;property id=&quot;20148&quot; value=&quot;5&quot;/&gt;&lt;property id=&quot;20300&quot; value=&quot;Slide 19 - &amp;quot;Thank you for attending  “Accommodation Process Perspectives from Different Points of View”&amp;quot;&quot;/&gt;&lt;property id=&quot;20307&quot; value=&quot;1285&quot;/&gt;&lt;/object&gt;&lt;object type=&quot;3&quot; unique_id=&quot;10153&quot;&gt;&lt;property id=&quot;20148&quot; value=&quot;5&quot;/&gt;&lt;property id=&quot;20300&quot; value=&quot;Slide 20 - &amp;quot;Complete the Evaluation To claim the HR CEU &amp;quot;&quot;/&gt;&lt;property id=&quot;20307&quot; value=&quot;1326&quot;/&gt;&lt;/object&gt;&lt;object type=&quot;3&quot; unique_id=&quot;10156&quot;&gt;&lt;property id=&quot;20148&quot; value=&quot;5&quot;/&gt;&lt;property id=&quot;20300&quot; value=&quot;Slide 4 - &amp;quot;National Disability Employment Awareness Month (NDEAM) October 2023&amp;quot;&quot;/&gt;&lt;property id=&quot;20307&quot; value=&quot;1260&quot;/&gt;&lt;/object&gt;&lt;object type=&quot;3&quot; unique_id=&quot;10157&quot;&gt;&lt;property id=&quot;20148&quot; value=&quot;5&quot;/&gt;&lt;property id=&quot;20300&quot; value=&quot;Slide 5 - &amp;quot;Accommodation Process Perspectives  from Different Points of View&amp;quot;&quot;/&gt;&lt;property id=&quot;20307&quot; value=&quot;1362&quot;/&gt;&lt;/object&gt;&lt;object type=&quot;3&quot; unique_id=&quot;10158&quot;&gt;&lt;property id=&quot;20148&quot; value=&quot;5&quot;/&gt;&lt;property id=&quot;20300&quot; value=&quot;Slide 7 - &amp;quot;POV—Performance Issue or Request Ignored&amp;quot;&quot;/&gt;&lt;property id=&quot;20307&quot; value=&quot;1358&quot;/&gt;&lt;/object&gt;&lt;object type=&quot;3&quot; unique_id=&quot;10159&quot;&gt;&lt;property id=&quot;20148&quot; value=&quot;5&quot;/&gt;&lt;property id=&quot;20300&quot; value=&quot;Slide 8 - &amp;quot;POV—How Can I Help or Reluctant to Disclose&amp;quot;&quot;/&gt;&lt;property id=&quot;20307&quot; value=&quot;1360&quot;/&gt;&lt;/object&gt;&lt;object type=&quot;3&quot; unique_id=&quot;10160&quot;&gt;&lt;property id=&quot;20148&quot; value=&quot;5&quot;/&gt;&lt;property id=&quot;20300&quot; value=&quot;Slide 9 - &amp;quot;POV—Policy Modification Justification or Privacy Right&amp;quot;&quot;/&gt;&lt;property id=&quot;20307&quot; value=&quot;1334&quot;/&gt;&lt;/object&gt;&lt;object type=&quot;3&quot; unique_id=&quot;10161&quot;&gt;&lt;property id=&quot;20148&quot; value=&quot;5&quot;/&gt;&lt;property id=&quot;20300&quot; value=&quot;Slide 10 - &amp;quot;POV—nice to know or No Need to Know&amp;quot;&quot;/&gt;&lt;property id=&quot;20307&quot; value=&quot;1357&quot;/&gt;&lt;/object&gt;&lt;object type=&quot;3&quot; unique_id=&quot;10162&quot;&gt;&lt;property id=&quot;20148&quot; value=&quot;5&quot;/&gt;&lt;property id=&quot;20300&quot; value=&quot;Slide 11 - &amp;quot;POV—Follow the Rules or Needs Not Met&amp;quot;&quot;/&gt;&lt;property id=&quot;20307&quot; value=&quot;1336&quot;/&gt;&lt;/object&gt;&lt;object type=&quot;3&quot; unique_id=&quot;10163&quot;&gt;&lt;property id=&quot;20148&quot; value=&quot;5&quot;/&gt;&lt;property id=&quot;20300&quot; value=&quot;Slide 12 - &amp;quot;POV—Stuck in the Waiting Place or Support Needed&amp;quot;&quot;/&gt;&lt;property id=&quot;20307&quot; value=&quot;1359&quot;/&gt;&lt;/object&gt;&lt;object type=&quot;3&quot; unique_id=&quot;10164&quot;&gt;&lt;property id=&quot;20148&quot; value=&quot;5&quot;/&gt;&lt;property id=&quot;20300&quot; value=&quot;Slide 13 - &amp;quot;POV—Return to the Workplace or Enough is Enough&amp;quot;&quot;/&gt;&lt;property id=&quot;20307&quot; value=&quot;1363&quot;/&gt;&lt;/object&gt;&lt;object type=&quot;3&quot; unique_id=&quot;10165&quot;&gt;&lt;property id=&quot;20148&quot; value=&quot;5&quot;/&gt;&lt;property id=&quot;20300&quot; value=&quot;Slide 14 - &amp;quot;POV—Equal Access to Leave or Personal Time Off&amp;quot;&quot;/&gt;&lt;property id=&quot;20307&quot; value=&quot;1342&quot;/&gt;&lt;/object&gt;&lt;object type=&quot;3&quot; unique_id=&quot;10166&quot;&gt;&lt;property id=&quot;20148&quot; value=&quot;5&quot;/&gt;&lt;property id=&quot;20300&quot; value=&quot;Slide 15 - &amp;quot;POV—Meeting Business Needs or Retaliation&amp;quot;&quot;/&gt;&lt;property id=&quot;20307&quot; value=&quot;1351&quot;/&gt;&lt;/object&gt;&lt;object type=&quot;3&quot; unique_id=&quot;10167&quot;&gt;&lt;property id=&quot;20148&quot; value=&quot;5&quot;/&gt;&lt;property id=&quot;20300&quot; value=&quot;Slide 16 - &amp;quot;POV— Alternative accommodation or Ineffective Solution&amp;quot;&quot;/&gt;&lt;property id=&quot;20307&quot; value=&quot;1364&quot;/&gt;&lt;/object&gt;&lt;object type=&quot;3&quot; unique_id=&quot;10168&quot;&gt;&lt;property id=&quot;20148&quot; value=&quot;5&quot;/&gt;&lt;property id=&quot;20300&quot; value=&quot;Slide 17 - &amp;quot;The Way I See IT&amp;quot;&quot;/&gt;&lt;property id=&quot;20307&quot; value=&quot;1331&quot;/&gt;&lt;/object&gt;&lt;object type=&quot;3&quot; unique_id=&quot;10169&quot;&gt;&lt;property id=&quot;20148&quot; value=&quot;5&quot;/&gt;&lt;property id=&quot;20300&quot; value=&quot;Slide 21 - &amp;quot;For More Information – Contact JAN&amp;quot;&quot;/&gt;&lt;property id=&quot;20307&quot; value=&quot;1239&quot;/&gt;&lt;/object&gt;&lt;/object&gt;&lt;object type=&quot;8&quot; unique_id=&quot;10072&quot;&gt;&lt;/object&gt;&lt;/object&gt;&lt;/database&gt;"/>
</p:tagLst>
</file>

<file path=ppt/theme/theme1.xml><?xml version="1.0" encoding="utf-8"?>
<a:theme xmlns:a="http://schemas.openxmlformats.org/drawingml/2006/main" name="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1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solidFill>
      </a:spPr>
      <a:bodyPr/>
      <a:lstStyle>
        <a:defPPr marL="0" marR="0" indent="0" algn="ctr" defTabSz="914400" rtl="0" eaLnBrk="1" fontAlgn="base" latinLnBrk="0" hangingPunct="1">
          <a:lnSpc>
            <a:spcPct val="100000"/>
          </a:lnSpc>
          <a:spcBef>
            <a:spcPts val="1200"/>
          </a:spcBef>
          <a:spcAft>
            <a:spcPct val="0"/>
          </a:spcAft>
          <a:buClrTx/>
          <a:buSzTx/>
          <a:buFontTx/>
          <a:buNone/>
          <a:tabLst/>
          <a:defRPr kumimoji="0" sz="100" b="1" i="0" u="none" strike="noStrike" kern="1200" cap="none" spc="0" normalizeH="0" baseline="0" noProof="0" dirty="0" smtClean="0">
            <a:ln>
              <a:noFill/>
            </a:ln>
            <a:solidFill>
              <a:srgbClr val="002C5F"/>
            </a:solidFill>
            <a:effectLst/>
            <a:uLnTx/>
            <a:uFillTx/>
            <a:latin typeface="Arial" pitchFamily="34" charset="0"/>
            <a:ea typeface="+mj-ea"/>
            <a:cs typeface="Arial" pitchFamily="34" charset="0"/>
          </a:defRPr>
        </a:defPPr>
      </a:lstStyle>
    </a:txDef>
  </a:objectDefaults>
  <a:extraClrSchemeLst/>
</a:theme>
</file>

<file path=ppt/theme/theme4.xml><?xml version="1.0" encoding="utf-8"?>
<a:theme xmlns:a="http://schemas.openxmlformats.org/drawingml/2006/main" name="4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5.xml><?xml version="1.0" encoding="utf-8"?>
<a:theme xmlns:a="http://schemas.openxmlformats.org/drawingml/2006/main" name="5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6.xml><?xml version="1.0" encoding="utf-8"?>
<a:theme xmlns:a="http://schemas.openxmlformats.org/drawingml/2006/main" name="3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7.xml><?xml version="1.0" encoding="utf-8"?>
<a:theme xmlns:a="http://schemas.openxmlformats.org/drawingml/2006/main" name="2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0</TotalTime>
  <Words>1344</Words>
  <Application>Microsoft Office PowerPoint</Application>
  <PresentationFormat>Widescreen</PresentationFormat>
  <Paragraphs>126</Paragraphs>
  <Slides>21</Slides>
  <Notes>21</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21</vt:i4>
      </vt:variant>
    </vt:vector>
  </HeadingPairs>
  <TitlesOfParts>
    <vt:vector size="35" baseType="lpstr">
      <vt:lpstr>Arial</vt:lpstr>
      <vt:lpstr>Arial Nova</vt:lpstr>
      <vt:lpstr>Calibri</vt:lpstr>
      <vt:lpstr>Gill Sans MT</vt:lpstr>
      <vt:lpstr>Source Sans Pro Web</vt:lpstr>
      <vt:lpstr>Wingdings</vt:lpstr>
      <vt:lpstr>Wingdings 2</vt:lpstr>
      <vt:lpstr>Dividend</vt:lpstr>
      <vt:lpstr>1_Dividend</vt:lpstr>
      <vt:lpstr>9_Office Theme</vt:lpstr>
      <vt:lpstr>4_Dividend</vt:lpstr>
      <vt:lpstr>5_Dividend</vt:lpstr>
      <vt:lpstr>3_Dividend</vt:lpstr>
      <vt:lpstr>2_Dividend</vt:lpstr>
      <vt:lpstr>Accommodation &amp; Compliance Series The Way I See It:  Accommodation Process Perspectives  from Different Points of View</vt:lpstr>
      <vt:lpstr>Housekeeping</vt:lpstr>
      <vt:lpstr>Housekeeping 2</vt:lpstr>
      <vt:lpstr>National Disability Employment Awareness Month (NDEAM) October 2023</vt:lpstr>
      <vt:lpstr>Accommodation Process Perspectives  from Different Points of View</vt:lpstr>
      <vt:lpstr>Interactive Accommodation Process A process for collaboratively identifying accommodation solutions  AskJAN.org A to Z Topic: Interactive Process</vt:lpstr>
      <vt:lpstr>POV—Performance Issue or Request Ignored</vt:lpstr>
      <vt:lpstr>POV—How Can I Help or Reluctant to Disclose</vt:lpstr>
      <vt:lpstr>POV—Policy Modification Justification or Privacy Right</vt:lpstr>
      <vt:lpstr>POV—nice to know or No Need to Know</vt:lpstr>
      <vt:lpstr>POV—Follow the Rules or Needs Not Met</vt:lpstr>
      <vt:lpstr>POV—Stuck in the Waiting Place or Support Needed</vt:lpstr>
      <vt:lpstr>POV—Return to the Workplace or Enough is Enough</vt:lpstr>
      <vt:lpstr>POV—Equal Access to Leave or Personal Time Off</vt:lpstr>
      <vt:lpstr>POV—Meeting Business Needs or Retaliation</vt:lpstr>
      <vt:lpstr>POV— Alternative accommodation or Ineffective Solution</vt:lpstr>
      <vt:lpstr>The Way I See IT</vt:lpstr>
      <vt:lpstr>Questions?</vt:lpstr>
      <vt:lpstr>Thank you for attending  “Accommodation Process Perspectives from Different Points of View”</vt:lpstr>
      <vt:lpstr>Complete the Evaluation To claim the HR CEU </vt:lpstr>
      <vt:lpstr>For More Information – Contact JAN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2023-08-08T15:59:47Z</dcterms:created>
  <dcterms:modified xsi:type="dcterms:W3CDTF">2023-10-10T13:29:28Z</dcterms:modified>
</cp:coreProperties>
</file>