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78.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7918" r:id="rId2"/>
    <p:sldMasterId id="2147489269" r:id="rId3"/>
    <p:sldMasterId id="2147491323" r:id="rId4"/>
    <p:sldMasterId id="2147491375" r:id="rId5"/>
    <p:sldMasterId id="2147491377" r:id="rId6"/>
    <p:sldMasterId id="2147491383" r:id="rId7"/>
    <p:sldMasterId id="2147491388" r:id="rId8"/>
  </p:sldMasterIdLst>
  <p:notesMasterIdLst>
    <p:notesMasterId r:id="rId39"/>
  </p:notesMasterIdLst>
  <p:handoutMasterIdLst>
    <p:handoutMasterId r:id="rId40"/>
  </p:handoutMasterIdLst>
  <p:sldIdLst>
    <p:sldId id="736" r:id="rId9"/>
    <p:sldId id="757" r:id="rId10"/>
    <p:sldId id="877" r:id="rId11"/>
    <p:sldId id="878" r:id="rId12"/>
    <p:sldId id="879" r:id="rId13"/>
    <p:sldId id="776" r:id="rId14"/>
    <p:sldId id="615" r:id="rId15"/>
    <p:sldId id="880" r:id="rId16"/>
    <p:sldId id="859" r:id="rId17"/>
    <p:sldId id="842" r:id="rId18"/>
    <p:sldId id="881" r:id="rId19"/>
    <p:sldId id="865" r:id="rId20"/>
    <p:sldId id="860" r:id="rId21"/>
    <p:sldId id="856" r:id="rId22"/>
    <p:sldId id="882" r:id="rId23"/>
    <p:sldId id="872" r:id="rId24"/>
    <p:sldId id="861" r:id="rId25"/>
    <p:sldId id="857" r:id="rId26"/>
    <p:sldId id="883" r:id="rId27"/>
    <p:sldId id="884" r:id="rId28"/>
    <p:sldId id="862" r:id="rId29"/>
    <p:sldId id="845" r:id="rId30"/>
    <p:sldId id="885" r:id="rId31"/>
    <p:sldId id="886" r:id="rId32"/>
    <p:sldId id="863" r:id="rId33"/>
    <p:sldId id="858" r:id="rId34"/>
    <p:sldId id="887" r:id="rId35"/>
    <p:sldId id="888" r:id="rId36"/>
    <p:sldId id="864" r:id="rId37"/>
    <p:sldId id="751" r:id="rId38"/>
  </p:sldIdLst>
  <p:sldSz cx="9144000" cy="6858000" type="screen4x3"/>
  <p:notesSz cx="6950075" cy="9236075"/>
  <p:custDataLst>
    <p:tags r:id="rId4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6DB"/>
    <a:srgbClr val="002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66275" autoAdjust="0"/>
  </p:normalViewPr>
  <p:slideViewPr>
    <p:cSldViewPr>
      <p:cViewPr varScale="1">
        <p:scale>
          <a:sx n="75" d="100"/>
          <a:sy n="75" d="100"/>
        </p:scale>
        <p:origin x="2340" y="72"/>
      </p:cViewPr>
      <p:guideLst>
        <p:guide orient="horz" pos="2160"/>
        <p:guide pos="2880"/>
      </p:guideLst>
    </p:cSldViewPr>
  </p:slideViewPr>
  <p:outlineViewPr>
    <p:cViewPr>
      <p:scale>
        <a:sx n="33" d="100"/>
        <a:sy n="33" d="100"/>
      </p:scale>
      <p:origin x="0" y="-20982"/>
    </p:cViewPr>
  </p:outlineViewPr>
  <p:notesTextViewPr>
    <p:cViewPr>
      <p:scale>
        <a:sx n="125" d="100"/>
        <a:sy n="125" d="100"/>
      </p:scale>
      <p:origin x="0" y="0"/>
    </p:cViewPr>
  </p:notesTextViewPr>
  <p:sorterViewPr>
    <p:cViewPr varScale="1">
      <p:scale>
        <a:sx n="100" d="100"/>
        <a:sy n="100" d="100"/>
      </p:scale>
      <p:origin x="0" y="-3366"/>
    </p:cViewPr>
  </p:sorterViewPr>
  <p:notesViewPr>
    <p:cSldViewPr>
      <p:cViewPr varScale="1">
        <p:scale>
          <a:sx n="75" d="100"/>
          <a:sy n="75" d="100"/>
        </p:scale>
        <p:origin x="-3336" y="-108"/>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6768" y="1"/>
            <a:ext cx="3011699" cy="462041"/>
          </a:xfrm>
          <a:prstGeom prst="rect">
            <a:avLst/>
          </a:prstGeom>
        </p:spPr>
        <p:txBody>
          <a:bodyPr vert="horz" lIns="92899" tIns="46450" rIns="92899" bIns="46450" rtlCol="0"/>
          <a:lstStyle>
            <a:lvl1pPr algn="r" eaLnBrk="1" fontAlgn="auto" hangingPunct="1">
              <a:spcBef>
                <a:spcPts val="0"/>
              </a:spcBef>
              <a:spcAft>
                <a:spcPts val="0"/>
              </a:spcAft>
              <a:defRPr sz="1200">
                <a:latin typeface="+mn-lt"/>
              </a:defRPr>
            </a:lvl1pPr>
          </a:lstStyle>
          <a:p>
            <a:pPr>
              <a:defRPr/>
            </a:pPr>
            <a:fld id="{A9E86689-D2BA-4BC8-92E5-9C51E0E474CB}" type="datetimeFigureOut">
              <a:rPr lang="en-US"/>
              <a:pPr>
                <a:defRPr/>
              </a:pPr>
              <a:t>11/10/2021</a:t>
            </a:fld>
            <a:endParaRPr lang="en-US"/>
          </a:p>
        </p:txBody>
      </p:sp>
      <p:sp>
        <p:nvSpPr>
          <p:cNvPr id="4" name="Footer Placeholder 3"/>
          <p:cNvSpPr>
            <a:spLocks noGrp="1"/>
          </p:cNvSpPr>
          <p:nvPr>
            <p:ph type="ftr" sz="quarter" idx="2"/>
          </p:nvPr>
        </p:nvSpPr>
        <p:spPr>
          <a:xfrm>
            <a:off x="0" y="8772452"/>
            <a:ext cx="3011699" cy="462041"/>
          </a:xfrm>
          <a:prstGeom prst="rect">
            <a:avLst/>
          </a:prstGeom>
        </p:spPr>
        <p:txBody>
          <a:bodyPr vert="horz" lIns="92899" tIns="46450" rIns="92899" bIns="4645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C0224C-7CB1-4663-8188-55F345B98C5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36768" y="1"/>
            <a:ext cx="3011699" cy="462041"/>
          </a:xfrm>
          <a:prstGeom prst="rect">
            <a:avLst/>
          </a:prstGeom>
        </p:spPr>
        <p:txBody>
          <a:bodyPr vert="horz" lIns="92899" tIns="46450" rIns="92899" bIns="46450" rtlCol="0"/>
          <a:lstStyle>
            <a:lvl1pPr algn="r" eaLnBrk="1" hangingPunct="1">
              <a:defRPr sz="1200">
                <a:latin typeface="Arial" charset="0"/>
              </a:defRPr>
            </a:lvl1pPr>
          </a:lstStyle>
          <a:p>
            <a:pPr>
              <a:defRPr/>
            </a:pPr>
            <a:fld id="{325B3B36-B1B3-4918-A621-066DACDADC22}" type="datetimeFigureOut">
              <a:rPr lang="en-US"/>
              <a:pPr>
                <a:defRPr/>
              </a:pPr>
              <a:t>11/10/2021</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899" tIns="46450" rIns="92899" bIns="46450" rtlCol="0" anchor="ctr"/>
          <a:lstStyle/>
          <a:p>
            <a:pPr lvl="0"/>
            <a:endParaRPr lang="en-US" noProof="0"/>
          </a:p>
        </p:txBody>
      </p:sp>
      <p:sp>
        <p:nvSpPr>
          <p:cNvPr id="5" name="Notes Placeholder 4"/>
          <p:cNvSpPr>
            <a:spLocks noGrp="1"/>
          </p:cNvSpPr>
          <p:nvPr>
            <p:ph type="body" sz="quarter" idx="3"/>
          </p:nvPr>
        </p:nvSpPr>
        <p:spPr>
          <a:xfrm>
            <a:off x="695008" y="4387809"/>
            <a:ext cx="5560060" cy="4155205"/>
          </a:xfrm>
          <a:prstGeom prst="rect">
            <a:avLst/>
          </a:prstGeom>
        </p:spPr>
        <p:txBody>
          <a:bodyPr vert="horz" lIns="92899" tIns="46450" rIns="92899" bIns="4645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452"/>
            <a:ext cx="3011699" cy="462041"/>
          </a:xfrm>
          <a:prstGeom prst="rect">
            <a:avLst/>
          </a:prstGeom>
        </p:spPr>
        <p:txBody>
          <a:bodyPr vert="horz" lIns="92899" tIns="46450" rIns="92899" bIns="4645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vl1pPr>
          </a:lstStyle>
          <a:p>
            <a:pPr>
              <a:defRPr/>
            </a:pPr>
            <a:fld id="{E27E513A-D5CD-49C2-A479-060BE207EF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9982EC29-9463-4D04-A4C2-A22ACFF691D6}" type="slidenum">
              <a:rPr lang="en-US" altLang="en-US">
                <a:solidFill>
                  <a:prstClr val="black"/>
                </a:solidFill>
              </a:rPr>
              <a:pPr defTabSz="917890"/>
              <a:t>1</a:t>
            </a:fld>
            <a:endParaRPr lang="en-US" altLang="en-US">
              <a:solidFill>
                <a:prstClr val="black"/>
              </a:solidFill>
            </a:endParaRPr>
          </a:p>
        </p:txBody>
      </p:sp>
    </p:spTree>
    <p:extLst>
      <p:ext uri="{BB962C8B-B14F-4D97-AF65-F5344CB8AC3E}">
        <p14:creationId xmlns:p14="http://schemas.microsoft.com/office/powerpoint/2010/main" val="16312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251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94642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BB332B-3668-45E6-99D2-348D97375DAB}" type="slidenum">
              <a:rPr lang="en-US" smtClean="0"/>
              <a:pPr>
                <a:defRPr/>
              </a:pPr>
              <a:t>13</a:t>
            </a:fld>
            <a:endParaRPr lang="en-US"/>
          </a:p>
        </p:txBody>
      </p:sp>
    </p:spTree>
    <p:extLst>
      <p:ext uri="{BB962C8B-B14F-4D97-AF65-F5344CB8AC3E}">
        <p14:creationId xmlns:p14="http://schemas.microsoft.com/office/powerpoint/2010/main" val="333347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686280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3361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19099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BB332B-3668-45E6-99D2-348D97375DAB}" type="slidenum">
              <a:rPr lang="en-US" smtClean="0"/>
              <a:pPr>
                <a:defRPr/>
              </a:pPr>
              <a:t>17</a:t>
            </a:fld>
            <a:endParaRPr lang="en-US"/>
          </a:p>
        </p:txBody>
      </p:sp>
    </p:spTree>
    <p:extLst>
      <p:ext uri="{BB962C8B-B14F-4D97-AF65-F5344CB8AC3E}">
        <p14:creationId xmlns:p14="http://schemas.microsoft.com/office/powerpoint/2010/main" val="191215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654428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93804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93768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5076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BB332B-3668-45E6-99D2-348D97375DAB}" type="slidenum">
              <a:rPr lang="en-US" smtClean="0"/>
              <a:pPr>
                <a:defRPr/>
              </a:pPr>
              <a:t>21</a:t>
            </a:fld>
            <a:endParaRPr lang="en-US"/>
          </a:p>
        </p:txBody>
      </p:sp>
    </p:spTree>
    <p:extLst>
      <p:ext uri="{BB962C8B-B14F-4D97-AF65-F5344CB8AC3E}">
        <p14:creationId xmlns:p14="http://schemas.microsoft.com/office/powerpoint/2010/main" val="2908053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9477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78128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06651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BB332B-3668-45E6-99D2-348D97375DAB}" type="slidenum">
              <a:rPr lang="en-US" smtClean="0"/>
              <a:pPr>
                <a:defRPr/>
              </a:pPr>
              <a:t>25</a:t>
            </a:fld>
            <a:endParaRPr lang="en-US"/>
          </a:p>
        </p:txBody>
      </p:sp>
    </p:spTree>
    <p:extLst>
      <p:ext uri="{BB962C8B-B14F-4D97-AF65-F5344CB8AC3E}">
        <p14:creationId xmlns:p14="http://schemas.microsoft.com/office/powerpoint/2010/main" val="3319989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59596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08258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62635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BB332B-3668-45E6-99D2-348D97375DAB}" type="slidenum">
              <a:rPr lang="en-US" smtClean="0"/>
              <a:pPr>
                <a:defRPr/>
              </a:pPr>
              <a:t>29</a:t>
            </a:fld>
            <a:endParaRPr lang="en-US"/>
          </a:p>
        </p:txBody>
      </p:sp>
    </p:spTree>
    <p:extLst>
      <p:ext uri="{BB962C8B-B14F-4D97-AF65-F5344CB8AC3E}">
        <p14:creationId xmlns:p14="http://schemas.microsoft.com/office/powerpoint/2010/main" val="3430432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4D9AB33-00FC-46C1-A730-F58DF8BDB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81D7718-9CA5-4FED-BCCF-22AC5F646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85070054-F0CA-4B2D-AE82-E953DC66E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43F3717A-2FDA-415E-BA41-0E1A1F6B13F7}" type="slidenum">
              <a:rPr lang="en-US" altLang="en-US">
                <a:solidFill>
                  <a:srgbClr val="000000"/>
                </a:solidFill>
                <a:latin typeface="Calibri" panose="020F0502020204030204" pitchFamily="34" charset="0"/>
                <a:cs typeface="Arial" panose="020B0604020202020204" pitchFamily="34" charset="0"/>
              </a:rPr>
              <a:pPr/>
              <a:t>30</a:t>
            </a:fld>
            <a:endParaRPr lang="en-US" altLang="en-US">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900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EF7BE64-3F24-4442-BE2F-A2C315A35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C6F7B78-F10A-41D3-ACA8-0F2B5DA0E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a:p>
        </p:txBody>
      </p:sp>
      <p:sp>
        <p:nvSpPr>
          <p:cNvPr id="52228" name="Slide Number Placeholder 3">
            <a:extLst>
              <a:ext uri="{FF2B5EF4-FFF2-40B4-BE49-F238E27FC236}">
                <a16:creationId xmlns:a16="http://schemas.microsoft.com/office/drawing/2014/main" id="{0109C421-8B80-4A2E-8D2F-C3D6281B3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170407-C1AC-4908-BC74-AD6929F7614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567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8242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5</a:t>
            </a:fld>
            <a:endParaRPr lang="en-US"/>
          </a:p>
        </p:txBody>
      </p:sp>
    </p:spTree>
    <p:extLst>
      <p:ext uri="{BB962C8B-B14F-4D97-AF65-F5344CB8AC3E}">
        <p14:creationId xmlns:p14="http://schemas.microsoft.com/office/powerpoint/2010/main" val="389620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BB332B-3668-45E6-99D2-348D97375DAB}" type="slidenum">
              <a:rPr lang="en-US" smtClean="0"/>
              <a:pPr>
                <a:defRPr/>
              </a:pPr>
              <a:t>7</a:t>
            </a:fld>
            <a:endParaRPr lang="en-US"/>
          </a:p>
        </p:txBody>
      </p:sp>
    </p:spTree>
    <p:extLst>
      <p:ext uri="{BB962C8B-B14F-4D97-AF65-F5344CB8AC3E}">
        <p14:creationId xmlns:p14="http://schemas.microsoft.com/office/powerpoint/2010/main" val="284553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BB332B-3668-45E6-99D2-348D97375DAB}" type="slidenum">
              <a:rPr lang="en-US" smtClean="0"/>
              <a:pPr>
                <a:defRPr/>
              </a:pPr>
              <a:t>8</a:t>
            </a:fld>
            <a:endParaRPr lang="en-US"/>
          </a:p>
        </p:txBody>
      </p:sp>
    </p:spTree>
    <p:extLst>
      <p:ext uri="{BB962C8B-B14F-4D97-AF65-F5344CB8AC3E}">
        <p14:creationId xmlns:p14="http://schemas.microsoft.com/office/powerpoint/2010/main" val="156527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BB332B-3668-45E6-99D2-348D97375DAB}" type="slidenum">
              <a:rPr lang="en-US" smtClean="0"/>
              <a:pPr>
                <a:defRPr/>
              </a:pPr>
              <a:t>9</a:t>
            </a:fld>
            <a:endParaRPr lang="en-US"/>
          </a:p>
        </p:txBody>
      </p:sp>
    </p:spTree>
    <p:extLst>
      <p:ext uri="{BB962C8B-B14F-4D97-AF65-F5344CB8AC3E}">
        <p14:creationId xmlns:p14="http://schemas.microsoft.com/office/powerpoint/2010/main" val="366550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863594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50115363-D0EF-4396-9190-D78A674C47DE}" type="slidenum">
              <a:rPr lang="en-US"/>
              <a:pPr>
                <a:defRPr/>
              </a:pPr>
              <a:t>‹#›</a:t>
            </a:fld>
            <a:endParaRPr lang="en-US"/>
          </a:p>
        </p:txBody>
      </p:sp>
    </p:spTree>
    <p:extLst>
      <p:ext uri="{BB962C8B-B14F-4D97-AF65-F5344CB8AC3E}">
        <p14:creationId xmlns:p14="http://schemas.microsoft.com/office/powerpoint/2010/main" val="3398308469"/>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77F7C10D-B4B2-45E7-965D-2CF132EC5D5C}" type="slidenum">
              <a:rPr lang="en-US"/>
              <a:pPr>
                <a:defRPr/>
              </a:pPr>
              <a:t>‹#›</a:t>
            </a:fld>
            <a:endParaRPr lang="en-US"/>
          </a:p>
        </p:txBody>
      </p:sp>
    </p:spTree>
    <p:extLst>
      <p:ext uri="{BB962C8B-B14F-4D97-AF65-F5344CB8AC3E}">
        <p14:creationId xmlns:p14="http://schemas.microsoft.com/office/powerpoint/2010/main" val="2516728710"/>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4469B3F5-F5A5-44B9-B6EB-E484AE351D58}" type="slidenum">
              <a:rPr lang="en-US"/>
              <a:pPr>
                <a:defRPr/>
              </a:pPr>
              <a:t>‹#›</a:t>
            </a:fld>
            <a:endParaRPr lang="en-US"/>
          </a:p>
        </p:txBody>
      </p:sp>
    </p:spTree>
    <p:extLst>
      <p:ext uri="{BB962C8B-B14F-4D97-AF65-F5344CB8AC3E}">
        <p14:creationId xmlns:p14="http://schemas.microsoft.com/office/powerpoint/2010/main" val="127159821"/>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ECA7B4DA-CBF3-4078-B55C-B8DB3EA22B8F}" type="slidenum">
              <a:rPr lang="en-US"/>
              <a:pPr>
                <a:defRPr/>
              </a:pPr>
              <a:t>‹#›</a:t>
            </a:fld>
            <a:endParaRPr lang="en-US"/>
          </a:p>
        </p:txBody>
      </p:sp>
    </p:spTree>
    <p:extLst>
      <p:ext uri="{BB962C8B-B14F-4D97-AF65-F5344CB8AC3E}">
        <p14:creationId xmlns:p14="http://schemas.microsoft.com/office/powerpoint/2010/main" val="3232241630"/>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673F4766-6F86-487A-B9DF-B24F013133C0}" type="slidenum">
              <a:rPr lang="en-US"/>
              <a:pPr>
                <a:defRPr/>
              </a:pPr>
              <a:t>‹#›</a:t>
            </a:fld>
            <a:endParaRPr lang="en-US"/>
          </a:p>
        </p:txBody>
      </p:sp>
    </p:spTree>
    <p:extLst>
      <p:ext uri="{BB962C8B-B14F-4D97-AF65-F5344CB8AC3E}">
        <p14:creationId xmlns:p14="http://schemas.microsoft.com/office/powerpoint/2010/main" val="177816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00551D14-3628-44A1-857F-D7E4204D61DE}" type="slidenum">
              <a:rPr lang="en-US"/>
              <a:pPr>
                <a:defRPr/>
              </a:pPr>
              <a:t>‹#›</a:t>
            </a:fld>
            <a:endParaRPr lang="en-US"/>
          </a:p>
        </p:txBody>
      </p:sp>
    </p:spTree>
    <p:extLst>
      <p:ext uri="{BB962C8B-B14F-4D97-AF65-F5344CB8AC3E}">
        <p14:creationId xmlns:p14="http://schemas.microsoft.com/office/powerpoint/2010/main" val="1931629824"/>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D684835F-547C-417B-A7A2-EC30ABDE5A0E}" type="slidenum">
              <a:rPr lang="en-US"/>
              <a:pPr>
                <a:defRPr/>
              </a:pPr>
              <a:t>‹#›</a:t>
            </a:fld>
            <a:endParaRPr lang="en-US"/>
          </a:p>
        </p:txBody>
      </p:sp>
    </p:spTree>
    <p:extLst>
      <p:ext uri="{BB962C8B-B14F-4D97-AF65-F5344CB8AC3E}">
        <p14:creationId xmlns:p14="http://schemas.microsoft.com/office/powerpoint/2010/main" val="2508856106"/>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61637E80-3A50-4B50-9E37-C98B2B30CE09}" type="slidenum">
              <a:rPr lang="en-US"/>
              <a:pPr>
                <a:defRPr/>
              </a:pPr>
              <a:t>‹#›</a:t>
            </a:fld>
            <a:endParaRPr lang="en-US"/>
          </a:p>
        </p:txBody>
      </p:sp>
    </p:spTree>
    <p:extLst>
      <p:ext uri="{BB962C8B-B14F-4D97-AF65-F5344CB8AC3E}">
        <p14:creationId xmlns:p14="http://schemas.microsoft.com/office/powerpoint/2010/main" val="2557496353"/>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8025ACC7-AD5D-4388-AED0-85EB95910A51}" type="datetimeFigureOut">
              <a:rPr lang="en-US"/>
              <a:pPr>
                <a:defRPr/>
              </a:pPr>
              <a:t>11/10/2021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5F2915BC-F9B8-4CEA-A28D-F7C677C542D0}" type="slidenum">
              <a:rPr lang="en-US"/>
              <a:pPr>
                <a:defRPr/>
              </a:pPr>
              <a:t>‹#›</a:t>
            </a:fld>
            <a:endParaRPr lang="en-US"/>
          </a:p>
        </p:txBody>
      </p:sp>
    </p:spTree>
    <p:extLst>
      <p:ext uri="{BB962C8B-B14F-4D97-AF65-F5344CB8AC3E}">
        <p14:creationId xmlns:p14="http://schemas.microsoft.com/office/powerpoint/2010/main" val="2872440542"/>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fld id="{BFD170D3-2441-4C81-9616-2E4F56EE59B9}" type="datetimeFigureOut">
              <a:rPr lang="en-US"/>
              <a:pPr>
                <a:defRPr/>
              </a:pPr>
              <a:t>11/10/2021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EFFC22AE-B21C-438F-BF8A-3020494B559E}" type="slidenum">
              <a:rPr lang="en-US"/>
              <a:pPr>
                <a:defRPr/>
              </a:pPr>
              <a:t>‹#›</a:t>
            </a:fld>
            <a:endParaRPr lang="en-US"/>
          </a:p>
        </p:txBody>
      </p:sp>
    </p:spTree>
    <p:extLst>
      <p:ext uri="{BB962C8B-B14F-4D97-AF65-F5344CB8AC3E}">
        <p14:creationId xmlns:p14="http://schemas.microsoft.com/office/powerpoint/2010/main" val="2631463787"/>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F326E5E3-6E14-480A-B98F-219C46DDF117}" type="slidenum">
              <a:rPr lang="en-US"/>
              <a:pPr>
                <a:defRPr/>
              </a:pPr>
              <a:t>‹#›</a:t>
            </a:fld>
            <a:endParaRPr lang="en-US"/>
          </a:p>
        </p:txBody>
      </p:sp>
    </p:spTree>
    <p:extLst>
      <p:ext uri="{BB962C8B-B14F-4D97-AF65-F5344CB8AC3E}">
        <p14:creationId xmlns:p14="http://schemas.microsoft.com/office/powerpoint/2010/main" val="1020973660"/>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5" name="Slide Number Placeholder 5"/>
          <p:cNvSpPr>
            <a:spLocks noGrp="1"/>
          </p:cNvSpPr>
          <p:nvPr>
            <p:ph type="sldNum" sz="quarter" idx="10"/>
          </p:nvPr>
        </p:nvSpPr>
        <p:spPr/>
        <p:txBody>
          <a:bodyPr/>
          <a:lstStyle>
            <a:lvl1pPr eaLnBrk="0" hangingPunct="0">
              <a:defRPr/>
            </a:lvl1pPr>
          </a:lstStyle>
          <a:p>
            <a:pPr>
              <a:defRPr/>
            </a:pPr>
            <a:fld id="{7AD37D2D-6A4A-4BE3-9777-F444F5A1BC18}" type="slidenum">
              <a:rPr lang="en-US"/>
              <a:pPr>
                <a:defRPr/>
              </a:pPr>
              <a:t>‹#›</a:t>
            </a:fld>
            <a:endParaRPr lang="en-US"/>
          </a:p>
        </p:txBody>
      </p:sp>
    </p:spTree>
    <p:extLst>
      <p:ext uri="{BB962C8B-B14F-4D97-AF65-F5344CB8AC3E}">
        <p14:creationId xmlns:p14="http://schemas.microsoft.com/office/powerpoint/2010/main" val="477501885"/>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9E4379F4-CCE7-4769-B2FA-743C43A6A1F5}" type="slidenum">
              <a:rPr lang="en-US"/>
              <a:pPr>
                <a:defRPr/>
              </a:pPr>
              <a:t>‹#›</a:t>
            </a:fld>
            <a:endParaRPr lang="en-US"/>
          </a:p>
        </p:txBody>
      </p:sp>
    </p:spTree>
    <p:extLst>
      <p:ext uri="{BB962C8B-B14F-4D97-AF65-F5344CB8AC3E}">
        <p14:creationId xmlns:p14="http://schemas.microsoft.com/office/powerpoint/2010/main" val="2644145203"/>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A1741D19-2204-4E84-BB83-E235FAF452E3}" type="slidenum">
              <a:rPr lang="en-US"/>
              <a:pPr>
                <a:defRPr/>
              </a:pPr>
              <a:t>‹#›</a:t>
            </a:fld>
            <a:endParaRPr lang="en-US"/>
          </a:p>
        </p:txBody>
      </p:sp>
    </p:spTree>
    <p:extLst>
      <p:ext uri="{BB962C8B-B14F-4D97-AF65-F5344CB8AC3E}">
        <p14:creationId xmlns:p14="http://schemas.microsoft.com/office/powerpoint/2010/main" val="833474239"/>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9C08018D-9F03-4E3D-B8DE-FE2E3E9ED726}" type="slidenum">
              <a:rPr lang="en-US"/>
              <a:pPr>
                <a:defRPr/>
              </a:pPr>
              <a:t>‹#›</a:t>
            </a:fld>
            <a:endParaRPr lang="en-US"/>
          </a:p>
        </p:txBody>
      </p:sp>
    </p:spTree>
    <p:extLst>
      <p:ext uri="{BB962C8B-B14F-4D97-AF65-F5344CB8AC3E}">
        <p14:creationId xmlns:p14="http://schemas.microsoft.com/office/powerpoint/2010/main" val="1506960538"/>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B31A6361-5D0E-4323-8BA8-269BCC0BB8B0}" type="slidenum">
              <a:rPr lang="en-US"/>
              <a:pPr>
                <a:defRPr/>
              </a:pPr>
              <a:t>‹#›</a:t>
            </a:fld>
            <a:endParaRPr lang="en-US"/>
          </a:p>
        </p:txBody>
      </p:sp>
    </p:spTree>
    <p:extLst>
      <p:ext uri="{BB962C8B-B14F-4D97-AF65-F5344CB8AC3E}">
        <p14:creationId xmlns:p14="http://schemas.microsoft.com/office/powerpoint/2010/main" val="3286686309"/>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2622555F-5852-4B15-9C50-8F6F6E80FB47}" type="slidenum">
              <a:rPr lang="en-US"/>
              <a:pPr>
                <a:defRPr/>
              </a:pPr>
              <a:t>‹#›</a:t>
            </a:fld>
            <a:endParaRPr lang="en-US"/>
          </a:p>
        </p:txBody>
      </p:sp>
    </p:spTree>
    <p:extLst>
      <p:ext uri="{BB962C8B-B14F-4D97-AF65-F5344CB8AC3E}">
        <p14:creationId xmlns:p14="http://schemas.microsoft.com/office/powerpoint/2010/main" val="406078693"/>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B3002F1B-5D27-43A7-9797-FA5FC7FFDB30}" type="slidenum">
              <a:rPr lang="en-US"/>
              <a:pPr>
                <a:defRPr/>
              </a:pPr>
              <a:t>‹#›</a:t>
            </a:fld>
            <a:endParaRPr lang="en-US"/>
          </a:p>
        </p:txBody>
      </p:sp>
    </p:spTree>
    <p:extLst>
      <p:ext uri="{BB962C8B-B14F-4D97-AF65-F5344CB8AC3E}">
        <p14:creationId xmlns:p14="http://schemas.microsoft.com/office/powerpoint/2010/main" val="1089406432"/>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vl1pPr>
          </a:lstStyle>
          <a:p>
            <a:pPr>
              <a:defRPr/>
            </a:pPr>
            <a:fld id="{1F097A47-0E5B-4195-B6E0-3C956D5D2DD0}" type="slidenum">
              <a:rPr lang="en-US"/>
              <a:pPr>
                <a:defRPr/>
              </a:pPr>
              <a:t>‹#›</a:t>
            </a:fld>
            <a:endParaRPr lang="en-US"/>
          </a:p>
        </p:txBody>
      </p:sp>
    </p:spTree>
    <p:extLst>
      <p:ext uri="{BB962C8B-B14F-4D97-AF65-F5344CB8AC3E}">
        <p14:creationId xmlns:p14="http://schemas.microsoft.com/office/powerpoint/2010/main" val="3493880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3291FBC2-B9B0-4937-9FF1-19EB5342C2D3}" type="slidenum">
              <a:rPr lang="en-US"/>
              <a:pPr>
                <a:defRPr/>
              </a:pPr>
              <a:t>‹#›</a:t>
            </a:fld>
            <a:endParaRPr lang="en-US"/>
          </a:p>
        </p:txBody>
      </p:sp>
    </p:spTree>
    <p:extLst>
      <p:ext uri="{BB962C8B-B14F-4D97-AF65-F5344CB8AC3E}">
        <p14:creationId xmlns:p14="http://schemas.microsoft.com/office/powerpoint/2010/main" val="248201890"/>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D1E43687-D80B-4CE2-9C48-17240FAC743C}" type="slidenum">
              <a:rPr lang="en-US"/>
              <a:pPr>
                <a:defRPr/>
              </a:pPr>
              <a:t>‹#›</a:t>
            </a:fld>
            <a:endParaRPr lang="en-US"/>
          </a:p>
        </p:txBody>
      </p:sp>
    </p:spTree>
    <p:extLst>
      <p:ext uri="{BB962C8B-B14F-4D97-AF65-F5344CB8AC3E}">
        <p14:creationId xmlns:p14="http://schemas.microsoft.com/office/powerpoint/2010/main" val="2415249578"/>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18C2E481-614D-4E56-BDED-CBA52F3F78B1}" type="slidenum">
              <a:rPr lang="en-US"/>
              <a:pPr>
                <a:defRPr/>
              </a:pPr>
              <a:t>‹#›</a:t>
            </a:fld>
            <a:endParaRPr lang="en-US"/>
          </a:p>
        </p:txBody>
      </p:sp>
    </p:spTree>
    <p:extLst>
      <p:ext uri="{BB962C8B-B14F-4D97-AF65-F5344CB8AC3E}">
        <p14:creationId xmlns:p14="http://schemas.microsoft.com/office/powerpoint/2010/main" val="453338651"/>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19EAC2D0-3DE6-45BB-B370-5429062AA0C3}" type="slidenum">
              <a:rPr lang="en-US"/>
              <a:pPr>
                <a:defRPr/>
              </a:pPr>
              <a:t>‹#›</a:t>
            </a:fld>
            <a:endParaRPr lang="en-US"/>
          </a:p>
        </p:txBody>
      </p:sp>
    </p:spTree>
    <p:extLst>
      <p:ext uri="{BB962C8B-B14F-4D97-AF65-F5344CB8AC3E}">
        <p14:creationId xmlns:p14="http://schemas.microsoft.com/office/powerpoint/2010/main" val="1581928187"/>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99C8CBD-148C-4A16-B3BC-07D2742CA862}" type="datetimeFigureOut">
              <a:rPr lang="en-US"/>
              <a:pPr>
                <a:defRPr/>
              </a:pPr>
              <a:t>11/10/2021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291DBD-6295-4327-9E94-83A5CAB17B26}" type="slidenum">
              <a:rPr lang="en-US"/>
              <a:pPr>
                <a:defRPr/>
              </a:pPr>
              <a:t>‹#›</a:t>
            </a:fld>
            <a:endParaRPr lang="en-US"/>
          </a:p>
        </p:txBody>
      </p:sp>
    </p:spTree>
    <p:extLst>
      <p:ext uri="{BB962C8B-B14F-4D97-AF65-F5344CB8AC3E}">
        <p14:creationId xmlns:p14="http://schemas.microsoft.com/office/powerpoint/2010/main" val="4038383870"/>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8FA35EF-8C0E-4252-BEB7-3B3375C4ABCF}" type="datetimeFigureOut">
              <a:rPr lang="en-US"/>
              <a:pPr>
                <a:defRPr/>
              </a:pPr>
              <a:t>11/10/2021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F4F1A-2179-4462-BBE3-AAA4F66B081F}" type="slidenum">
              <a:rPr lang="en-US"/>
              <a:pPr>
                <a:defRPr/>
              </a:pPr>
              <a:t>‹#›</a:t>
            </a:fld>
            <a:endParaRPr lang="en-US"/>
          </a:p>
        </p:txBody>
      </p:sp>
    </p:spTree>
    <p:extLst>
      <p:ext uri="{BB962C8B-B14F-4D97-AF65-F5344CB8AC3E}">
        <p14:creationId xmlns:p14="http://schemas.microsoft.com/office/powerpoint/2010/main" val="2277443057"/>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595877DF-6ED5-4838-9075-94CA1D7AA813}" type="slidenum">
              <a:rPr lang="en-US"/>
              <a:pPr>
                <a:defRPr/>
              </a:pPr>
              <a:t>‹#›</a:t>
            </a:fld>
            <a:endParaRPr lang="en-US"/>
          </a:p>
        </p:txBody>
      </p:sp>
    </p:spTree>
    <p:extLst>
      <p:ext uri="{BB962C8B-B14F-4D97-AF65-F5344CB8AC3E}">
        <p14:creationId xmlns:p14="http://schemas.microsoft.com/office/powerpoint/2010/main" val="3585897066"/>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AD9207AA-ECA0-4360-9B8E-CA8CF3C3C8D6}" type="slidenum">
              <a:rPr lang="en-US"/>
              <a:pPr>
                <a:defRPr/>
              </a:pPr>
              <a:t>‹#›</a:t>
            </a:fld>
            <a:endParaRPr lang="en-US"/>
          </a:p>
        </p:txBody>
      </p:sp>
    </p:spTree>
    <p:extLst>
      <p:ext uri="{BB962C8B-B14F-4D97-AF65-F5344CB8AC3E}">
        <p14:creationId xmlns:p14="http://schemas.microsoft.com/office/powerpoint/2010/main" val="601617996"/>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9DE84566-1063-4A05-B571-E11273018864}" type="slidenum">
              <a:rPr lang="en-US"/>
              <a:pPr>
                <a:defRPr/>
              </a:pPr>
              <a:t>‹#›</a:t>
            </a:fld>
            <a:endParaRPr lang="en-US"/>
          </a:p>
        </p:txBody>
      </p:sp>
    </p:spTree>
    <p:extLst>
      <p:ext uri="{BB962C8B-B14F-4D97-AF65-F5344CB8AC3E}">
        <p14:creationId xmlns:p14="http://schemas.microsoft.com/office/powerpoint/2010/main" val="406924863"/>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5250B0F8-7C91-4F61-9828-B87FEC34BD5A}" type="slidenum">
              <a:rPr lang="en-US"/>
              <a:pPr>
                <a:defRPr/>
              </a:pPr>
              <a:t>‹#›</a:t>
            </a:fld>
            <a:endParaRPr lang="en-US"/>
          </a:p>
        </p:txBody>
      </p:sp>
    </p:spTree>
    <p:extLst>
      <p:ext uri="{BB962C8B-B14F-4D97-AF65-F5344CB8AC3E}">
        <p14:creationId xmlns:p14="http://schemas.microsoft.com/office/powerpoint/2010/main" val="589431975"/>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5040E826-8FA8-4A4F-BE57-CF95F877A76A}" type="slidenum">
              <a:rPr lang="en-US"/>
              <a:pPr>
                <a:defRPr/>
              </a:pPr>
              <a:t>‹#›</a:t>
            </a:fld>
            <a:endParaRPr lang="en-US"/>
          </a:p>
        </p:txBody>
      </p:sp>
    </p:spTree>
    <p:extLst>
      <p:ext uri="{BB962C8B-B14F-4D97-AF65-F5344CB8AC3E}">
        <p14:creationId xmlns:p14="http://schemas.microsoft.com/office/powerpoint/2010/main" val="4114494486"/>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039A0D5-4542-4E64-A4FC-FB2B3EC7A142}" type="slidenum">
              <a:rPr lang="en-US"/>
              <a:pPr>
                <a:defRPr/>
              </a:pPr>
              <a:t>‹#›</a:t>
            </a:fld>
            <a:endParaRPr lang="en-US"/>
          </a:p>
        </p:txBody>
      </p:sp>
    </p:spTree>
    <p:extLst>
      <p:ext uri="{BB962C8B-B14F-4D97-AF65-F5344CB8AC3E}">
        <p14:creationId xmlns:p14="http://schemas.microsoft.com/office/powerpoint/2010/main" val="1209934678"/>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AC48A39B-549E-407F-9EA0-0C208B4F3A0F}" type="slidenum">
              <a:rPr lang="en-US"/>
              <a:pPr>
                <a:defRPr/>
              </a:pPr>
              <a:t>‹#›</a:t>
            </a:fld>
            <a:endParaRPr lang="en-US"/>
          </a:p>
        </p:txBody>
      </p:sp>
    </p:spTree>
    <p:extLst>
      <p:ext uri="{BB962C8B-B14F-4D97-AF65-F5344CB8AC3E}">
        <p14:creationId xmlns:p14="http://schemas.microsoft.com/office/powerpoint/2010/main" val="890777869"/>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0E9756FB-01AE-408D-8DCF-C0E34D8AAF56}" type="slidenum">
              <a:rPr lang="en-US"/>
              <a:pPr>
                <a:defRPr/>
              </a:pPr>
              <a:t>‹#›</a:t>
            </a:fld>
            <a:endParaRPr lang="en-US"/>
          </a:p>
        </p:txBody>
      </p:sp>
    </p:spTree>
    <p:extLst>
      <p:ext uri="{BB962C8B-B14F-4D97-AF65-F5344CB8AC3E}">
        <p14:creationId xmlns:p14="http://schemas.microsoft.com/office/powerpoint/2010/main" val="3278064657"/>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FDAD64BC-F425-45FE-94C8-B1E60FBA1D12}" type="slidenum">
              <a:rPr lang="en-US"/>
              <a:pPr>
                <a:defRPr/>
              </a:pPr>
              <a:t>‹#›</a:t>
            </a:fld>
            <a:endParaRPr lang="en-US"/>
          </a:p>
        </p:txBody>
      </p:sp>
    </p:spTree>
    <p:extLst>
      <p:ext uri="{BB962C8B-B14F-4D97-AF65-F5344CB8AC3E}">
        <p14:creationId xmlns:p14="http://schemas.microsoft.com/office/powerpoint/2010/main" val="3214249391"/>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775173BF-60C2-478A-9B3C-04F328736B19}" type="slidenum">
              <a:rPr lang="en-US"/>
              <a:pPr>
                <a:defRPr/>
              </a:pPr>
              <a:t>‹#›</a:t>
            </a:fld>
            <a:endParaRPr lang="en-US"/>
          </a:p>
        </p:txBody>
      </p:sp>
    </p:spTree>
    <p:extLst>
      <p:ext uri="{BB962C8B-B14F-4D97-AF65-F5344CB8AC3E}">
        <p14:creationId xmlns:p14="http://schemas.microsoft.com/office/powerpoint/2010/main" val="1692101525"/>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2087CD35-711D-4D66-844A-8CD1731A6BB9}" type="slidenum">
              <a:rPr lang="en-US"/>
              <a:pPr>
                <a:defRPr/>
              </a:pPr>
              <a:t>‹#›</a:t>
            </a:fld>
            <a:endParaRPr lang="en-US"/>
          </a:p>
        </p:txBody>
      </p:sp>
    </p:spTree>
    <p:extLst>
      <p:ext uri="{BB962C8B-B14F-4D97-AF65-F5344CB8AC3E}">
        <p14:creationId xmlns:p14="http://schemas.microsoft.com/office/powerpoint/2010/main" val="682644296"/>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FE33702-7A78-4F2B-AC23-2C8520335F63}" type="slidenum">
              <a:rPr lang="en-US"/>
              <a:pPr>
                <a:defRPr/>
              </a:pPr>
              <a:t>‹#›</a:t>
            </a:fld>
            <a:endParaRPr lang="en-US"/>
          </a:p>
        </p:txBody>
      </p:sp>
    </p:spTree>
    <p:extLst>
      <p:ext uri="{BB962C8B-B14F-4D97-AF65-F5344CB8AC3E}">
        <p14:creationId xmlns:p14="http://schemas.microsoft.com/office/powerpoint/2010/main" val="1946868404"/>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59B65BE3-75AF-4A40-ADAA-B3C3617F3C42}" type="slidenum">
              <a:rPr lang="en-US"/>
              <a:pPr>
                <a:defRPr/>
              </a:pPr>
              <a:t>‹#›</a:t>
            </a:fld>
            <a:endParaRPr lang="en-US"/>
          </a:p>
        </p:txBody>
      </p:sp>
    </p:spTree>
    <p:extLst>
      <p:ext uri="{BB962C8B-B14F-4D97-AF65-F5344CB8AC3E}">
        <p14:creationId xmlns:p14="http://schemas.microsoft.com/office/powerpoint/2010/main" val="3618465320"/>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5AEF6CBE-9415-44EE-9D25-6B019331B467}" type="slidenum">
              <a:rPr lang="en-US"/>
              <a:pPr>
                <a:defRPr/>
              </a:pPr>
              <a:t>‹#›</a:t>
            </a:fld>
            <a:endParaRPr lang="en-US"/>
          </a:p>
        </p:txBody>
      </p:sp>
    </p:spTree>
    <p:extLst>
      <p:ext uri="{BB962C8B-B14F-4D97-AF65-F5344CB8AC3E}">
        <p14:creationId xmlns:p14="http://schemas.microsoft.com/office/powerpoint/2010/main" val="4084810160"/>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60555C94-A9B4-4608-A645-101EC247AA11}" type="slidenum">
              <a:rPr lang="en-US"/>
              <a:pPr>
                <a:defRPr/>
              </a:pPr>
              <a:t>‹#›</a:t>
            </a:fld>
            <a:endParaRPr lang="en-US"/>
          </a:p>
        </p:txBody>
      </p:sp>
    </p:spTree>
    <p:extLst>
      <p:ext uri="{BB962C8B-B14F-4D97-AF65-F5344CB8AC3E}">
        <p14:creationId xmlns:p14="http://schemas.microsoft.com/office/powerpoint/2010/main" val="1614368081"/>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D4507153-7DAA-436B-9425-D9601480CDA5}" type="slidenum">
              <a:rPr lang="en-US"/>
              <a:pPr>
                <a:defRPr/>
              </a:pPr>
              <a:t>‹#›</a:t>
            </a:fld>
            <a:endParaRPr lang="en-US"/>
          </a:p>
        </p:txBody>
      </p:sp>
    </p:spTree>
    <p:extLst>
      <p:ext uri="{BB962C8B-B14F-4D97-AF65-F5344CB8AC3E}">
        <p14:creationId xmlns:p14="http://schemas.microsoft.com/office/powerpoint/2010/main" val="1359402710"/>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FD7AF4CB-CB3B-4691-B441-3B3821AF7BB8}" type="slidenum">
              <a:rPr lang="en-US"/>
              <a:pPr>
                <a:defRPr/>
              </a:pPr>
              <a:t>‹#›</a:t>
            </a:fld>
            <a:endParaRPr lang="en-US"/>
          </a:p>
        </p:txBody>
      </p:sp>
    </p:spTree>
    <p:extLst>
      <p:ext uri="{BB962C8B-B14F-4D97-AF65-F5344CB8AC3E}">
        <p14:creationId xmlns:p14="http://schemas.microsoft.com/office/powerpoint/2010/main" val="2901239389"/>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4580E416-B557-4733-82D9-E5402BF2AC72}" type="slidenum">
              <a:rPr lang="en-US"/>
              <a:pPr>
                <a:defRPr/>
              </a:pPr>
              <a:t>‹#›</a:t>
            </a:fld>
            <a:endParaRPr lang="en-US"/>
          </a:p>
        </p:txBody>
      </p:sp>
    </p:spTree>
    <p:extLst>
      <p:ext uri="{BB962C8B-B14F-4D97-AF65-F5344CB8AC3E}">
        <p14:creationId xmlns:p14="http://schemas.microsoft.com/office/powerpoint/2010/main" val="3002816736"/>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F90DE5AF-D887-48AB-A944-FD7DE5F87C16}" type="slidenum">
              <a:rPr lang="en-US"/>
              <a:pPr>
                <a:defRPr/>
              </a:pPr>
              <a:t>‹#›</a:t>
            </a:fld>
            <a:endParaRPr lang="en-US"/>
          </a:p>
        </p:txBody>
      </p:sp>
    </p:spTree>
    <p:extLst>
      <p:ext uri="{BB962C8B-B14F-4D97-AF65-F5344CB8AC3E}">
        <p14:creationId xmlns:p14="http://schemas.microsoft.com/office/powerpoint/2010/main" val="2313810705"/>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Mental Health Impairments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2D20A651-DD2A-43F9-B233-7D1808E13BBE}" type="datetimeFigureOut">
              <a:rPr lang="en-US"/>
              <a:pPr>
                <a:defRPr/>
              </a:pPr>
              <a:t>11/10/2021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CFE58E67-7FD8-4379-840D-BCC49495DE42}" type="slidenum">
              <a:rPr lang="en-US"/>
              <a:pPr>
                <a:defRPr/>
              </a:pPr>
              <a:t>‹#›</a:t>
            </a:fld>
            <a:endParaRPr lang="en-US"/>
          </a:p>
        </p:txBody>
      </p:sp>
    </p:spTree>
    <p:extLst>
      <p:ext uri="{BB962C8B-B14F-4D97-AF65-F5344CB8AC3E}">
        <p14:creationId xmlns:p14="http://schemas.microsoft.com/office/powerpoint/2010/main" val="425190185"/>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7C6BF3AA-3B0C-4B1E-93FF-039C19A1D9BE}" type="slidenum">
              <a:rPr lang="en-US"/>
              <a:pPr>
                <a:defRPr/>
              </a:pPr>
              <a:t>‹#›</a:t>
            </a:fld>
            <a:endParaRPr lang="en-US"/>
          </a:p>
        </p:txBody>
      </p:sp>
    </p:spTree>
    <p:extLst>
      <p:ext uri="{BB962C8B-B14F-4D97-AF65-F5344CB8AC3E}">
        <p14:creationId xmlns:p14="http://schemas.microsoft.com/office/powerpoint/2010/main" val="343977136"/>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7A65E5B9-815A-406F-8DC3-7AD3C08F0851}" type="slidenum">
              <a:rPr lang="en-US"/>
              <a:pPr>
                <a:defRPr/>
              </a:pPr>
              <a:t>‹#›</a:t>
            </a:fld>
            <a:endParaRPr lang="en-US"/>
          </a:p>
        </p:txBody>
      </p:sp>
    </p:spTree>
    <p:extLst>
      <p:ext uri="{BB962C8B-B14F-4D97-AF65-F5344CB8AC3E}">
        <p14:creationId xmlns:p14="http://schemas.microsoft.com/office/powerpoint/2010/main" val="4161096856"/>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F109039-F8AE-47AB-878B-B1BAF2B989FC}" type="slidenum">
              <a:rPr lang="en-US"/>
              <a:pPr>
                <a:defRPr/>
              </a:pPr>
              <a:t>‹#›</a:t>
            </a:fld>
            <a:endParaRPr lang="en-US"/>
          </a:p>
        </p:txBody>
      </p:sp>
    </p:spTree>
    <p:extLst>
      <p:ext uri="{BB962C8B-B14F-4D97-AF65-F5344CB8AC3E}">
        <p14:creationId xmlns:p14="http://schemas.microsoft.com/office/powerpoint/2010/main" val="3849509843"/>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CC1B311-6D40-4F6C-94B1-2DBF47359679}" type="slidenum">
              <a:rPr lang="en-US"/>
              <a:pPr>
                <a:defRPr/>
              </a:pPr>
              <a:t>‹#›</a:t>
            </a:fld>
            <a:endParaRPr lang="en-US"/>
          </a:p>
        </p:txBody>
      </p:sp>
    </p:spTree>
    <p:extLst>
      <p:ext uri="{BB962C8B-B14F-4D97-AF65-F5344CB8AC3E}">
        <p14:creationId xmlns:p14="http://schemas.microsoft.com/office/powerpoint/2010/main" val="3856112107"/>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F1B480A-B358-48E5-AE13-A0C9342EFFCB}" type="slidenum">
              <a:rPr lang="en-US"/>
              <a:pPr>
                <a:defRPr/>
              </a:pPr>
              <a:t>‹#›</a:t>
            </a:fld>
            <a:endParaRPr lang="en-US"/>
          </a:p>
        </p:txBody>
      </p:sp>
    </p:spTree>
    <p:extLst>
      <p:ext uri="{BB962C8B-B14F-4D97-AF65-F5344CB8AC3E}">
        <p14:creationId xmlns:p14="http://schemas.microsoft.com/office/powerpoint/2010/main" val="1992980483"/>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9665236-103C-4E86-A50A-969066A5D6BE}" type="slidenum">
              <a:rPr lang="en-US"/>
              <a:pPr>
                <a:defRPr/>
              </a:pPr>
              <a:t>‹#›</a:t>
            </a:fld>
            <a:endParaRPr lang="en-US"/>
          </a:p>
        </p:txBody>
      </p:sp>
    </p:spTree>
    <p:extLst>
      <p:ext uri="{BB962C8B-B14F-4D97-AF65-F5344CB8AC3E}">
        <p14:creationId xmlns:p14="http://schemas.microsoft.com/office/powerpoint/2010/main" val="428975105"/>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537F889-38AD-45FE-B920-8730351385F9}" type="slidenum">
              <a:rPr lang="en-US"/>
              <a:pPr>
                <a:defRPr/>
              </a:pPr>
              <a:t>‹#›</a:t>
            </a:fld>
            <a:endParaRPr lang="en-US"/>
          </a:p>
        </p:txBody>
      </p:sp>
    </p:spTree>
    <p:extLst>
      <p:ext uri="{BB962C8B-B14F-4D97-AF65-F5344CB8AC3E}">
        <p14:creationId xmlns:p14="http://schemas.microsoft.com/office/powerpoint/2010/main" val="3989054961"/>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DEF275BF-0D9E-4157-B864-6BEF995C4C0F}" type="slidenum">
              <a:rPr lang="en-US"/>
              <a:pPr>
                <a:defRPr/>
              </a:pPr>
              <a:t>‹#›</a:t>
            </a:fld>
            <a:endParaRPr lang="en-US"/>
          </a:p>
        </p:txBody>
      </p:sp>
    </p:spTree>
    <p:extLst>
      <p:ext uri="{BB962C8B-B14F-4D97-AF65-F5344CB8AC3E}">
        <p14:creationId xmlns:p14="http://schemas.microsoft.com/office/powerpoint/2010/main" val="3595410789"/>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A7A213F7-FADF-46C8-B2F6-5C445EA8D1AE}" type="slidenum">
              <a:rPr lang="en-US"/>
              <a:pPr>
                <a:defRPr/>
              </a:pPr>
              <a:t>‹#›</a:t>
            </a:fld>
            <a:endParaRPr lang="en-US"/>
          </a:p>
        </p:txBody>
      </p:sp>
    </p:spTree>
    <p:extLst>
      <p:ext uri="{BB962C8B-B14F-4D97-AF65-F5344CB8AC3E}">
        <p14:creationId xmlns:p14="http://schemas.microsoft.com/office/powerpoint/2010/main" val="647314120"/>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E99FA3ED-9040-4A6D-B922-1F63DE333BBF}" type="slidenum">
              <a:rPr lang="en-US"/>
              <a:pPr>
                <a:defRPr/>
              </a:pPr>
              <a:t>‹#›</a:t>
            </a:fld>
            <a:endParaRPr lang="en-US"/>
          </a:p>
        </p:txBody>
      </p:sp>
    </p:spTree>
    <p:extLst>
      <p:ext uri="{BB962C8B-B14F-4D97-AF65-F5344CB8AC3E}">
        <p14:creationId xmlns:p14="http://schemas.microsoft.com/office/powerpoint/2010/main" val="1819807805"/>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fld id="{340C6878-39AF-4F82-B17B-501DBCE88031}" type="datetimeFigureOut">
              <a:rPr lang="en-US"/>
              <a:pPr>
                <a:defRPr/>
              </a:pPr>
              <a:t>11/10/2021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8E39CF6D-EE2D-44C4-A5B9-4EDEC9B91166}" type="slidenum">
              <a:rPr lang="en-US"/>
              <a:pPr>
                <a:defRPr/>
              </a:pPr>
              <a:t>‹#›</a:t>
            </a:fld>
            <a:endParaRPr lang="en-US"/>
          </a:p>
        </p:txBody>
      </p:sp>
    </p:spTree>
    <p:extLst>
      <p:ext uri="{BB962C8B-B14F-4D97-AF65-F5344CB8AC3E}">
        <p14:creationId xmlns:p14="http://schemas.microsoft.com/office/powerpoint/2010/main" val="2234635566"/>
      </p:ext>
    </p:extLst>
  </p:cSld>
  <p:clrMapOvr>
    <a:masterClrMapping/>
  </p:clrMapOvr>
  <p:transition spd="med">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287494F-50B2-4677-A1C2-6F0A2B3BE7EB}" type="slidenum">
              <a:rPr lang="en-US"/>
              <a:pPr>
                <a:defRPr/>
              </a:pPr>
              <a:t>‹#›</a:t>
            </a:fld>
            <a:endParaRPr lang="en-US"/>
          </a:p>
        </p:txBody>
      </p:sp>
    </p:spTree>
    <p:extLst>
      <p:ext uri="{BB962C8B-B14F-4D97-AF65-F5344CB8AC3E}">
        <p14:creationId xmlns:p14="http://schemas.microsoft.com/office/powerpoint/2010/main" val="2011566858"/>
      </p:ext>
    </p:extLst>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6C6A776-8DC8-4824-957C-B48A25F0DF71}" type="slidenum">
              <a:rPr lang="en-US"/>
              <a:pPr>
                <a:defRPr/>
              </a:pPr>
              <a:t>‹#›</a:t>
            </a:fld>
            <a:endParaRPr lang="en-US"/>
          </a:p>
        </p:txBody>
      </p:sp>
    </p:spTree>
    <p:extLst>
      <p:ext uri="{BB962C8B-B14F-4D97-AF65-F5344CB8AC3E}">
        <p14:creationId xmlns:p14="http://schemas.microsoft.com/office/powerpoint/2010/main" val="4232623831"/>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966550F-CBB6-479A-96AC-6086593178D2}" type="slidenum">
              <a:rPr lang="en-US"/>
              <a:pPr>
                <a:defRPr/>
              </a:pPr>
              <a:t>‹#›</a:t>
            </a:fld>
            <a:endParaRPr lang="en-US"/>
          </a:p>
        </p:txBody>
      </p:sp>
    </p:spTree>
    <p:extLst>
      <p:ext uri="{BB962C8B-B14F-4D97-AF65-F5344CB8AC3E}">
        <p14:creationId xmlns:p14="http://schemas.microsoft.com/office/powerpoint/2010/main" val="2448872079"/>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088C6B67-5410-43CD-802D-640DDE3C1823}" type="slidenum">
              <a:rPr lang="en-US"/>
              <a:pPr>
                <a:defRPr/>
              </a:pPr>
              <a:t>‹#›</a:t>
            </a:fld>
            <a:endParaRPr lang="en-US"/>
          </a:p>
        </p:txBody>
      </p:sp>
    </p:spTree>
    <p:extLst>
      <p:ext uri="{BB962C8B-B14F-4D97-AF65-F5344CB8AC3E}">
        <p14:creationId xmlns:p14="http://schemas.microsoft.com/office/powerpoint/2010/main" val="470201365"/>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3365860-FF70-4558-ADF6-11C9C8B78AC8}" type="slidenum">
              <a:rPr lang="en-US"/>
              <a:pPr>
                <a:defRPr/>
              </a:pPr>
              <a:t>‹#›</a:t>
            </a:fld>
            <a:endParaRPr lang="en-US"/>
          </a:p>
        </p:txBody>
      </p:sp>
    </p:spTree>
    <p:extLst>
      <p:ext uri="{BB962C8B-B14F-4D97-AF65-F5344CB8AC3E}">
        <p14:creationId xmlns:p14="http://schemas.microsoft.com/office/powerpoint/2010/main" val="3763779229"/>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1B0C86E-7ECC-4BDD-B6EB-D9ED45BD566E}" type="slidenum">
              <a:rPr lang="en-US"/>
              <a:pPr>
                <a:defRPr/>
              </a:pPr>
              <a:t>‹#›</a:t>
            </a:fld>
            <a:endParaRPr lang="en-US"/>
          </a:p>
        </p:txBody>
      </p:sp>
    </p:spTree>
    <p:extLst>
      <p:ext uri="{BB962C8B-B14F-4D97-AF65-F5344CB8AC3E}">
        <p14:creationId xmlns:p14="http://schemas.microsoft.com/office/powerpoint/2010/main" val="3486481669"/>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3EE360B-B41D-4346-8845-9AD3C3D8A948}" type="slidenum">
              <a:rPr lang="en-US"/>
              <a:pPr>
                <a:defRPr/>
              </a:pPr>
              <a:t>‹#›</a:t>
            </a:fld>
            <a:endParaRPr lang="en-US"/>
          </a:p>
        </p:txBody>
      </p:sp>
    </p:spTree>
    <p:extLst>
      <p:ext uri="{BB962C8B-B14F-4D97-AF65-F5344CB8AC3E}">
        <p14:creationId xmlns:p14="http://schemas.microsoft.com/office/powerpoint/2010/main" val="90770506"/>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CF56FC30-E779-45F4-ABC3-39631B334C0E}" type="slidenum">
              <a:rPr lang="en-US"/>
              <a:pPr>
                <a:defRPr/>
              </a:pPr>
              <a:t>‹#›</a:t>
            </a:fld>
            <a:endParaRPr lang="en-US"/>
          </a:p>
        </p:txBody>
      </p:sp>
    </p:spTree>
    <p:extLst>
      <p:ext uri="{BB962C8B-B14F-4D97-AF65-F5344CB8AC3E}">
        <p14:creationId xmlns:p14="http://schemas.microsoft.com/office/powerpoint/2010/main" val="2706268716"/>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0A6112DD-AEF3-4DB0-9A84-63D877A0004A}" type="slidenum">
              <a:rPr lang="en-US"/>
              <a:pPr>
                <a:defRPr/>
              </a:pPr>
              <a:t>‹#›</a:t>
            </a:fld>
            <a:endParaRPr lang="en-US"/>
          </a:p>
        </p:txBody>
      </p:sp>
    </p:spTree>
    <p:extLst>
      <p:ext uri="{BB962C8B-B14F-4D97-AF65-F5344CB8AC3E}">
        <p14:creationId xmlns:p14="http://schemas.microsoft.com/office/powerpoint/2010/main" val="3617665948"/>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8D5B56E7-E624-49B3-83F8-F1B9752A2BE3}" type="slidenum">
              <a:rPr lang="en-US"/>
              <a:pPr>
                <a:defRPr/>
              </a:pPr>
              <a:t>‹#›</a:t>
            </a:fld>
            <a:endParaRPr lang="en-US"/>
          </a:p>
        </p:txBody>
      </p:sp>
    </p:spTree>
    <p:extLst>
      <p:ext uri="{BB962C8B-B14F-4D97-AF65-F5344CB8AC3E}">
        <p14:creationId xmlns:p14="http://schemas.microsoft.com/office/powerpoint/2010/main" val="2737602044"/>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E50D9EFE-39A9-4CF6-AFF6-AAD33C54615C}" type="slidenum">
              <a:rPr lang="en-US"/>
              <a:pPr>
                <a:defRPr/>
              </a:pPr>
              <a:t>‹#›</a:t>
            </a:fld>
            <a:endParaRPr lang="en-US"/>
          </a:p>
        </p:txBody>
      </p:sp>
    </p:spTree>
    <p:extLst>
      <p:ext uri="{BB962C8B-B14F-4D97-AF65-F5344CB8AC3E}">
        <p14:creationId xmlns:p14="http://schemas.microsoft.com/office/powerpoint/2010/main" val="288699483"/>
      </p:ext>
    </p:extLst>
  </p:cSld>
  <p:clrMapOvr>
    <a:masterClrMapping/>
  </p:clrMapOvr>
  <p:transition spd="med">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FA954724-1BD7-4DEF-9E3D-6692638C00E0}" type="slidenum">
              <a:rPr lang="en-US"/>
              <a:pPr>
                <a:defRPr/>
              </a:pPr>
              <a:t>‹#›</a:t>
            </a:fld>
            <a:endParaRPr lang="en-US"/>
          </a:p>
        </p:txBody>
      </p:sp>
    </p:spTree>
    <p:extLst>
      <p:ext uri="{BB962C8B-B14F-4D97-AF65-F5344CB8AC3E}">
        <p14:creationId xmlns:p14="http://schemas.microsoft.com/office/powerpoint/2010/main" val="2347092708"/>
      </p:ext>
    </p:extLst>
  </p:cSld>
  <p:clrMapOvr>
    <a:masterClrMapping/>
  </p:clrMapOvr>
  <p:transition spd="slow">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41A813ED-94B0-44FE-A61F-575132040F78}" type="slidenum">
              <a:rPr lang="en-US"/>
              <a:pPr>
                <a:defRPr/>
              </a:pPr>
              <a:t>‹#›</a:t>
            </a:fld>
            <a:endParaRPr lang="en-US"/>
          </a:p>
        </p:txBody>
      </p:sp>
    </p:spTree>
    <p:extLst>
      <p:ext uri="{BB962C8B-B14F-4D97-AF65-F5344CB8AC3E}">
        <p14:creationId xmlns:p14="http://schemas.microsoft.com/office/powerpoint/2010/main" val="2396903438"/>
      </p:ext>
    </p:extLst>
  </p:cSld>
  <p:clrMapOvr>
    <a:masterClrMapping/>
  </p:clrMapOvr>
  <p:transition spd="slow">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4F56AAC-5A58-4CD1-A1E6-42A6DA1E5E00}" type="slidenum">
              <a:rPr lang="en-US"/>
              <a:pPr>
                <a:defRPr/>
              </a:pPr>
              <a:t>‹#›</a:t>
            </a:fld>
            <a:endParaRPr lang="en-US"/>
          </a:p>
        </p:txBody>
      </p:sp>
    </p:spTree>
    <p:extLst>
      <p:ext uri="{BB962C8B-B14F-4D97-AF65-F5344CB8AC3E}">
        <p14:creationId xmlns:p14="http://schemas.microsoft.com/office/powerpoint/2010/main" val="1999330992"/>
      </p:ext>
    </p:extLst>
  </p:cSld>
  <p:clrMapOvr>
    <a:masterClrMapping/>
  </p:clrMapOvr>
  <p:transition spd="slow">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039EF4E8-C217-4460-B142-3CF0C5E19BA2}" type="slidenum">
              <a:rPr lang="en-US"/>
              <a:pPr>
                <a:defRPr/>
              </a:pPr>
              <a:t>‹#›</a:t>
            </a:fld>
            <a:endParaRPr lang="en-US"/>
          </a:p>
        </p:txBody>
      </p:sp>
    </p:spTree>
    <p:extLst>
      <p:ext uri="{BB962C8B-B14F-4D97-AF65-F5344CB8AC3E}">
        <p14:creationId xmlns:p14="http://schemas.microsoft.com/office/powerpoint/2010/main" val="881861999"/>
      </p:ext>
    </p:extLst>
  </p:cSld>
  <p:clrMapOvr>
    <a:masterClrMapping/>
  </p:clrMapOvr>
  <p:transition spd="slow">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F2FECB9-0278-41E9-961F-4C51EFAAE98A}" type="slidenum">
              <a:rPr lang="en-US"/>
              <a:pPr>
                <a:defRPr/>
              </a:pPr>
              <a:t>‹#›</a:t>
            </a:fld>
            <a:endParaRPr lang="en-US"/>
          </a:p>
        </p:txBody>
      </p:sp>
    </p:spTree>
    <p:extLst>
      <p:ext uri="{BB962C8B-B14F-4D97-AF65-F5344CB8AC3E}">
        <p14:creationId xmlns:p14="http://schemas.microsoft.com/office/powerpoint/2010/main" val="3627740304"/>
      </p:ext>
    </p:extLst>
  </p:cSld>
  <p:clrMapOvr>
    <a:masterClrMapping/>
  </p:clrMapOvr>
  <p:transition spd="slow">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8C5F564-132B-4662-B2C0-A63D2BAAC2C7}" type="slidenum">
              <a:rPr lang="en-US"/>
              <a:pPr>
                <a:defRPr/>
              </a:pPr>
              <a:t>‹#›</a:t>
            </a:fld>
            <a:endParaRPr lang="en-US"/>
          </a:p>
        </p:txBody>
      </p:sp>
    </p:spTree>
    <p:extLst>
      <p:ext uri="{BB962C8B-B14F-4D97-AF65-F5344CB8AC3E}">
        <p14:creationId xmlns:p14="http://schemas.microsoft.com/office/powerpoint/2010/main" val="2797614434"/>
      </p:ext>
    </p:extLst>
  </p:cSld>
  <p:clrMapOvr>
    <a:masterClrMapping/>
  </p:clrMapOvr>
  <p:transition spd="med">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6D68C846-AE0A-409D-BE37-71B0F1A5A383}" type="slidenum">
              <a:rPr lang="en-US"/>
              <a:pPr>
                <a:defRPr/>
              </a:pPr>
              <a:t>‹#›</a:t>
            </a:fld>
            <a:endParaRPr lang="en-US"/>
          </a:p>
        </p:txBody>
      </p:sp>
    </p:spTree>
    <p:extLst>
      <p:ext uri="{BB962C8B-B14F-4D97-AF65-F5344CB8AC3E}">
        <p14:creationId xmlns:p14="http://schemas.microsoft.com/office/powerpoint/2010/main" val="3160541515"/>
      </p:ext>
    </p:extLst>
  </p:cSld>
  <p:clrMapOvr>
    <a:masterClrMapping/>
  </p:clrMapOvr>
  <p:transition spd="slow">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AE24D987-92C7-4639-A573-36026264472C}" type="slidenum">
              <a:rPr lang="en-US"/>
              <a:pPr>
                <a:defRPr/>
              </a:pPr>
              <a:t>‹#›</a:t>
            </a:fld>
            <a:endParaRPr lang="en-US"/>
          </a:p>
        </p:txBody>
      </p:sp>
    </p:spTree>
    <p:extLst>
      <p:ext uri="{BB962C8B-B14F-4D97-AF65-F5344CB8AC3E}">
        <p14:creationId xmlns:p14="http://schemas.microsoft.com/office/powerpoint/2010/main" val="2643100053"/>
      </p:ext>
    </p:extLst>
  </p:cSld>
  <p:clrMapOvr>
    <a:masterClrMapping/>
  </p:clrMapOvr>
  <p:transition spd="slow">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B02D304B-808B-45E5-A2B1-3C03CC3F7B85}" type="slidenum">
              <a:rPr lang="en-US"/>
              <a:pPr>
                <a:defRPr/>
              </a:pPr>
              <a:t>‹#›</a:t>
            </a:fld>
            <a:endParaRPr lang="en-US"/>
          </a:p>
        </p:txBody>
      </p:sp>
    </p:spTree>
    <p:extLst>
      <p:ext uri="{BB962C8B-B14F-4D97-AF65-F5344CB8AC3E}">
        <p14:creationId xmlns:p14="http://schemas.microsoft.com/office/powerpoint/2010/main" val="3057539517"/>
      </p:ext>
    </p:extLst>
  </p:cSld>
  <p:clrMapOvr>
    <a:masterClrMapping/>
  </p:clrMapOvr>
  <p:transition spd="slow">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1156D3AA-F351-4DA3-BE11-1B90454023DB}" type="slidenum">
              <a:rPr lang="en-US"/>
              <a:pPr>
                <a:defRPr/>
              </a:pPr>
              <a:t>‹#›</a:t>
            </a:fld>
            <a:endParaRPr lang="en-US"/>
          </a:p>
        </p:txBody>
      </p:sp>
    </p:spTree>
    <p:extLst>
      <p:ext uri="{BB962C8B-B14F-4D97-AF65-F5344CB8AC3E}">
        <p14:creationId xmlns:p14="http://schemas.microsoft.com/office/powerpoint/2010/main" val="3475224978"/>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CBBCBC08-C6F1-4AD3-8B8D-81BFF52C8E48}" type="slidenum">
              <a:rPr lang="en-US"/>
              <a:pPr>
                <a:defRPr/>
              </a:pPr>
              <a:t>‹#›</a:t>
            </a:fld>
            <a:endParaRPr lang="en-US"/>
          </a:p>
        </p:txBody>
      </p:sp>
    </p:spTree>
    <p:extLst>
      <p:ext uri="{BB962C8B-B14F-4D97-AF65-F5344CB8AC3E}">
        <p14:creationId xmlns:p14="http://schemas.microsoft.com/office/powerpoint/2010/main" val="1409444755"/>
      </p:ext>
    </p:extLst>
  </p:cSld>
  <p:clrMapOvr>
    <a:masterClrMapping/>
  </p:clrMapOvr>
  <p:transition spd="med">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3678155806"/>
      </p:ext>
    </p:extLst>
  </p:cSld>
  <p:clrMapOvr>
    <a:masterClrMapping/>
  </p:clrMapOvr>
  <p:transition spd="slow">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8248F47-EAE8-4E0C-BD54-ECADEA9327D3}" type="slidenum">
              <a:rPr lang="en-US"/>
              <a:pPr>
                <a:defRPr/>
              </a:pPr>
              <a:t>‹#›</a:t>
            </a:fld>
            <a:endParaRPr lang="en-US"/>
          </a:p>
        </p:txBody>
      </p:sp>
    </p:spTree>
    <p:extLst>
      <p:ext uri="{BB962C8B-B14F-4D97-AF65-F5344CB8AC3E}">
        <p14:creationId xmlns:p14="http://schemas.microsoft.com/office/powerpoint/2010/main" val="2934701349"/>
      </p:ext>
    </p:extLst>
  </p:cSld>
  <p:clrMapOvr>
    <a:masterClrMapping/>
  </p:clrMapOvr>
  <p:transition spd="slow">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F239629-C364-4BF2-AA12-43C6458A1093}" type="datetimeFigureOut">
              <a:rPr lang="en-US"/>
              <a:pPr>
                <a:defRPr/>
              </a:pPr>
              <a:t>11/10/2021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D28C12-CDCB-4BEF-B15E-10EDE653A6EB}" type="slidenum">
              <a:rPr lang="en-US"/>
              <a:pPr>
                <a:defRPr/>
              </a:pPr>
              <a:t>‹#›</a:t>
            </a:fld>
            <a:endParaRPr lang="en-US"/>
          </a:p>
        </p:txBody>
      </p:sp>
    </p:spTree>
    <p:extLst>
      <p:ext uri="{BB962C8B-B14F-4D97-AF65-F5344CB8AC3E}">
        <p14:creationId xmlns:p14="http://schemas.microsoft.com/office/powerpoint/2010/main" val="3307959853"/>
      </p:ext>
    </p:extLst>
  </p:cSld>
  <p:clrMapOvr>
    <a:masterClrMapping/>
  </p:clrMapOvr>
  <p:transition spd="slow">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71D19DA1-1C3A-4DB0-B30A-7B5016CFF8F1}" type="datetimeFigureOut">
              <a:rPr lang="en-US"/>
              <a:pPr>
                <a:defRPr/>
              </a:pPr>
              <a:t>11/10/2021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F62255-D416-4003-A77A-357527D816A2}" type="slidenum">
              <a:rPr lang="en-US"/>
              <a:pPr>
                <a:defRPr/>
              </a:pPr>
              <a:t>‹#›</a:t>
            </a:fld>
            <a:endParaRPr lang="en-US"/>
          </a:p>
        </p:txBody>
      </p:sp>
    </p:spTree>
    <p:extLst>
      <p:ext uri="{BB962C8B-B14F-4D97-AF65-F5344CB8AC3E}">
        <p14:creationId xmlns:p14="http://schemas.microsoft.com/office/powerpoint/2010/main" val="2186199317"/>
      </p:ext>
    </p:extLst>
  </p:cSld>
  <p:clrMapOvr>
    <a:masterClrMapping/>
  </p:clrMapOvr>
  <p:transition spd="slow">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cs typeface="+mn-cs"/>
              </a:defRPr>
            </a:lvl1pPr>
          </a:lstStyle>
          <a:p>
            <a:pPr>
              <a:defRPr/>
            </a:pPr>
            <a:fld id="{C24F7C77-7FFA-4F8B-9E66-594E5FCD57E9}" type="slidenum">
              <a:rPr lang="en-US"/>
              <a:pPr>
                <a:defRPr/>
              </a:pPr>
              <a:t>‹#›</a:t>
            </a:fld>
            <a:endParaRPr lang="en-US" dirty="0"/>
          </a:p>
        </p:txBody>
      </p:sp>
    </p:spTree>
    <p:extLst>
      <p:ext uri="{BB962C8B-B14F-4D97-AF65-F5344CB8AC3E}">
        <p14:creationId xmlns:p14="http://schemas.microsoft.com/office/powerpoint/2010/main" val="2174852060"/>
      </p:ext>
    </p:extLst>
  </p:cSld>
  <p:clrMapOvr>
    <a:masterClrMapping/>
  </p:clrMapOvr>
  <p:transition spd="slow">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cs typeface="+mn-cs"/>
              </a:defRPr>
            </a:lvl1pPr>
          </a:lstStyle>
          <a:p>
            <a:pPr>
              <a:defRPr/>
            </a:pPr>
            <a:fld id="{32333E05-7FC7-4664-8298-5DE09446A44B}" type="slidenum">
              <a:rPr lang="en-US"/>
              <a:pPr>
                <a:defRPr/>
              </a:pPr>
              <a:t>‹#›</a:t>
            </a:fld>
            <a:endParaRPr lang="en-US" dirty="0"/>
          </a:p>
        </p:txBody>
      </p:sp>
    </p:spTree>
    <p:extLst>
      <p:ext uri="{BB962C8B-B14F-4D97-AF65-F5344CB8AC3E}">
        <p14:creationId xmlns:p14="http://schemas.microsoft.com/office/powerpoint/2010/main" val="199903872"/>
      </p:ext>
    </p:extLst>
  </p:cSld>
  <p:clrMapOvr>
    <a:masterClrMapping/>
  </p:clrMapOvr>
  <p:transition spd="slow">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2F2E2CF-030C-49FB-92CA-5153BE26C217}" type="slidenum">
              <a:rPr lang="en-US"/>
              <a:pPr>
                <a:defRPr/>
              </a:pPr>
              <a:t>‹#›</a:t>
            </a:fld>
            <a:endParaRPr lang="en-US" dirty="0"/>
          </a:p>
        </p:txBody>
      </p:sp>
    </p:spTree>
    <p:extLst>
      <p:ext uri="{BB962C8B-B14F-4D97-AF65-F5344CB8AC3E}">
        <p14:creationId xmlns:p14="http://schemas.microsoft.com/office/powerpoint/2010/main" val="1774922776"/>
      </p:ext>
    </p:extLst>
  </p:cSld>
  <p:clrMapOvr>
    <a:masterClrMapping/>
  </p:clrMapOvr>
  <p:transition spd="slow">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80E8F1A2-4F69-4D60-83EF-AF85EF26DE8B}" type="datetimeFigureOut">
              <a:rPr lang="en-US"/>
              <a:pPr>
                <a:defRPr/>
              </a:pPr>
              <a:t>11/10/2021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F4AE232C-46D7-4F77-9641-38F6EBA407E6}" type="slidenum">
              <a:rPr lang="en-US"/>
              <a:pPr>
                <a:defRPr/>
              </a:pPr>
              <a:t>‹#›</a:t>
            </a:fld>
            <a:endParaRPr lang="en-US" dirty="0"/>
          </a:p>
        </p:txBody>
      </p:sp>
    </p:spTree>
    <p:extLst>
      <p:ext uri="{BB962C8B-B14F-4D97-AF65-F5344CB8AC3E}">
        <p14:creationId xmlns:p14="http://schemas.microsoft.com/office/powerpoint/2010/main" val="2128899374"/>
      </p:ext>
    </p:extLst>
  </p:cSld>
  <p:clrMapOvr>
    <a:masterClrMapping/>
  </p:clrMapOvr>
  <p:transition spd="slow">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4" name="Title Placeholder 11">
            <a:extLst>
              <a:ext uri="{FF2B5EF4-FFF2-40B4-BE49-F238E27FC236}">
                <a16:creationId xmlns:a16="http://schemas.microsoft.com/office/drawing/2014/main" id="{2349B31D-8A98-424D-8985-1476AA5144F9}"/>
              </a:ext>
            </a:extLst>
          </p:cNvPr>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069972254"/>
      </p:ext>
    </p:extLst>
  </p:cSld>
  <p:clrMapOvr>
    <a:masterClrMapping/>
  </p:clrMapOvr>
  <p:transition spd="slow">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841248" y="1298448"/>
            <a:ext cx="7845552"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1">
            <a:extLst>
              <a:ext uri="{FF2B5EF4-FFF2-40B4-BE49-F238E27FC236}">
                <a16:creationId xmlns:a16="http://schemas.microsoft.com/office/drawing/2014/main" id="{BC6C15B0-A6C9-4DAB-8B80-277BB383F0DD}"/>
              </a:ext>
            </a:extLst>
          </p:cNvPr>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92912371"/>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pPr>
              <a:defRPr/>
            </a:pPr>
            <a:fld id="{1C18607B-A602-4631-B633-657AB7BF9C60}" type="slidenum">
              <a:rPr lang="en-US"/>
              <a:pPr>
                <a:defRPr/>
              </a:pPr>
              <a:t>‹#›</a:t>
            </a:fld>
            <a:endParaRPr lang="en-US"/>
          </a:p>
        </p:txBody>
      </p:sp>
    </p:spTree>
    <p:extLst>
      <p:ext uri="{BB962C8B-B14F-4D97-AF65-F5344CB8AC3E}">
        <p14:creationId xmlns:p14="http://schemas.microsoft.com/office/powerpoint/2010/main" val="267500040"/>
      </p:ext>
    </p:extLst>
  </p:cSld>
  <p:clrMapOvr>
    <a:masterClrMapping/>
  </p:clrMapOvr>
  <p:transition spd="med">
    <p:zo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pPr>
              <a:defRPr/>
            </a:pPr>
            <a:fld id="{4D98D1BA-2478-40B5-9DFA-9E617D8EE9D1}" type="slidenum">
              <a:rPr lang="en-US" altLang="en-US"/>
              <a:pPr>
                <a:defRPr/>
              </a:pPr>
              <a:t>‹#›</a:t>
            </a:fld>
            <a:endParaRPr lang="en-US" altLang="en-US"/>
          </a:p>
        </p:txBody>
      </p:sp>
      <p:sp>
        <p:nvSpPr>
          <p:cNvPr id="6" name="Title Placeholder 11">
            <a:extLst>
              <a:ext uri="{FF2B5EF4-FFF2-40B4-BE49-F238E27FC236}">
                <a16:creationId xmlns:a16="http://schemas.microsoft.com/office/drawing/2014/main" id="{160B6C7E-A7A3-45B5-8ACB-A6135524D66D}"/>
              </a:ext>
            </a:extLst>
          </p:cNvPr>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00236866"/>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tags" Target="../tags/tag6.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9" Type="http://schemas.openxmlformats.org/officeDocument/2006/relationships/slideLayout" Target="../slideLayouts/slideLayout55.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tags" Target="../tags/tag4.xml"/><Relationship Id="rId58" Type="http://schemas.openxmlformats.org/officeDocument/2006/relationships/image" Target="../media/image5.jpeg"/><Relationship Id="rId5" Type="http://schemas.openxmlformats.org/officeDocument/2006/relationships/slideLayout" Target="../slideLayouts/slideLayout31.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image" Target="../media/image1.png"/><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20" Type="http://schemas.openxmlformats.org/officeDocument/2006/relationships/slideLayout" Target="../slideLayouts/slideLayout46.xml"/><Relationship Id="rId41" Type="http://schemas.openxmlformats.org/officeDocument/2006/relationships/slideLayout" Target="../slideLayouts/slideLayout67.xml"/><Relationship Id="rId54" Type="http://schemas.openxmlformats.org/officeDocument/2006/relationships/tags" Target="../tags/tag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image" Target="../media/image4.jpeg"/><Relationship Id="rId10" Type="http://schemas.openxmlformats.org/officeDocument/2006/relationships/slideLayout" Target="../slideLayouts/slideLayout36.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1.xml"/><Relationship Id="rId7" Type="http://schemas.openxmlformats.org/officeDocument/2006/relationships/image" Target="../media/image1.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6.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86.xml"/><Relationship Id="rId7" Type="http://schemas.openxmlformats.org/officeDocument/2006/relationships/image" Target="../media/image4.jpe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tags" Target="../tags/tag11.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5.jpeg"/><Relationship Id="rId4" Type="http://schemas.openxmlformats.org/officeDocument/2006/relationships/theme" Target="../theme/theme8.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328D073E-245E-4EFB-9D4A-9380838052DF}"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a:solidFill>
                  <a:schemeClr val="bg1"/>
                </a:solidFill>
                <a:cs typeface="Arial" charset="0"/>
              </a:rPr>
              <a:t>JAN is a service of the U.S. Department of Labor’s </a:t>
            </a:r>
          </a:p>
          <a:p>
            <a:pPr eaLnBrk="1" hangingPunct="1">
              <a:defRPr/>
            </a:pPr>
            <a:r>
              <a:rPr lang="en-US" b="1">
                <a:solidFill>
                  <a:schemeClr val="bg1"/>
                </a:solidFill>
                <a:cs typeface="Arial" charset="0"/>
              </a:rPr>
              <a:t>Office of Disability Employment Policy. </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91296" r:id="rId1"/>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DA16A418-2381-4E3A-A174-8DB659797D17}"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logo2.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1"/>
          <p:cNvSpPr txBox="1">
            <a:spLocks/>
          </p:cNvSpPr>
          <p:nvPr userDrawn="1"/>
        </p:nvSpPr>
        <p:spPr bwMode="auto">
          <a:xfrm>
            <a:off x="6096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600" dirty="0"/>
              <a:t>Return to Work</a:t>
            </a:r>
          </a:p>
        </p:txBody>
      </p:sp>
    </p:spTree>
  </p:cSld>
  <p:clrMap bg1="lt1" tx1="dk1" bg2="lt2" tx2="dk2" accent1="accent1" accent2="accent2" accent3="accent3" accent4="accent4" accent5="accent5" accent6="accent6" hlink="hlink" folHlink="folHlink"/>
  <p:sldLayoutIdLst>
    <p:sldLayoutId id="2147491297" r:id="rId1"/>
    <p:sldLayoutId id="2147491298" r:id="rId2"/>
    <p:sldLayoutId id="2147491299" r:id="rId3"/>
    <p:sldLayoutId id="2147491300" r:id="rId4"/>
    <p:sldLayoutId id="2147491301" r:id="rId5"/>
    <p:sldLayoutId id="2147491303" r:id="rId6"/>
    <p:sldLayoutId id="2147491304" r:id="rId7"/>
    <p:sldLayoutId id="2147491305" r:id="rId8"/>
    <p:sldLayoutId id="2147491306" r:id="rId9"/>
    <p:sldLayoutId id="2147491307" r:id="rId10"/>
    <p:sldLayoutId id="2147491308" r:id="rId11"/>
    <p:sldLayoutId id="2147491309" r:id="rId12"/>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4A16A4F4-A43F-4F00-99A4-FFD6C82A4416}"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1"/>
          <p:cNvSpPr txBox="1">
            <a:spLocks/>
          </p:cNvSpPr>
          <p:nvPr userDrawn="1"/>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a:t>Mental Health Impairments</a:t>
            </a:r>
            <a:endParaRPr lang="en-US" dirty="0"/>
          </a:p>
        </p:txBody>
      </p:sp>
    </p:spTree>
  </p:cSld>
  <p:clrMap bg1="lt1" tx1="dk1" bg2="lt2" tx2="dk2" accent1="accent1" accent2="accent2" accent3="accent3" accent4="accent4" accent5="accent5" accent6="accent6" hlink="hlink" folHlink="folHlink"/>
  <p:sldLayoutIdLst>
    <p:sldLayoutId id="2147491310" r:id="rId1"/>
    <p:sldLayoutId id="2147491311" r:id="rId2"/>
    <p:sldLayoutId id="2147491312" r:id="rId3"/>
    <p:sldLayoutId id="2147491313" r:id="rId4"/>
    <p:sldLayoutId id="2147491314" r:id="rId5"/>
    <p:sldLayoutId id="2147491315" r:id="rId6"/>
    <p:sldLayoutId id="2147491316" r:id="rId7"/>
    <p:sldLayoutId id="2147491317" r:id="rId8"/>
    <p:sldLayoutId id="2147491318" r:id="rId9"/>
    <p:sldLayoutId id="2147491319" r:id="rId10"/>
    <p:sldLayoutId id="2147491320" r:id="rId11"/>
    <p:sldLayoutId id="2147491321" r:id="rId12"/>
    <p:sldLayoutId id="2147491322" r:id="rId13"/>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custDataLst>
              <p:tags r:id="rId53"/>
            </p:custDataLst>
          </p:nvPr>
        </p:nvPicPr>
        <p:blipFill>
          <a:blip r:embed="rId5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B227FC7A-538F-4893-A140-5F54D23560F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3080" name="Picture 20" descr="odeplogo2.jpg"/>
          <p:cNvPicPr>
            <a:picLocks noChangeAspect="1"/>
          </p:cNvPicPr>
          <p:nvPr userDrawn="1">
            <p:custDataLst>
              <p:tags r:id="rId54"/>
            </p:custDataLst>
          </p:nvPr>
        </p:nvPicPr>
        <p:blipFill>
          <a:blip r:embed="rId5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custDataLst>
              <p:tags r:id="rId55"/>
            </p:custDataLst>
          </p:nvPr>
        </p:nvPicPr>
        <p:blipFill>
          <a:blip r:embed="rId5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55758080"/>
      </p:ext>
    </p:extLst>
  </p:cSld>
  <p:clrMap bg1="lt1" tx1="dk1" bg2="lt2" tx2="dk2" accent1="accent1" accent2="accent2" accent3="accent3" accent4="accent4" accent5="accent5" accent6="accent6" hlink="hlink" folHlink="folHlink"/>
  <p:sldLayoutIdLst>
    <p:sldLayoutId id="2147491324" r:id="rId1"/>
    <p:sldLayoutId id="2147491325" r:id="rId2"/>
    <p:sldLayoutId id="2147491326" r:id="rId3"/>
    <p:sldLayoutId id="2147491327" r:id="rId4"/>
    <p:sldLayoutId id="2147491328" r:id="rId5"/>
    <p:sldLayoutId id="2147491329" r:id="rId6"/>
    <p:sldLayoutId id="2147491330" r:id="rId7"/>
    <p:sldLayoutId id="2147491331" r:id="rId8"/>
    <p:sldLayoutId id="2147491332" r:id="rId9"/>
    <p:sldLayoutId id="2147491333" r:id="rId10"/>
    <p:sldLayoutId id="2147491334" r:id="rId11"/>
    <p:sldLayoutId id="2147491335" r:id="rId12"/>
    <p:sldLayoutId id="2147491336" r:id="rId13"/>
    <p:sldLayoutId id="2147491337" r:id="rId14"/>
    <p:sldLayoutId id="2147491338" r:id="rId15"/>
    <p:sldLayoutId id="2147491339" r:id="rId16"/>
    <p:sldLayoutId id="2147491340" r:id="rId17"/>
    <p:sldLayoutId id="2147491341" r:id="rId18"/>
    <p:sldLayoutId id="2147491342" r:id="rId19"/>
    <p:sldLayoutId id="2147491343" r:id="rId20"/>
    <p:sldLayoutId id="2147491344" r:id="rId21"/>
    <p:sldLayoutId id="2147491345" r:id="rId22"/>
    <p:sldLayoutId id="2147491346" r:id="rId23"/>
    <p:sldLayoutId id="2147491347" r:id="rId24"/>
    <p:sldLayoutId id="2147491348" r:id="rId25"/>
    <p:sldLayoutId id="2147491349" r:id="rId26"/>
    <p:sldLayoutId id="2147491350" r:id="rId27"/>
    <p:sldLayoutId id="2147491351" r:id="rId28"/>
    <p:sldLayoutId id="2147491352" r:id="rId29"/>
    <p:sldLayoutId id="2147491353" r:id="rId30"/>
    <p:sldLayoutId id="2147491354" r:id="rId31"/>
    <p:sldLayoutId id="2147491355" r:id="rId32"/>
    <p:sldLayoutId id="2147491356" r:id="rId33"/>
    <p:sldLayoutId id="2147491357" r:id="rId34"/>
    <p:sldLayoutId id="2147491358" r:id="rId35"/>
    <p:sldLayoutId id="2147491359" r:id="rId36"/>
    <p:sldLayoutId id="2147491360" r:id="rId37"/>
    <p:sldLayoutId id="2147491361" r:id="rId38"/>
    <p:sldLayoutId id="2147491362" r:id="rId39"/>
    <p:sldLayoutId id="2147491363" r:id="rId40"/>
    <p:sldLayoutId id="2147491364" r:id="rId41"/>
    <p:sldLayoutId id="2147491365" r:id="rId42"/>
    <p:sldLayoutId id="2147491366" r:id="rId43"/>
    <p:sldLayoutId id="2147491367" r:id="rId44"/>
    <p:sldLayoutId id="2147491368" r:id="rId45"/>
    <p:sldLayoutId id="2147491369" r:id="rId46"/>
    <p:sldLayoutId id="2147491370" r:id="rId47"/>
    <p:sldLayoutId id="2147491371" r:id="rId48"/>
    <p:sldLayoutId id="2147491372" r:id="rId49"/>
    <p:sldLayoutId id="2147491373" r:id="rId50"/>
    <p:sldLayoutId id="2147491374" r:id="rId5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8D58188E-C7A2-4C97-B856-1A4AE79BCDD5}"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2056"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6327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solidFill>
                  <a:schemeClr val="bg1"/>
                </a:solidFill>
                <a:cs typeface="Arial" charset="0"/>
              </a:rPr>
              <a:t>JAN is funded by a contract with the Office of Disability </a:t>
            </a:r>
          </a:p>
          <a:p>
            <a:pPr eaLnBrk="1" hangingPunct="1">
              <a:defRPr/>
            </a:pPr>
            <a:r>
              <a:rPr lang="en-US" b="1" dirty="0">
                <a:solidFill>
                  <a:schemeClr val="bg1"/>
                </a:solidFill>
                <a:cs typeface="Arial" charset="0"/>
              </a:rPr>
              <a:t>Employment Policy, U.S. Department of Labor.</a:t>
            </a:r>
          </a:p>
        </p:txBody>
      </p:sp>
    </p:spTree>
    <p:extLst>
      <p:ext uri="{BB962C8B-B14F-4D97-AF65-F5344CB8AC3E}">
        <p14:creationId xmlns:p14="http://schemas.microsoft.com/office/powerpoint/2010/main" val="4077969808"/>
      </p:ext>
    </p:extLst>
  </p:cSld>
  <p:clrMap bg1="lt1" tx1="dk1" bg2="lt2" tx2="dk2" accent1="accent1" accent2="accent2" accent3="accent3" accent4="accent4" accent5="accent5" accent6="accent6" hlink="hlink" folHlink="folHlink"/>
  <p:sldLayoutIdLst>
    <p:sldLayoutId id="2147491376" r:id="rId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BF130D76-A1BD-430A-9828-1EBA6D309B8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103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249592114"/>
      </p:ext>
    </p:extLst>
  </p:cSld>
  <p:clrMap bg1="lt1" tx1="dk1" bg2="lt2" tx2="dk2" accent1="accent1" accent2="accent2" accent3="accent3" accent4="accent4" accent5="accent5" accent6="accent6" hlink="hlink" folHlink="folHlink"/>
  <p:sldLayoutIdLst>
    <p:sldLayoutId id="2147491378" r:id="rId1"/>
    <p:sldLayoutId id="2147491379" r:id="rId2"/>
    <p:sldLayoutId id="2147491380" r:id="rId3"/>
    <p:sldLayoutId id="2147491381" r:id="rId4"/>
    <p:sldLayoutId id="2147491382" r:id="rId5"/>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8F8C2173-B107-4372-8E0D-93108B939E14}"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pic>
        <p:nvPicPr>
          <p:cNvPr id="410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199067"/>
      </p:ext>
    </p:extLst>
  </p:cSld>
  <p:clrMap bg1="lt1" tx1="dk1" bg2="lt2" tx2="dk2" accent1="accent1" accent2="accent2" accent3="accent3" accent4="accent4" accent5="accent5" accent6="accent6" hlink="hlink" folHlink="folHlink"/>
  <p:sldLayoutIdLst>
    <p:sldLayoutId id="2147491384" r:id="rId1"/>
    <p:sldLayoutId id="2147491385" r:id="rId2"/>
    <p:sldLayoutId id="2147491386" r:id="rId3"/>
    <p:sldLayoutId id="2147491387"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2056" name="Picture 20" descr="odeplogo2.jpg"/>
          <p:cNvPicPr>
            <a:picLocks noChangeAspect="1"/>
          </p:cNvPicPr>
          <p:nvPr userDrawn="1">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 name="Title Placeholder 11">
            <a:extLst>
              <a:ext uri="{FF2B5EF4-FFF2-40B4-BE49-F238E27FC236}">
                <a16:creationId xmlns:a16="http://schemas.microsoft.com/office/drawing/2014/main" id="{37A41B42-CC2D-4E70-8468-A46161AE2C36}"/>
              </a:ext>
            </a:extLst>
          </p:cNvPr>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186F3805-AE6C-4554-9365-2D3197169363}" type="slidenum">
              <a:rPr lang="en-US" altLang="en-US"/>
              <a:pPr>
                <a:defRPr/>
              </a:pPr>
              <a:t>‹#›</a:t>
            </a:fld>
            <a:endParaRPr lang="en-US" altLang="en-US"/>
          </a:p>
        </p:txBody>
      </p:sp>
      <p:pic>
        <p:nvPicPr>
          <p:cNvPr id="2058" name="Picture 11" descr="JAN Logo&#10;&#10;Job Accommodation Network"/>
          <p:cNvPicPr>
            <a:picLocks noChangeAspect="1"/>
          </p:cNvPicPr>
          <p:nvPr userDrawn="1">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24415"/>
      </p:ext>
    </p:extLst>
  </p:cSld>
  <p:clrMap bg1="lt1" tx1="dk1" bg2="lt2" tx2="dk2" accent1="accent1" accent2="accent2" accent3="accent3" accent4="accent4" accent5="accent5" accent6="accent6" hlink="hlink" folHlink="folHlink"/>
  <p:sldLayoutIdLst>
    <p:sldLayoutId id="2147491389" r:id="rId1"/>
    <p:sldLayoutId id="2147491390" r:id="rId2"/>
    <p:sldLayoutId id="2147491391" r:id="rId3"/>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0.xml"/><Relationship Id="rId4" Type="http://schemas.openxmlformats.org/officeDocument/2006/relationships/hyperlink" Target="https://tnccsdv100.pressbooks.com/chapter/college-overvie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hyperlink" Target="https://askjan.org/training/Frequently-Asked-Questions-About-JAN-s-Remote-Trainings.cfm" TargetMode="External"/><Relationship Id="rId2" Type="http://schemas.openxmlformats.org/officeDocument/2006/relationships/notesSlide" Target="../notesSlides/notesSlide2.xml"/><Relationship Id="rId1" Type="http://schemas.openxmlformats.org/officeDocument/2006/relationships/slideLayout" Target="../slideLayouts/slideLayout8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80.xml"/><Relationship Id="rId4" Type="http://schemas.openxmlformats.org/officeDocument/2006/relationships/hyperlink" Target="https://en.wikipedia.org/wiki/Emotional_support_anima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3" Type="http://schemas.openxmlformats.org/officeDocument/2006/relationships/hyperlink" Target="https://www.hhs.gov/civil-rights/for-providers/civil-rights-covid19/guidance-long-covid-disability/index.html" TargetMode="External"/><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80.xml"/><Relationship Id="rId4" Type="http://schemas.openxmlformats.org/officeDocument/2006/relationships/hyperlink" Target="http://theconversation.com/everything-you-ever-wanted-to-know-about-nuisance-phone-calls-5579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hyperlink" Target="https://askjan.org/events/webinars/archive/index.cfm" TargetMode="External"/><Relationship Id="rId2" Type="http://schemas.openxmlformats.org/officeDocument/2006/relationships/notesSlide" Target="../notesSlides/notesSlide3.xml"/><Relationship Id="rId1" Type="http://schemas.openxmlformats.org/officeDocument/2006/relationships/slideLayout" Target="../slideLayouts/slideLayout85.xml"/><Relationship Id="rId5" Type="http://schemas.openxmlformats.org/officeDocument/2006/relationships/image" Target="../media/image8.png"/><Relationship Id="rId4" Type="http://schemas.openxmlformats.org/officeDocument/2006/relationships/hyperlink" Target="https://askjan.org/events/Trainings.cf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askjan.org/" TargetMode="External"/><Relationship Id="rId2" Type="http://schemas.openxmlformats.org/officeDocument/2006/relationships/notesSlide" Target="../notesSlides/notesSlide29.xml"/><Relationship Id="rId1" Type="http://schemas.openxmlformats.org/officeDocument/2006/relationships/slideLayout" Target="../slideLayouts/slideLayout80.xml"/><Relationship Id="rId6" Type="http://schemas.openxmlformats.org/officeDocument/2006/relationships/image" Target="../media/image22.png"/><Relationship Id="rId5" Type="http://schemas.openxmlformats.org/officeDocument/2006/relationships/hyperlink" Target="mailto:jan@AskJAN.org" TargetMode="External"/><Relationship Id="rId4" Type="http://schemas.openxmlformats.org/officeDocument/2006/relationships/hyperlink" Target="https://askjan.org/JANonDemand.cf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hyperlink" Target="https://askjan.org/topics/COVID-19.cfm" TargetMode="External"/><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type="title" idx="4294967295"/>
          </p:nvPr>
        </p:nvSpPr>
        <p:spPr bwMode="auto">
          <a:xfrm>
            <a:off x="838200" y="2438400"/>
            <a:ext cx="7848600" cy="2895600"/>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Return to Work After COVID-19 </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Focus on Mental Health and Cognitive Impairments</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James Potts, M.S. Senior Consultant</a:t>
            </a: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Melanie Whetzel, </a:t>
            </a:r>
            <a:r>
              <a:rPr kumimoji="0" 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rPr>
              <a:t>M.A., CBIS, Lead Consultant</a:t>
            </a:r>
            <a:endPar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a:p>
            <a:pPr marL="342900" marR="0" lvl="0" indent="-34290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endParaRPr kumimoji="0" lang="en-US" altLang="en-US" sz="2000" b="1" i="0" u="none" strike="noStrike" kern="1200" cap="none" spc="0" normalizeH="0" baseline="0" noProof="0" dirty="0">
              <a:ln>
                <a:noFill/>
              </a:ln>
              <a:solidFill>
                <a:srgbClr val="002C5F"/>
              </a:solidFill>
              <a:effectLst/>
              <a:uLnTx/>
              <a:uFillTx/>
              <a:latin typeface="Arial" pitchFamily="34" charset="0"/>
              <a:ea typeface="+mn-ea"/>
              <a:cs typeface="Arial" pitchFamily="34" charset="0"/>
            </a:endParaRPr>
          </a:p>
        </p:txBody>
      </p:sp>
      <p:sp>
        <p:nvSpPr>
          <p:cNvPr id="675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AE71D-2325-4416-8AA5-EBD4D747F812}"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701592"/>
      </p:ext>
    </p:extLst>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Telework </a:t>
            </a: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buFont typeface="Arial" panose="020B0604020202020204" pitchFamily="34" charset="0"/>
              <a:buNone/>
            </a:pPr>
            <a:endParaRPr lang="en-US" altLang="en-US" dirty="0">
              <a:solidFill>
                <a:srgbClr val="0096DB"/>
              </a:solidFill>
            </a:endParaRPr>
          </a:p>
          <a:p>
            <a:pPr marL="0" indent="0">
              <a:buFont typeface="Arial" panose="020B0604020202020204" pitchFamily="34" charset="0"/>
              <a:buNone/>
            </a:pPr>
            <a:endParaRPr lang="en-US" altLang="en-US" dirty="0">
              <a:solidFill>
                <a:srgbClr val="0096DB"/>
              </a:solidFill>
            </a:endParaRPr>
          </a:p>
          <a:p>
            <a:pPr marL="0" indent="0">
              <a:buFont typeface="Arial" panose="020B0604020202020204" pitchFamily="34" charset="0"/>
              <a:buNone/>
            </a:pPr>
            <a:endParaRPr lang="en-US" altLang="en-US" dirty="0">
              <a:solidFill>
                <a:srgbClr val="0096DB"/>
              </a:solidFill>
            </a:endParaRPr>
          </a:p>
          <a:p>
            <a:pPr marL="0" indent="0" algn="ctr">
              <a:buFont typeface="Arial" panose="020B0604020202020204" pitchFamily="34" charset="0"/>
              <a:buNone/>
            </a:pPr>
            <a:r>
              <a:rPr lang="en-US" altLang="en-US" sz="5400" dirty="0">
                <a:solidFill>
                  <a:srgbClr val="0070C0"/>
                </a:solidFill>
              </a:rPr>
              <a:t>TELEWORK</a:t>
            </a:r>
          </a:p>
          <a:p>
            <a:pPr marL="0" indent="0">
              <a:buFont typeface="Arial" panose="020B0604020202020204" pitchFamily="34" charset="0"/>
              <a:buNone/>
            </a:pPr>
            <a:endParaRPr lang="en-US" altLang="en-US" sz="2400" b="0" dirty="0"/>
          </a:p>
          <a:p>
            <a:pPr marL="630238" indent="-630238"/>
            <a:endParaRPr lang="en-US" altLang="en-US" sz="240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8908796"/>
      </p:ext>
    </p:extLst>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36845"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Telework Situation 1</a:t>
            </a:r>
          </a:p>
        </p:txBody>
      </p:sp>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b="0" dirty="0"/>
              <a:t>An employee with panic disorder asks to continue teleworking after her employer calls all employees back to the workplace after mandatory telework related to the pandemic. The employer tells the employee she will need to come into the office until the interactive process is complete. </a:t>
            </a:r>
          </a:p>
          <a:p>
            <a:pPr marL="0" indent="0">
              <a:buFont typeface="Arial" panose="020B0604020202020204" pitchFamily="34" charset="0"/>
              <a:buNone/>
            </a:pPr>
            <a:endParaRPr lang="en-US" altLang="en-US" sz="2400"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474C47CF-F4A9-4B2D-AD02-77E53014544E}"/>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5400" y="4267200"/>
            <a:ext cx="2931090" cy="1854558"/>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675177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41452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Telework Situation 2</a:t>
            </a:r>
          </a:p>
        </p:txBody>
      </p:sp>
      <p:sp>
        <p:nvSpPr>
          <p:cNvPr id="75778" name="Rectangle 3"/>
          <p:cNvSpPr>
            <a:spLocks noGrp="1" noChangeArrowheads="1"/>
          </p:cNvSpPr>
          <p:nvPr>
            <p:ph idx="1"/>
          </p:nvPr>
        </p:nvSpPr>
        <p:spPr>
          <a:xfrm>
            <a:off x="838200" y="1295400"/>
            <a:ext cx="7848600" cy="5184775"/>
          </a:xfrm>
        </p:spPr>
        <p:txBody>
          <a:bodyPr/>
          <a:lstStyle/>
          <a:p>
            <a:pPr marL="0" indent="0"/>
            <a:r>
              <a:rPr lang="en-US" sz="2400" b="0" dirty="0">
                <a:effectLst/>
                <a:ea typeface="Calibri" panose="020F0502020204030204" pitchFamily="34" charset="0"/>
              </a:rPr>
              <a:t>Tom is requesting telework, but his supervisor is not wanting to approve the accommodation based on performance concerns. Company policy allows telework, but the benefit is based on performance. Tom and his providers explained how his performance will improve by working from home; Tom’s anxiety of being in the workplace and the distracting environment </a:t>
            </a:r>
            <a:r>
              <a:rPr lang="en-US" sz="2400" b="0" dirty="0">
                <a:ea typeface="Calibri" panose="020F0502020204030204" pitchFamily="34" charset="0"/>
              </a:rPr>
              <a:t>are</a:t>
            </a:r>
            <a:r>
              <a:rPr lang="en-US" sz="2400" b="0" dirty="0">
                <a:effectLst/>
                <a:ea typeface="Calibri" panose="020F0502020204030204" pitchFamily="34" charset="0"/>
              </a:rPr>
              <a:t> impacting his ability to focus. </a:t>
            </a:r>
          </a:p>
          <a:p>
            <a:pPr marL="0" indent="0">
              <a:buFont typeface="Arial" panose="020B0604020202020204" pitchFamily="34" charset="0"/>
              <a:buNone/>
            </a:pPr>
            <a:endParaRPr lang="en-US" altLang="en-US" sz="2400" b="0" dirty="0">
              <a:solidFill>
                <a:srgbClr val="0096DB"/>
              </a:solidFill>
            </a:endParaRPr>
          </a:p>
        </p:txBody>
      </p:sp>
      <p:pic>
        <p:nvPicPr>
          <p:cNvPr id="5" name="Picture 4">
            <a:extLst>
              <a:ext uri="{FF2B5EF4-FFF2-40B4-BE49-F238E27FC236}">
                <a16:creationId xmlns:a16="http://schemas.microsoft.com/office/drawing/2014/main" id="{5ABDA4CC-9F1C-45EE-8924-13A7082738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136101"/>
            <a:ext cx="2470244" cy="2307371"/>
          </a:xfrm>
          <a:prstGeom prst="rect">
            <a:avLst/>
          </a:prstGeom>
        </p:spPr>
      </p:pic>
      <p:sp>
        <p:nvSpPr>
          <p:cNvPr id="75779" name="Slide Number Placeholder 5">
            <a:extLst>
              <a:ext uri="{C183D7F6-B498-43B3-948B-1728B52AA6E4}">
                <adec:decorative xmlns:adec="http://schemas.microsoft.com/office/drawing/2017/decorative" val="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408883"/>
      </p:ext>
    </p:extLst>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0">
            <a:extLst>
              <a:ext uri="{FF2B5EF4-FFF2-40B4-BE49-F238E27FC236}">
                <a16:creationId xmlns:a16="http://schemas.microsoft.com/office/drawing/2014/main" id="{B8861CBA-4165-477C-AF6D-98676C814E0E}"/>
              </a:ext>
            </a:extLst>
          </p:cNvPr>
          <p:cNvSpPr txBox="1">
            <a:spLocks noGrp="1" noChangeArrowheads="1"/>
          </p:cNvSpPr>
          <p:nvPr>
            <p:ph type="title" idx="4294967295"/>
          </p:nvPr>
        </p:nvSpPr>
        <p:spPr bwMode="auto">
          <a:xfrm>
            <a:off x="533400" y="533400"/>
            <a:ext cx="5791200" cy="584775"/>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Questions (2) </a:t>
            </a:r>
          </a:p>
        </p:txBody>
      </p:sp>
      <p:sp>
        <p:nvSpPr>
          <p:cNvPr id="22530" name="Content Placeholder 2">
            <a:extLst>
              <a:ext uri="{FF2B5EF4-FFF2-40B4-BE49-F238E27FC236}">
                <a16:creationId xmlns:a16="http://schemas.microsoft.com/office/drawing/2014/main" id="{DEB5D67E-4B1F-41FA-9F5D-75AD665EF9C5}"/>
              </a:ext>
            </a:extLst>
          </p:cNvPr>
          <p:cNvSpPr>
            <a:spLocks noGrp="1"/>
          </p:cNvSpPr>
          <p:nvPr>
            <p:ph idx="1"/>
          </p:nvPr>
        </p:nvSpPr>
        <p:spPr>
          <a:xfrm>
            <a:off x="838200" y="1295400"/>
            <a:ext cx="7848600" cy="5184775"/>
          </a:xfrm>
        </p:spPr>
        <p:txBody>
          <a:bodyPr/>
          <a:lstStyle/>
          <a:p>
            <a:pPr eaLnBrk="1" hangingPunct="1"/>
            <a:endParaRPr lang="en-US" altLang="en-US" dirty="0">
              <a:solidFill>
                <a:srgbClr val="00B0F0"/>
              </a:solidFill>
            </a:endParaRPr>
          </a:p>
          <a:p>
            <a:pPr algn="ctr" eaLnBrk="1" hangingPunct="1"/>
            <a:endParaRPr lang="en-US" altLang="en-US" dirty="0">
              <a:solidFill>
                <a:srgbClr val="FF0000"/>
              </a:solidFill>
            </a:endParaRPr>
          </a:p>
          <a:p>
            <a:pPr algn="ctr" eaLnBrk="1" hangingPunct="1"/>
            <a:r>
              <a:rPr lang="en-US" altLang="en-US" dirty="0">
                <a:solidFill>
                  <a:srgbClr val="FF0000"/>
                </a:solidFill>
              </a:rPr>
              <a:t> </a:t>
            </a:r>
            <a:r>
              <a:rPr lang="en-US" altLang="en-US" sz="4800" dirty="0">
                <a:solidFill>
                  <a:srgbClr val="0070C0"/>
                </a:solidFill>
              </a:rPr>
              <a:t>Questions</a:t>
            </a:r>
          </a:p>
          <a:p>
            <a:pPr algn="ctr" eaLnBrk="1" hangingPunct="1"/>
            <a:endParaRPr lang="en-US" altLang="en-US" sz="4800" dirty="0">
              <a:solidFill>
                <a:schemeClr val="accent1">
                  <a:lumMod val="50000"/>
                </a:schemeClr>
              </a:solidFill>
            </a:endParaRPr>
          </a:p>
        </p:txBody>
      </p:sp>
      <p:sp>
        <p:nvSpPr>
          <p:cNvPr id="22531" name="Slide Number Placeholder 1">
            <a:extLst>
              <a:ext uri="{FF2B5EF4-FFF2-40B4-BE49-F238E27FC236}">
                <a16:creationId xmlns:a16="http://schemas.microsoft.com/office/drawing/2014/main" id="{8BBF4DF8-79AA-406B-90A9-9AC4A0C481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4AA7ECE-6C69-4BEA-B253-5E3D437273EA}" type="slidenum">
              <a:rPr lang="en-US" altLang="en-US" sz="1400" smtClean="0">
                <a:solidFill>
                  <a:srgbClr val="FFFFFF"/>
                </a:solidFill>
              </a:rPr>
              <a:pPr>
                <a:spcBef>
                  <a:spcPct val="0"/>
                </a:spcBef>
                <a:buFontTx/>
                <a:buNone/>
              </a:pPr>
              <a:t>13</a:t>
            </a:fld>
            <a:endParaRPr lang="en-US" altLang="en-US" sz="1400">
              <a:solidFill>
                <a:srgbClr val="FFFFFF"/>
              </a:solidFill>
            </a:endParaRPr>
          </a:p>
        </p:txBody>
      </p:sp>
      <p:pic>
        <p:nvPicPr>
          <p:cNvPr id="2" name="Picture 1">
            <a:extLst>
              <a:ext uri="{FF2B5EF4-FFF2-40B4-BE49-F238E27FC236}">
                <a16:creationId xmlns:a16="http://schemas.microsoft.com/office/drawing/2014/main" id="{533CAA49-287B-41A5-AE28-213D329B21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2200" y="3573772"/>
            <a:ext cx="4608975" cy="1932599"/>
          </a:xfrm>
          <a:prstGeom prst="rect">
            <a:avLst/>
          </a:prstGeom>
        </p:spPr>
      </p:pic>
    </p:spTree>
    <p:extLst>
      <p:ext uri="{BB962C8B-B14F-4D97-AF65-F5344CB8AC3E}">
        <p14:creationId xmlns:p14="http://schemas.microsoft.com/office/powerpoint/2010/main" val="1387209155"/>
      </p:ext>
    </p:extLst>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Essential Functions </a:t>
            </a: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buFont typeface="Arial" panose="020B0604020202020204" pitchFamily="34" charset="0"/>
              <a:buNone/>
            </a:pPr>
            <a:endParaRPr lang="en-US" altLang="en-US" dirty="0">
              <a:solidFill>
                <a:srgbClr val="0096DB"/>
              </a:solidFill>
            </a:endParaRPr>
          </a:p>
          <a:p>
            <a:pPr marL="0" indent="0">
              <a:buFont typeface="Arial" panose="020B0604020202020204" pitchFamily="34" charset="0"/>
              <a:buNone/>
            </a:pPr>
            <a:endParaRPr lang="en-US" altLang="en-US" dirty="0">
              <a:solidFill>
                <a:srgbClr val="0096DB"/>
              </a:solidFill>
            </a:endParaRPr>
          </a:p>
          <a:p>
            <a:pPr marL="0" indent="0">
              <a:buFont typeface="Arial" panose="020B0604020202020204" pitchFamily="34" charset="0"/>
              <a:buNone/>
            </a:pPr>
            <a:endParaRPr lang="en-US" altLang="en-US" dirty="0">
              <a:solidFill>
                <a:srgbClr val="0096DB"/>
              </a:solidFill>
            </a:endParaRPr>
          </a:p>
          <a:p>
            <a:pPr marL="0" indent="0" algn="ctr">
              <a:buFont typeface="Arial" panose="020B0604020202020204" pitchFamily="34" charset="0"/>
              <a:buNone/>
            </a:pPr>
            <a:r>
              <a:rPr lang="en-US" altLang="en-US" sz="5400" dirty="0">
                <a:solidFill>
                  <a:srgbClr val="0070C0"/>
                </a:solidFill>
              </a:rPr>
              <a:t>Essential Functions</a:t>
            </a:r>
          </a:p>
          <a:p>
            <a:pPr marL="0" indent="0">
              <a:buFont typeface="Arial" panose="020B0604020202020204" pitchFamily="34" charset="0"/>
              <a:buNone/>
            </a:pPr>
            <a:endParaRPr lang="en-US" altLang="en-US" sz="2400" b="0" dirty="0"/>
          </a:p>
          <a:p>
            <a:pPr marL="630238" indent="-630238"/>
            <a:endParaRPr lang="en-US" altLang="en-US" sz="240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1610496"/>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3246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Essential Functions Situation 1</a:t>
            </a: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buFont typeface="Arial" panose="020B0604020202020204" pitchFamily="34" charset="0"/>
              <a:buNone/>
            </a:pPr>
            <a:r>
              <a:rPr lang="en-US" altLang="en-US" b="0" dirty="0">
                <a:solidFill>
                  <a:schemeClr val="accent1">
                    <a:lumMod val="50000"/>
                  </a:schemeClr>
                </a:solidFill>
              </a:rPr>
              <a:t>An employee who was sent home to work at the start of the pandemic has submitted three different doctor’s notes documenting that she cannot return to the workplace. Her employer did not require her to do some of the essential functions while at home, but now it has become necessary for those tasks to be done in the workplace by the employee. </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052E45E-9799-446A-9919-84688CC1D31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7400" y="4495800"/>
            <a:ext cx="2252937" cy="1739206"/>
          </a:xfrm>
          <a:prstGeom prst="rect">
            <a:avLst/>
          </a:prstGeom>
        </p:spPr>
      </p:pic>
    </p:spTree>
    <p:extLst>
      <p:ext uri="{BB962C8B-B14F-4D97-AF65-F5344CB8AC3E}">
        <p14:creationId xmlns:p14="http://schemas.microsoft.com/office/powerpoint/2010/main" val="1095690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2747"/>
            <a:ext cx="64008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Essential Functions Situation 2</a:t>
            </a:r>
          </a:p>
        </p:txBody>
      </p:sp>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endParaRPr lang="en-US" altLang="en-US" sz="2400" b="0" dirty="0">
              <a:solidFill>
                <a:srgbClr val="0096DB"/>
              </a:solidFill>
            </a:endParaRPr>
          </a:p>
          <a:p>
            <a:pPr marL="0" marR="0">
              <a:lnSpc>
                <a:spcPct val="107000"/>
              </a:lnSpc>
              <a:spcBef>
                <a:spcPts val="0"/>
              </a:spcBef>
              <a:spcAft>
                <a:spcPts val="800"/>
              </a:spcAft>
            </a:pPr>
            <a:r>
              <a:rPr lang="en-US" b="0" dirty="0">
                <a:effectLst/>
                <a:ea typeface="Calibri" panose="020F0502020204030204" pitchFamily="34" charset="0"/>
              </a:rPr>
              <a:t>A peer counselor moved while teleworking during COVID. </a:t>
            </a:r>
            <a:r>
              <a:rPr lang="en-US" b="0" dirty="0">
                <a:ea typeface="Calibri" panose="020F0502020204030204" pitchFamily="34" charset="0"/>
              </a:rPr>
              <a:t>Some continued telework is possible, but t</a:t>
            </a:r>
            <a:r>
              <a:rPr lang="en-US" b="0" dirty="0">
                <a:effectLst/>
                <a:ea typeface="Calibri" panose="020F0502020204030204" pitchFamily="34" charset="0"/>
              </a:rPr>
              <a:t>he employer is requiring employees to perform in-person services when requested by consumers. </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A330614-D2F7-47ED-808D-BDAA74CDBD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020" y="3962400"/>
            <a:ext cx="3182780" cy="2121853"/>
          </a:xfrm>
          <a:prstGeom prst="rect">
            <a:avLst/>
          </a:prstGeom>
        </p:spPr>
      </p:pic>
    </p:spTree>
    <p:extLst>
      <p:ext uri="{BB962C8B-B14F-4D97-AF65-F5344CB8AC3E}">
        <p14:creationId xmlns:p14="http://schemas.microsoft.com/office/powerpoint/2010/main" val="2937219974"/>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0">
            <a:extLst>
              <a:ext uri="{FF2B5EF4-FFF2-40B4-BE49-F238E27FC236}">
                <a16:creationId xmlns:a16="http://schemas.microsoft.com/office/drawing/2014/main" id="{B8861CBA-4165-477C-AF6D-98676C814E0E}"/>
              </a:ext>
            </a:extLst>
          </p:cNvPr>
          <p:cNvSpPr txBox="1">
            <a:spLocks noGrp="1" noChangeArrowheads="1"/>
          </p:cNvSpPr>
          <p:nvPr>
            <p:ph type="title" idx="4294967295"/>
          </p:nvPr>
        </p:nvSpPr>
        <p:spPr bwMode="auto">
          <a:xfrm>
            <a:off x="457200" y="533400"/>
            <a:ext cx="5791200" cy="584775"/>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Questions (3) </a:t>
            </a:r>
          </a:p>
        </p:txBody>
      </p:sp>
      <p:sp>
        <p:nvSpPr>
          <p:cNvPr id="22530" name="Content Placeholder 2">
            <a:extLst>
              <a:ext uri="{FF2B5EF4-FFF2-40B4-BE49-F238E27FC236}">
                <a16:creationId xmlns:a16="http://schemas.microsoft.com/office/drawing/2014/main" id="{DEB5D67E-4B1F-41FA-9F5D-75AD665EF9C5}"/>
              </a:ext>
            </a:extLst>
          </p:cNvPr>
          <p:cNvSpPr>
            <a:spLocks noGrp="1"/>
          </p:cNvSpPr>
          <p:nvPr>
            <p:ph idx="1"/>
          </p:nvPr>
        </p:nvSpPr>
        <p:spPr>
          <a:xfrm>
            <a:off x="838200" y="1295400"/>
            <a:ext cx="7848600" cy="5184775"/>
          </a:xfrm>
        </p:spPr>
        <p:txBody>
          <a:bodyPr/>
          <a:lstStyle/>
          <a:p>
            <a:pPr eaLnBrk="1" hangingPunct="1"/>
            <a:endParaRPr lang="en-US" altLang="en-US" dirty="0">
              <a:solidFill>
                <a:srgbClr val="00B0F0"/>
              </a:solidFill>
            </a:endParaRPr>
          </a:p>
          <a:p>
            <a:pPr algn="ctr" eaLnBrk="1" hangingPunct="1"/>
            <a:endParaRPr lang="en-US" altLang="en-US" dirty="0">
              <a:solidFill>
                <a:srgbClr val="FF0000"/>
              </a:solidFill>
            </a:endParaRPr>
          </a:p>
          <a:p>
            <a:pPr algn="ctr" eaLnBrk="1" hangingPunct="1"/>
            <a:r>
              <a:rPr lang="en-US" altLang="en-US" dirty="0">
                <a:solidFill>
                  <a:srgbClr val="FF0000"/>
                </a:solidFill>
              </a:rPr>
              <a:t> </a:t>
            </a:r>
            <a:r>
              <a:rPr lang="en-US" altLang="en-US" sz="4800" dirty="0">
                <a:solidFill>
                  <a:srgbClr val="0070C0"/>
                </a:solidFill>
              </a:rPr>
              <a:t>Questions</a:t>
            </a:r>
          </a:p>
          <a:p>
            <a:pPr algn="ctr" eaLnBrk="1" hangingPunct="1"/>
            <a:endParaRPr lang="en-US" altLang="en-US" sz="4800" dirty="0">
              <a:solidFill>
                <a:schemeClr val="accent1">
                  <a:lumMod val="50000"/>
                </a:schemeClr>
              </a:solidFill>
            </a:endParaRPr>
          </a:p>
        </p:txBody>
      </p:sp>
      <p:sp>
        <p:nvSpPr>
          <p:cNvPr id="22531" name="Slide Number Placeholder 1">
            <a:extLst>
              <a:ext uri="{FF2B5EF4-FFF2-40B4-BE49-F238E27FC236}">
                <a16:creationId xmlns:a16="http://schemas.microsoft.com/office/drawing/2014/main" id="{8BBF4DF8-79AA-406B-90A9-9AC4A0C481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4AA7ECE-6C69-4BEA-B253-5E3D437273EA}" type="slidenum">
              <a:rPr lang="en-US" altLang="en-US" sz="1400" smtClean="0">
                <a:solidFill>
                  <a:srgbClr val="FFFFFF"/>
                </a:solidFill>
              </a:rPr>
              <a:pPr>
                <a:spcBef>
                  <a:spcPct val="0"/>
                </a:spcBef>
                <a:buFontTx/>
                <a:buNone/>
              </a:pPr>
              <a:t>17</a:t>
            </a:fld>
            <a:endParaRPr lang="en-US" altLang="en-US" sz="1400">
              <a:solidFill>
                <a:srgbClr val="FFFFFF"/>
              </a:solidFill>
            </a:endParaRPr>
          </a:p>
        </p:txBody>
      </p:sp>
      <p:pic>
        <p:nvPicPr>
          <p:cNvPr id="2" name="Picture 1">
            <a:extLst>
              <a:ext uri="{FF2B5EF4-FFF2-40B4-BE49-F238E27FC236}">
                <a16:creationId xmlns:a16="http://schemas.microsoft.com/office/drawing/2014/main" id="{533CAA49-287B-41A5-AE28-213D329B21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2200" y="3573772"/>
            <a:ext cx="4608975" cy="1932599"/>
          </a:xfrm>
          <a:prstGeom prst="rect">
            <a:avLst/>
          </a:prstGeom>
        </p:spPr>
      </p:pic>
    </p:spTree>
    <p:extLst>
      <p:ext uri="{BB962C8B-B14F-4D97-AF65-F5344CB8AC3E}">
        <p14:creationId xmlns:p14="http://schemas.microsoft.com/office/powerpoint/2010/main" val="382055961"/>
      </p:ext>
    </p:extLst>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Fear, Anxiety, Safety</a:t>
            </a: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buFont typeface="Arial" panose="020B0604020202020204" pitchFamily="34" charset="0"/>
              <a:buNone/>
            </a:pPr>
            <a:endParaRPr lang="en-US" altLang="en-US" dirty="0">
              <a:solidFill>
                <a:srgbClr val="0096DB"/>
              </a:solidFill>
            </a:endParaRPr>
          </a:p>
          <a:p>
            <a:pPr marL="0" indent="0">
              <a:buFont typeface="Arial" panose="020B0604020202020204" pitchFamily="34" charset="0"/>
              <a:buNone/>
            </a:pPr>
            <a:endParaRPr lang="en-US" altLang="en-US" dirty="0">
              <a:solidFill>
                <a:srgbClr val="0096DB"/>
              </a:solidFill>
            </a:endParaRPr>
          </a:p>
          <a:p>
            <a:pPr marL="0" indent="0" algn="ctr">
              <a:buFont typeface="Arial" panose="020B0604020202020204" pitchFamily="34" charset="0"/>
              <a:buNone/>
            </a:pPr>
            <a:r>
              <a:rPr lang="en-US" altLang="en-US" sz="5400" dirty="0">
                <a:solidFill>
                  <a:srgbClr val="0070C0"/>
                </a:solidFill>
              </a:rPr>
              <a:t>Fear, Anxiety, </a:t>
            </a:r>
          </a:p>
          <a:p>
            <a:pPr marL="0" indent="0" algn="ctr">
              <a:buFont typeface="Arial" panose="020B0604020202020204" pitchFamily="34" charset="0"/>
              <a:buNone/>
            </a:pPr>
            <a:r>
              <a:rPr lang="en-US" altLang="en-US" sz="5400" dirty="0">
                <a:solidFill>
                  <a:srgbClr val="0070C0"/>
                </a:solidFill>
              </a:rPr>
              <a:t>and  </a:t>
            </a:r>
          </a:p>
          <a:p>
            <a:pPr marL="0" indent="0" algn="ctr">
              <a:buFont typeface="Arial" panose="020B0604020202020204" pitchFamily="34" charset="0"/>
              <a:buNone/>
            </a:pPr>
            <a:r>
              <a:rPr lang="en-US" altLang="en-US" sz="5400" dirty="0">
                <a:solidFill>
                  <a:srgbClr val="0070C0"/>
                </a:solidFill>
              </a:rPr>
              <a:t>Safety Concerns</a:t>
            </a:r>
          </a:p>
          <a:p>
            <a:pPr marL="0" indent="0">
              <a:buFont typeface="Arial" panose="020B0604020202020204" pitchFamily="34" charset="0"/>
              <a:buNone/>
            </a:pPr>
            <a:endParaRPr lang="en-US" altLang="en-US" sz="2400" b="0" dirty="0"/>
          </a:p>
          <a:p>
            <a:pPr marL="630238" indent="-630238"/>
            <a:endParaRPr lang="en-US" altLang="en-US" sz="240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0738804"/>
      </p:ext>
    </p:extLst>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3246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Fear / Anxiety Situation 1</a:t>
            </a: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buFont typeface="Arial" panose="020B0604020202020204" pitchFamily="34" charset="0"/>
              <a:buNone/>
            </a:pPr>
            <a:r>
              <a:rPr lang="en-US" b="0" dirty="0">
                <a:effectLst/>
                <a:ea typeface="Calibri" panose="020F0502020204030204" pitchFamily="34" charset="0"/>
              </a:rPr>
              <a:t>In a small coffee shop, all employees must be able to alternate between making drinks, cooking food, and serving customers. An employee with a mental health condition asks </a:t>
            </a:r>
            <a:br>
              <a:rPr lang="en-US" b="0" dirty="0">
                <a:effectLst/>
                <a:ea typeface="Calibri" panose="020F0502020204030204" pitchFamily="34" charset="0"/>
              </a:rPr>
            </a:br>
            <a:r>
              <a:rPr lang="en-US" b="0" dirty="0">
                <a:effectLst/>
                <a:ea typeface="Calibri" panose="020F0502020204030204" pitchFamily="34" charset="0"/>
              </a:rPr>
              <a:t>not to serve customers who are not wearing masks.</a:t>
            </a:r>
            <a:endParaRPr lang="en-US" altLang="en-US"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EA69C76-A03B-4EFE-8752-E2A667E09F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5551" y="3887787"/>
            <a:ext cx="3426249" cy="2286198"/>
          </a:xfrm>
          <a:prstGeom prst="rect">
            <a:avLst/>
          </a:prstGeom>
        </p:spPr>
      </p:pic>
    </p:spTree>
    <p:extLst>
      <p:ext uri="{BB962C8B-B14F-4D97-AF65-F5344CB8AC3E}">
        <p14:creationId xmlns:p14="http://schemas.microsoft.com/office/powerpoint/2010/main" val="3221807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 uri="{C183D7F6-B498-43B3-948B-1728B52AA6E4}">
                <adec:decorative xmlns:adec="http://schemas.microsoft.com/office/drawing/2017/decorative" val="0"/>
              </a:ext>
            </a:extLst>
          </p:cNvPr>
          <p:cNvSpPr>
            <a:spLocks noGrp="1"/>
          </p:cNvSpPr>
          <p:nvPr>
            <p:ph type="title" idx="4294967295"/>
          </p:nvPr>
        </p:nvSpPr>
        <p:spPr>
          <a:xfrm>
            <a:off x="457200" y="274638"/>
            <a:ext cx="8153400" cy="1020762"/>
          </a:xfrm>
        </p:spPr>
        <p:txBody>
          <a:bodyPr/>
          <a:lstStyle/>
          <a:p>
            <a:r>
              <a:rPr lang="en-US" dirty="0"/>
              <a:t>Housekeeping</a:t>
            </a:r>
            <a:endParaRPr lang="en-US" sz="2800" dirty="0"/>
          </a:p>
        </p:txBody>
      </p:sp>
      <p:sp>
        <p:nvSpPr>
          <p:cNvPr id="18434" name="Content Placeholder 2">
            <a:extLst>
              <a:ext uri="{FF2B5EF4-FFF2-40B4-BE49-F238E27FC236}">
                <a16:creationId xmlns:a16="http://schemas.microsoft.com/office/drawing/2014/main" id="{6A0B5A2F-404E-47BD-9168-BCE498C4C6AC}"/>
              </a:ext>
              <a:ext uri="{C183D7F6-B498-43B3-948B-1728B52AA6E4}">
                <adec:decorative xmlns:adec="http://schemas.microsoft.com/office/drawing/2017/decorative" val="0"/>
              </a:ext>
            </a:extLst>
          </p:cNvPr>
          <p:cNvSpPr>
            <a:spLocks noGrp="1"/>
          </p:cNvSpPr>
          <p:nvPr>
            <p:ph idx="1"/>
          </p:nvPr>
        </p:nvSpPr>
        <p:spPr/>
        <p:txBody>
          <a:bodyPr>
            <a:normAutofit/>
          </a:bodyPr>
          <a:lstStyle/>
          <a:p>
            <a:pPr marL="457200" indent="-457200">
              <a:spcAft>
                <a:spcPts val="0"/>
              </a:spcAft>
              <a:buFont typeface="Wingdings" panose="05000000000000000000" pitchFamily="2" charset="2"/>
              <a:buChar char="§"/>
              <a:defRPr/>
            </a:pPr>
            <a:r>
              <a:rPr lang="en-US" altLang="en-US" dirty="0"/>
              <a:t>Technical Difficulties</a:t>
            </a:r>
          </a:p>
          <a:p>
            <a:pPr marL="747522" lvl="1" indent="-347472">
              <a:spcAft>
                <a:spcPts val="600"/>
              </a:spcAft>
              <a:defRPr/>
            </a:pPr>
            <a:r>
              <a:rPr lang="en-US" altLang="en-US" b="0" dirty="0"/>
              <a:t>Use the Q&amp;A option at the bottom of the screen</a:t>
            </a:r>
          </a:p>
          <a:p>
            <a:pPr marL="747522" lvl="1" indent="-347472">
              <a:spcAft>
                <a:spcPts val="600"/>
              </a:spcAft>
              <a:defRPr/>
            </a:pPr>
            <a:r>
              <a:rPr lang="en-US" altLang="en-US" dirty="0"/>
              <a:t>Call 800-526-7234 or 877-781-9403 (TTY)</a:t>
            </a:r>
          </a:p>
          <a:p>
            <a:pPr marL="747522" lvl="1" indent="-347472">
              <a:spcAft>
                <a:spcPts val="600"/>
              </a:spcAft>
              <a:defRPr/>
            </a:pPr>
            <a:r>
              <a:rPr lang="en-US" altLang="en-US" dirty="0"/>
              <a:t>Use the </a:t>
            </a:r>
            <a:r>
              <a:rPr lang="en-US" altLang="en-US" b="0" dirty="0"/>
              <a:t>Live Chat at AskJAN.org</a:t>
            </a:r>
          </a:p>
          <a:p>
            <a:pPr marL="747522" lvl="1" indent="-347472">
              <a:spcAft>
                <a:spcPts val="1200"/>
              </a:spcAft>
              <a:defRPr/>
            </a:pPr>
            <a:r>
              <a:rPr lang="en-US" altLang="en-US" dirty="0"/>
              <a:t>Access Frequently Asked Questions</a:t>
            </a:r>
            <a:br>
              <a:rPr lang="en-US" altLang="en-US" dirty="0"/>
            </a:br>
            <a:r>
              <a:rPr lang="en-US" altLang="en-US" dirty="0">
                <a:hlinkClick r:id="rId3"/>
              </a:rPr>
              <a:t>https://AskJAN.org/training/Frequently-Asked-Questions-About-JAN-s-Remote-Trainings.cfm</a:t>
            </a:r>
            <a:endParaRPr lang="en-US" altLang="en-US" dirty="0"/>
          </a:p>
          <a:p>
            <a:pPr marL="457200" indent="-457200">
              <a:spcAft>
                <a:spcPts val="0"/>
              </a:spcAft>
              <a:buFont typeface="Wingdings" panose="05000000000000000000" pitchFamily="2" charset="2"/>
              <a:buChar char="§"/>
              <a:defRPr/>
            </a:pPr>
            <a:r>
              <a:rPr lang="en-US" altLang="en-US" dirty="0"/>
              <a:t>Questions for Presenters</a:t>
            </a:r>
          </a:p>
          <a:p>
            <a:pPr marL="747522" lvl="1" indent="-347472">
              <a:spcAft>
                <a:spcPts val="600"/>
              </a:spcAft>
              <a:defRPr/>
            </a:pPr>
            <a:r>
              <a:rPr lang="en-US" altLang="en-US" b="0" dirty="0"/>
              <a:t>Use the Q&amp;A option at the bottom of the screen</a:t>
            </a:r>
          </a:p>
          <a:p>
            <a:pPr marL="747522" lvl="1" indent="-347472">
              <a:spcAft>
                <a:spcPts val="600"/>
              </a:spcAft>
              <a:defRPr/>
            </a:pPr>
            <a:r>
              <a:rPr lang="en-US" altLang="en-US" dirty="0"/>
              <a:t>Questions will be gathered into a queue</a:t>
            </a:r>
          </a:p>
          <a:p>
            <a:pPr marL="457200" lvl="1" indent="0" eaLnBrk="1" hangingPunct="1">
              <a:lnSpc>
                <a:spcPct val="90000"/>
              </a:lnSpc>
              <a:spcBef>
                <a:spcPct val="0"/>
              </a:spcBef>
              <a:defRPr/>
            </a:pPr>
            <a:endParaRPr lang="en-US" altLang="en-US" dirty="0"/>
          </a:p>
          <a:p>
            <a:pPr marL="0" indent="0" eaLnBrk="1" hangingPunct="1">
              <a:lnSpc>
                <a:spcPct val="90000"/>
              </a:lnSpc>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 uri="{C183D7F6-B498-43B3-948B-1728B52AA6E4}">
                <adec:decorative xmlns:adec="http://schemas.microsoft.com/office/drawing/2017/decorative" val="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4A1EBB1-62DE-4AC8-B2E5-59460DEBDD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86797" y="2820150"/>
            <a:ext cx="1186232" cy="498494"/>
          </a:xfrm>
          <a:prstGeom prst="rect">
            <a:avLst/>
          </a:prstGeom>
        </p:spPr>
      </p:pic>
    </p:spTree>
    <p:extLst>
      <p:ext uri="{BB962C8B-B14F-4D97-AF65-F5344CB8AC3E}">
        <p14:creationId xmlns:p14="http://schemas.microsoft.com/office/powerpoint/2010/main" val="12376116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3246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Fear / Anxiety Situation </a:t>
            </a:r>
            <a:r>
              <a:rPr lang="en-US" kern="0" dirty="0">
                <a:latin typeface="Arial"/>
              </a:rPr>
              <a:t>2</a:t>
            </a:r>
            <a:endParaRPr kumimoji="0" lang="en-US" sz="3200" b="1" i="0" u="none" strike="noStrike" kern="0" cap="none" spc="0" normalizeH="0" baseline="0" noProof="0" dirty="0">
              <a:ln>
                <a:noFill/>
              </a:ln>
              <a:solidFill>
                <a:srgbClr val="002C5F"/>
              </a:solidFill>
              <a:effectLst/>
              <a:uLnTx/>
              <a:uFillTx/>
              <a:latin typeface="Arial"/>
              <a:ea typeface="+mj-ea"/>
              <a:cs typeface="Arial" pitchFamily="34" charset="0"/>
            </a:endParaRP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buFont typeface="Arial" panose="020B0604020202020204" pitchFamily="34" charset="0"/>
              <a:buNone/>
            </a:pPr>
            <a:r>
              <a:rPr lang="en-US" b="0" dirty="0">
                <a:effectLst/>
                <a:ea typeface="Calibri" panose="020F0502020204030204" pitchFamily="34" charset="0"/>
              </a:rPr>
              <a:t>An employee who has been in the workplace during the pandemic is now asking that the employer require others to remain at home teleworking, because he states he cannot tolerate close contact with coworkers. </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60B0E8E-754D-4AC4-A4EF-5D5539B4F8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24200" y="3733800"/>
            <a:ext cx="3276600" cy="2457450"/>
          </a:xfrm>
          <a:prstGeom prst="rect">
            <a:avLst/>
          </a:prstGeom>
        </p:spPr>
      </p:pic>
    </p:spTree>
    <p:extLst>
      <p:ext uri="{BB962C8B-B14F-4D97-AF65-F5344CB8AC3E}">
        <p14:creationId xmlns:p14="http://schemas.microsoft.com/office/powerpoint/2010/main" val="78074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0">
            <a:extLst>
              <a:ext uri="{FF2B5EF4-FFF2-40B4-BE49-F238E27FC236}">
                <a16:creationId xmlns:a16="http://schemas.microsoft.com/office/drawing/2014/main" id="{B8861CBA-4165-477C-AF6D-98676C814E0E}"/>
              </a:ext>
            </a:extLst>
          </p:cNvPr>
          <p:cNvSpPr txBox="1">
            <a:spLocks noGrp="1" noChangeArrowheads="1"/>
          </p:cNvSpPr>
          <p:nvPr>
            <p:ph type="title" idx="4294967295"/>
          </p:nvPr>
        </p:nvSpPr>
        <p:spPr bwMode="auto">
          <a:xfrm>
            <a:off x="457200" y="533400"/>
            <a:ext cx="5791200" cy="584775"/>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Questions (4) </a:t>
            </a:r>
          </a:p>
        </p:txBody>
      </p:sp>
      <p:sp>
        <p:nvSpPr>
          <p:cNvPr id="22530" name="Content Placeholder 2">
            <a:extLst>
              <a:ext uri="{FF2B5EF4-FFF2-40B4-BE49-F238E27FC236}">
                <a16:creationId xmlns:a16="http://schemas.microsoft.com/office/drawing/2014/main" id="{DEB5D67E-4B1F-41FA-9F5D-75AD665EF9C5}"/>
              </a:ext>
            </a:extLst>
          </p:cNvPr>
          <p:cNvSpPr>
            <a:spLocks noGrp="1"/>
          </p:cNvSpPr>
          <p:nvPr>
            <p:ph idx="1"/>
          </p:nvPr>
        </p:nvSpPr>
        <p:spPr>
          <a:xfrm>
            <a:off x="838200" y="1295400"/>
            <a:ext cx="7848600" cy="5184775"/>
          </a:xfrm>
        </p:spPr>
        <p:txBody>
          <a:bodyPr/>
          <a:lstStyle/>
          <a:p>
            <a:pPr eaLnBrk="1" hangingPunct="1"/>
            <a:endParaRPr lang="en-US" altLang="en-US" dirty="0">
              <a:solidFill>
                <a:srgbClr val="00B0F0"/>
              </a:solidFill>
            </a:endParaRPr>
          </a:p>
          <a:p>
            <a:pPr algn="ctr" eaLnBrk="1" hangingPunct="1"/>
            <a:endParaRPr lang="en-US" altLang="en-US" dirty="0">
              <a:solidFill>
                <a:srgbClr val="FF0000"/>
              </a:solidFill>
            </a:endParaRPr>
          </a:p>
          <a:p>
            <a:pPr algn="ctr" eaLnBrk="1" hangingPunct="1"/>
            <a:r>
              <a:rPr lang="en-US" altLang="en-US" dirty="0">
                <a:solidFill>
                  <a:srgbClr val="FF0000"/>
                </a:solidFill>
              </a:rPr>
              <a:t> </a:t>
            </a:r>
            <a:r>
              <a:rPr lang="en-US" altLang="en-US" sz="4800" dirty="0">
                <a:solidFill>
                  <a:srgbClr val="0070C0"/>
                </a:solidFill>
              </a:rPr>
              <a:t>Questions</a:t>
            </a:r>
          </a:p>
          <a:p>
            <a:pPr algn="ctr" eaLnBrk="1" hangingPunct="1"/>
            <a:endParaRPr lang="en-US" altLang="en-US" sz="4800" dirty="0">
              <a:solidFill>
                <a:schemeClr val="accent1">
                  <a:lumMod val="50000"/>
                </a:schemeClr>
              </a:solidFill>
            </a:endParaRPr>
          </a:p>
        </p:txBody>
      </p:sp>
      <p:sp>
        <p:nvSpPr>
          <p:cNvPr id="22531" name="Slide Number Placeholder 1">
            <a:extLst>
              <a:ext uri="{FF2B5EF4-FFF2-40B4-BE49-F238E27FC236}">
                <a16:creationId xmlns:a16="http://schemas.microsoft.com/office/drawing/2014/main" id="{8BBF4DF8-79AA-406B-90A9-9AC4A0C481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4AA7ECE-6C69-4BEA-B253-5E3D437273EA}" type="slidenum">
              <a:rPr lang="en-US" altLang="en-US" sz="1400" smtClean="0">
                <a:solidFill>
                  <a:srgbClr val="FFFFFF"/>
                </a:solidFill>
              </a:rPr>
              <a:pPr>
                <a:spcBef>
                  <a:spcPct val="0"/>
                </a:spcBef>
                <a:buFontTx/>
                <a:buNone/>
              </a:pPr>
              <a:t>21</a:t>
            </a:fld>
            <a:endParaRPr lang="en-US" altLang="en-US" sz="1400">
              <a:solidFill>
                <a:srgbClr val="FFFFFF"/>
              </a:solidFill>
            </a:endParaRPr>
          </a:p>
        </p:txBody>
      </p:sp>
      <p:pic>
        <p:nvPicPr>
          <p:cNvPr id="2" name="Picture 1">
            <a:extLst>
              <a:ext uri="{FF2B5EF4-FFF2-40B4-BE49-F238E27FC236}">
                <a16:creationId xmlns:a16="http://schemas.microsoft.com/office/drawing/2014/main" id="{533CAA49-287B-41A5-AE28-213D329B21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2200" y="3573772"/>
            <a:ext cx="4608975" cy="1932599"/>
          </a:xfrm>
          <a:prstGeom prst="rect">
            <a:avLst/>
          </a:prstGeom>
        </p:spPr>
      </p:pic>
    </p:spTree>
    <p:extLst>
      <p:ext uri="{BB962C8B-B14F-4D97-AF65-F5344CB8AC3E}">
        <p14:creationId xmlns:p14="http://schemas.microsoft.com/office/powerpoint/2010/main" val="1886698800"/>
      </p:ext>
    </p:extLst>
  </p:cSld>
  <p:clrMapOvr>
    <a:masterClrMapping/>
  </p:clrMapOvr>
  <p:transition spd="slow">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Service Animals</a:t>
            </a: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buFont typeface="Arial" panose="020B0604020202020204" pitchFamily="34" charset="0"/>
              <a:buNone/>
            </a:pPr>
            <a:endParaRPr lang="en-US" altLang="en-US" dirty="0">
              <a:solidFill>
                <a:srgbClr val="0096DB"/>
              </a:solidFill>
            </a:endParaRPr>
          </a:p>
          <a:p>
            <a:pPr marL="0" indent="0">
              <a:buFont typeface="Arial" panose="020B0604020202020204" pitchFamily="34" charset="0"/>
              <a:buNone/>
            </a:pPr>
            <a:endParaRPr lang="en-US" altLang="en-US" dirty="0">
              <a:solidFill>
                <a:srgbClr val="0096DB"/>
              </a:solidFill>
            </a:endParaRPr>
          </a:p>
          <a:p>
            <a:pPr marL="0" indent="0" algn="ctr">
              <a:buFont typeface="Arial" panose="020B0604020202020204" pitchFamily="34" charset="0"/>
              <a:buNone/>
            </a:pPr>
            <a:r>
              <a:rPr lang="en-US" altLang="en-US" sz="5400" dirty="0">
                <a:solidFill>
                  <a:srgbClr val="0070C0"/>
                </a:solidFill>
              </a:rPr>
              <a:t>SERVICE and EMOTIONAL SUPPORT  ANIMALS</a:t>
            </a:r>
          </a:p>
          <a:p>
            <a:pPr marL="0" indent="0">
              <a:buFont typeface="Arial" panose="020B0604020202020204" pitchFamily="34" charset="0"/>
              <a:buNone/>
            </a:pPr>
            <a:endParaRPr lang="en-US" altLang="en-US" sz="2400" b="0" dirty="0"/>
          </a:p>
          <a:p>
            <a:pPr marL="630238" indent="-630238"/>
            <a:endParaRPr lang="en-US" altLang="en-US" sz="240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0127419"/>
      </p:ext>
    </p:extLst>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Service Animals Situation 1</a:t>
            </a:r>
          </a:p>
        </p:txBody>
      </p:sp>
      <p:sp>
        <p:nvSpPr>
          <p:cNvPr id="75778" name="Rectangle 3"/>
          <p:cNvSpPr>
            <a:spLocks noGrp="1" noChangeArrowheads="1"/>
          </p:cNvSpPr>
          <p:nvPr>
            <p:ph idx="1"/>
          </p:nvPr>
        </p:nvSpPr>
        <p:spPr>
          <a:xfrm>
            <a:off x="838200" y="1273937"/>
            <a:ext cx="7848600" cy="5184775"/>
          </a:xfrm>
        </p:spPr>
        <p:txBody>
          <a:bodyPr>
            <a:normAutofit/>
          </a:bodyPr>
          <a:lstStyle/>
          <a:p>
            <a:pPr marL="0" indent="0">
              <a:buFont typeface="Arial" panose="020B0604020202020204" pitchFamily="34" charset="0"/>
              <a:buNone/>
            </a:pPr>
            <a:r>
              <a:rPr lang="en-US" b="0" dirty="0">
                <a:effectLst/>
                <a:ea typeface="Calibri" panose="020F0502020204030204" pitchFamily="34" charset="0"/>
              </a:rPr>
              <a:t>Telework is being phased out as an employer returns all employees to the physical workplace. During COVID an employee with anxiety obtained a dog and formed a deep connection. Being around the animal has greatly improved the employee’s mental health and he wants to continue working from home.</a:t>
            </a:r>
            <a:endParaRPr lang="en-US" altLang="en-US"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C5DDDD9-5E8D-4C19-BB44-8EB3E960F56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700" y="4343400"/>
            <a:ext cx="2578100" cy="1865330"/>
          </a:xfrm>
          <a:prstGeom prst="rect">
            <a:avLst/>
          </a:prstGeom>
        </p:spPr>
      </p:pic>
    </p:spTree>
    <p:extLst>
      <p:ext uri="{BB962C8B-B14F-4D97-AF65-F5344CB8AC3E}">
        <p14:creationId xmlns:p14="http://schemas.microsoft.com/office/powerpoint/2010/main" val="3940723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Service Animals Situation 2</a:t>
            </a:r>
          </a:p>
        </p:txBody>
      </p:sp>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b="0" dirty="0"/>
              <a:t>An employee with PTSD asks to bring an emotional support animal to work. The employer denies the request because the employee did not need the accommodation before the pandemic.</a:t>
            </a:r>
          </a:p>
          <a:p>
            <a:pPr marL="0" indent="0">
              <a:buFont typeface="Arial" panose="020B0604020202020204" pitchFamily="34" charset="0"/>
              <a:buNone/>
            </a:pPr>
            <a:endParaRPr lang="en-US" altLang="en-US" sz="2400"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0D96129-1A42-476F-9972-01929CFBEA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36062" y="3581400"/>
            <a:ext cx="3452875" cy="2307149"/>
          </a:xfrm>
          <a:prstGeom prst="rect">
            <a:avLst/>
          </a:prstGeom>
        </p:spPr>
      </p:pic>
    </p:spTree>
    <p:extLst>
      <p:ext uri="{BB962C8B-B14F-4D97-AF65-F5344CB8AC3E}">
        <p14:creationId xmlns:p14="http://schemas.microsoft.com/office/powerpoint/2010/main" val="904264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0">
            <a:extLst>
              <a:ext uri="{FF2B5EF4-FFF2-40B4-BE49-F238E27FC236}">
                <a16:creationId xmlns:a16="http://schemas.microsoft.com/office/drawing/2014/main" id="{B8861CBA-4165-477C-AF6D-98676C814E0E}"/>
              </a:ext>
            </a:extLst>
          </p:cNvPr>
          <p:cNvSpPr txBox="1">
            <a:spLocks noGrp="1" noChangeArrowheads="1"/>
          </p:cNvSpPr>
          <p:nvPr>
            <p:ph type="title" idx="4294967295"/>
          </p:nvPr>
        </p:nvSpPr>
        <p:spPr bwMode="auto">
          <a:xfrm>
            <a:off x="457200" y="533400"/>
            <a:ext cx="5791200" cy="584775"/>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Questions (5) </a:t>
            </a:r>
          </a:p>
        </p:txBody>
      </p:sp>
      <p:sp>
        <p:nvSpPr>
          <p:cNvPr id="22530" name="Content Placeholder 2">
            <a:extLst>
              <a:ext uri="{FF2B5EF4-FFF2-40B4-BE49-F238E27FC236}">
                <a16:creationId xmlns:a16="http://schemas.microsoft.com/office/drawing/2014/main" id="{DEB5D67E-4B1F-41FA-9F5D-75AD665EF9C5}"/>
              </a:ext>
            </a:extLst>
          </p:cNvPr>
          <p:cNvSpPr>
            <a:spLocks noGrp="1"/>
          </p:cNvSpPr>
          <p:nvPr>
            <p:ph idx="1"/>
          </p:nvPr>
        </p:nvSpPr>
        <p:spPr>
          <a:xfrm>
            <a:off x="838200" y="1295400"/>
            <a:ext cx="7848600" cy="5184775"/>
          </a:xfrm>
        </p:spPr>
        <p:txBody>
          <a:bodyPr/>
          <a:lstStyle/>
          <a:p>
            <a:pPr eaLnBrk="1" hangingPunct="1"/>
            <a:endParaRPr lang="en-US" altLang="en-US" dirty="0">
              <a:solidFill>
                <a:srgbClr val="00B0F0"/>
              </a:solidFill>
            </a:endParaRPr>
          </a:p>
          <a:p>
            <a:pPr algn="ctr" eaLnBrk="1" hangingPunct="1"/>
            <a:endParaRPr lang="en-US" altLang="en-US" dirty="0">
              <a:solidFill>
                <a:srgbClr val="FF0000"/>
              </a:solidFill>
            </a:endParaRPr>
          </a:p>
          <a:p>
            <a:pPr algn="ctr" eaLnBrk="1" hangingPunct="1"/>
            <a:r>
              <a:rPr lang="en-US" altLang="en-US" dirty="0">
                <a:solidFill>
                  <a:srgbClr val="FF0000"/>
                </a:solidFill>
              </a:rPr>
              <a:t> </a:t>
            </a:r>
            <a:r>
              <a:rPr lang="en-US" altLang="en-US" sz="4800" dirty="0">
                <a:solidFill>
                  <a:srgbClr val="0070C0"/>
                </a:solidFill>
              </a:rPr>
              <a:t>Questions</a:t>
            </a:r>
          </a:p>
          <a:p>
            <a:pPr algn="ctr" eaLnBrk="1" hangingPunct="1"/>
            <a:endParaRPr lang="en-US" altLang="en-US" sz="4800" dirty="0">
              <a:solidFill>
                <a:schemeClr val="accent1">
                  <a:lumMod val="50000"/>
                </a:schemeClr>
              </a:solidFill>
            </a:endParaRPr>
          </a:p>
        </p:txBody>
      </p:sp>
      <p:sp>
        <p:nvSpPr>
          <p:cNvPr id="22531" name="Slide Number Placeholder 1">
            <a:extLst>
              <a:ext uri="{FF2B5EF4-FFF2-40B4-BE49-F238E27FC236}">
                <a16:creationId xmlns:a16="http://schemas.microsoft.com/office/drawing/2014/main" id="{8BBF4DF8-79AA-406B-90A9-9AC4A0C481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4AA7ECE-6C69-4BEA-B253-5E3D437273EA}" type="slidenum">
              <a:rPr lang="en-US" altLang="en-US" sz="1400" smtClean="0">
                <a:solidFill>
                  <a:srgbClr val="FFFFFF"/>
                </a:solidFill>
              </a:rPr>
              <a:pPr>
                <a:spcBef>
                  <a:spcPct val="0"/>
                </a:spcBef>
                <a:buFontTx/>
                <a:buNone/>
              </a:pPr>
              <a:t>25</a:t>
            </a:fld>
            <a:endParaRPr lang="en-US" altLang="en-US" sz="1400">
              <a:solidFill>
                <a:srgbClr val="FFFFFF"/>
              </a:solidFill>
            </a:endParaRPr>
          </a:p>
        </p:txBody>
      </p:sp>
      <p:pic>
        <p:nvPicPr>
          <p:cNvPr id="2" name="Picture 1">
            <a:extLst>
              <a:ext uri="{FF2B5EF4-FFF2-40B4-BE49-F238E27FC236}">
                <a16:creationId xmlns:a16="http://schemas.microsoft.com/office/drawing/2014/main" id="{533CAA49-287B-41A5-AE28-213D329B21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2200" y="3573772"/>
            <a:ext cx="4608975" cy="1932599"/>
          </a:xfrm>
          <a:prstGeom prst="rect">
            <a:avLst/>
          </a:prstGeom>
        </p:spPr>
      </p:pic>
    </p:spTree>
    <p:extLst>
      <p:ext uri="{BB962C8B-B14F-4D97-AF65-F5344CB8AC3E}">
        <p14:creationId xmlns:p14="http://schemas.microsoft.com/office/powerpoint/2010/main" val="804718421"/>
      </p:ext>
    </p:extLst>
  </p:cSld>
  <p:clrMapOvr>
    <a:masterClrMapping/>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Long COVID</a:t>
            </a: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buFont typeface="Arial" panose="020B0604020202020204" pitchFamily="34" charset="0"/>
              <a:buNone/>
            </a:pPr>
            <a:endParaRPr lang="en-US" altLang="en-US" dirty="0">
              <a:solidFill>
                <a:srgbClr val="0096DB"/>
              </a:solidFill>
            </a:endParaRPr>
          </a:p>
          <a:p>
            <a:pPr marL="0" indent="0">
              <a:buFont typeface="Arial" panose="020B0604020202020204" pitchFamily="34" charset="0"/>
              <a:buNone/>
            </a:pPr>
            <a:endParaRPr lang="en-US" altLang="en-US" dirty="0">
              <a:solidFill>
                <a:srgbClr val="0096DB"/>
              </a:solidFill>
            </a:endParaRPr>
          </a:p>
          <a:p>
            <a:pPr marL="0" indent="0">
              <a:buFont typeface="Arial" panose="020B0604020202020204" pitchFamily="34" charset="0"/>
              <a:buNone/>
            </a:pPr>
            <a:endParaRPr lang="en-US" altLang="en-US" dirty="0">
              <a:solidFill>
                <a:srgbClr val="0096DB"/>
              </a:solidFill>
            </a:endParaRPr>
          </a:p>
          <a:p>
            <a:pPr marL="0" indent="0" algn="ctr">
              <a:buFont typeface="Arial" panose="020B0604020202020204" pitchFamily="34" charset="0"/>
              <a:buNone/>
            </a:pPr>
            <a:r>
              <a:rPr lang="en-US" altLang="en-US" sz="5400" dirty="0">
                <a:solidFill>
                  <a:srgbClr val="0070C0"/>
                </a:solidFill>
              </a:rPr>
              <a:t>Long COVID</a:t>
            </a:r>
          </a:p>
          <a:p>
            <a:pPr marL="0" indent="0">
              <a:buFont typeface="Arial" panose="020B0604020202020204" pitchFamily="34" charset="0"/>
              <a:buNone/>
            </a:pPr>
            <a:endParaRPr lang="en-US" altLang="en-US" sz="2400" b="0" dirty="0"/>
          </a:p>
          <a:p>
            <a:pPr marL="0" marR="0">
              <a:spcBef>
                <a:spcPts val="0"/>
              </a:spcBef>
              <a:spcAft>
                <a:spcPts val="0"/>
              </a:spcAft>
            </a:pPr>
            <a:endParaRPr lang="en-US" sz="2400" dirty="0">
              <a:solidFill>
                <a:srgbClr val="0070C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2400" dirty="0">
                <a:solidFill>
                  <a:srgbClr val="0070C0"/>
                </a:solidFill>
                <a:effectLst/>
                <a:latin typeface="Arial" panose="020B0604020202020204" pitchFamily="34" charset="0"/>
                <a:ea typeface="Calibri" panose="020F0502020204030204" pitchFamily="34" charset="0"/>
              </a:rPr>
              <a:t>DOJ/HHS guidance: </a:t>
            </a:r>
            <a:br>
              <a:rPr lang="en-US" sz="2400" dirty="0">
                <a:solidFill>
                  <a:srgbClr val="0070C0"/>
                </a:solidFill>
                <a:effectLst/>
                <a:latin typeface="Arial" panose="020B0604020202020204" pitchFamily="34" charset="0"/>
                <a:ea typeface="Calibri" panose="020F0502020204030204" pitchFamily="34" charset="0"/>
              </a:rPr>
            </a:br>
            <a:r>
              <a:rPr lang="en-US" sz="2400" b="0" u="sng" dirty="0">
                <a:solidFill>
                  <a:srgbClr val="0563C1"/>
                </a:solidFill>
                <a:effectLst/>
                <a:latin typeface="Arial" panose="020B0604020202020204" pitchFamily="34" charset="0"/>
                <a:ea typeface="Calibri" panose="020F0502020204030204" pitchFamily="34" charset="0"/>
                <a:hlinkClick r:id="rId3"/>
              </a:rPr>
              <a:t>https://www.hhs.gov/civil-rights/for-providers/civil-rights-covid19/guidance-long-covid-disability/index.html</a:t>
            </a:r>
            <a:endParaRPr lang="en-US" sz="2000" b="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effectLst/>
                <a:latin typeface="Arial" panose="020B060402020202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630238" indent="-630238"/>
            <a:endParaRPr lang="en-US" altLang="en-US" sz="240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2785041"/>
      </p:ext>
    </p:extLst>
  </p:cSld>
  <p:clrMapOvr>
    <a:masterClrMapping/>
  </p:clrMapOvr>
  <p:transition spd="slow">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Long COVID Situation 1</a:t>
            </a:r>
          </a:p>
        </p:txBody>
      </p:sp>
      <p:sp>
        <p:nvSpPr>
          <p:cNvPr id="75778" name="Rectangle 3"/>
          <p:cNvSpPr>
            <a:spLocks noGrp="1" noChangeArrowheads="1"/>
          </p:cNvSpPr>
          <p:nvPr>
            <p:ph idx="1"/>
          </p:nvPr>
        </p:nvSpPr>
        <p:spPr>
          <a:xfrm>
            <a:off x="838200" y="1295400"/>
            <a:ext cx="7848600" cy="5184775"/>
          </a:xfrm>
        </p:spPr>
        <p:txBody>
          <a:bodyPr/>
          <a:lstStyle/>
          <a:p>
            <a:pPr marL="0" indent="0">
              <a:buFont typeface="Arial" panose="020B0604020202020204" pitchFamily="34" charset="0"/>
              <a:buNone/>
            </a:pPr>
            <a:r>
              <a:rPr lang="en-US" altLang="en-US" b="0" dirty="0"/>
              <a:t>An employee returning to work after having COVID-19 asked for periodic rest breaks to help her deal with ongoing fatigue and stress intolerance. The employer denied the request after deciding that COVID-19 is not a disability. </a:t>
            </a:r>
          </a:p>
          <a:p>
            <a:pPr marL="0" indent="0">
              <a:buFont typeface="Arial" panose="020B0604020202020204" pitchFamily="34" charset="0"/>
              <a:buNone/>
            </a:pPr>
            <a:endParaRPr lang="en-US" altLang="en-US" sz="2400" b="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7EEC727-733C-40C4-A614-BEB4D24297E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089" y="3887787"/>
            <a:ext cx="3466822" cy="2166733"/>
          </a:xfrm>
          <a:prstGeom prst="rect">
            <a:avLst/>
          </a:prstGeom>
        </p:spPr>
      </p:pic>
    </p:spTree>
    <p:extLst>
      <p:ext uri="{BB962C8B-B14F-4D97-AF65-F5344CB8AC3E}">
        <p14:creationId xmlns:p14="http://schemas.microsoft.com/office/powerpoint/2010/main" val="858891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99288"/>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Long COVID Situation 2 </a:t>
            </a: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r>
              <a:rPr lang="en-US" b="0"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Jules is a customer service agent finding it difficult to keep up with the constant barrage of phone calls and remember pertinent information to relay to customers quickly. She asked for the accommodations of no phone calls, but more chats with time off between the chats to gather her thoughts. Her employer denied both due to her performance standards and business need. </a:t>
            </a:r>
          </a:p>
          <a:p>
            <a:pPr marL="0" indent="0">
              <a:buFont typeface="Arial" panose="020B0604020202020204" pitchFamily="34" charset="0"/>
              <a:buNone/>
            </a:pPr>
            <a:endParaRPr lang="en-US" altLang="en-US" sz="2400" b="0" dirty="0"/>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8DAE73EA-CBD2-4EF8-BC53-9623449504C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39839" y="4806696"/>
            <a:ext cx="2264322" cy="1511808"/>
          </a:xfrm>
          <a:prstGeom prst="rect">
            <a:avLst/>
          </a:prstGeom>
        </p:spPr>
      </p:pic>
    </p:spTree>
    <p:extLst>
      <p:ext uri="{BB962C8B-B14F-4D97-AF65-F5344CB8AC3E}">
        <p14:creationId xmlns:p14="http://schemas.microsoft.com/office/powerpoint/2010/main" val="1593215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0">
            <a:extLst>
              <a:ext uri="{FF2B5EF4-FFF2-40B4-BE49-F238E27FC236}">
                <a16:creationId xmlns:a16="http://schemas.microsoft.com/office/drawing/2014/main" id="{B8861CBA-4165-477C-AF6D-98676C814E0E}"/>
              </a:ext>
            </a:extLst>
          </p:cNvPr>
          <p:cNvSpPr txBox="1">
            <a:spLocks noGrp="1" noChangeArrowheads="1"/>
          </p:cNvSpPr>
          <p:nvPr>
            <p:ph type="title" idx="4294967295"/>
          </p:nvPr>
        </p:nvSpPr>
        <p:spPr bwMode="auto">
          <a:xfrm>
            <a:off x="457200" y="533400"/>
            <a:ext cx="5791200" cy="584775"/>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Questions (6) </a:t>
            </a:r>
          </a:p>
        </p:txBody>
      </p:sp>
      <p:sp>
        <p:nvSpPr>
          <p:cNvPr id="22530" name="Content Placeholder 2">
            <a:extLst>
              <a:ext uri="{FF2B5EF4-FFF2-40B4-BE49-F238E27FC236}">
                <a16:creationId xmlns:a16="http://schemas.microsoft.com/office/drawing/2014/main" id="{DEB5D67E-4B1F-41FA-9F5D-75AD665EF9C5}"/>
              </a:ext>
            </a:extLst>
          </p:cNvPr>
          <p:cNvSpPr>
            <a:spLocks noGrp="1"/>
          </p:cNvSpPr>
          <p:nvPr>
            <p:ph idx="1"/>
          </p:nvPr>
        </p:nvSpPr>
        <p:spPr>
          <a:xfrm>
            <a:off x="838200" y="1295400"/>
            <a:ext cx="7848600" cy="5184775"/>
          </a:xfrm>
        </p:spPr>
        <p:txBody>
          <a:bodyPr/>
          <a:lstStyle/>
          <a:p>
            <a:pPr eaLnBrk="1" hangingPunct="1"/>
            <a:endParaRPr lang="en-US" altLang="en-US" dirty="0">
              <a:solidFill>
                <a:srgbClr val="00B0F0"/>
              </a:solidFill>
            </a:endParaRPr>
          </a:p>
          <a:p>
            <a:pPr algn="ctr" eaLnBrk="1" hangingPunct="1"/>
            <a:endParaRPr lang="en-US" altLang="en-US" dirty="0">
              <a:solidFill>
                <a:srgbClr val="FF0000"/>
              </a:solidFill>
            </a:endParaRPr>
          </a:p>
          <a:p>
            <a:pPr algn="ctr" eaLnBrk="1" hangingPunct="1"/>
            <a:r>
              <a:rPr lang="en-US" altLang="en-US" dirty="0">
                <a:solidFill>
                  <a:srgbClr val="FF0000"/>
                </a:solidFill>
              </a:rPr>
              <a:t> </a:t>
            </a:r>
            <a:r>
              <a:rPr lang="en-US" altLang="en-US" sz="4800" dirty="0">
                <a:solidFill>
                  <a:srgbClr val="0070C0"/>
                </a:solidFill>
              </a:rPr>
              <a:t>Questions</a:t>
            </a:r>
          </a:p>
          <a:p>
            <a:pPr algn="ctr" eaLnBrk="1" hangingPunct="1"/>
            <a:endParaRPr lang="en-US" altLang="en-US" sz="4800" dirty="0">
              <a:solidFill>
                <a:schemeClr val="accent1">
                  <a:lumMod val="50000"/>
                </a:schemeClr>
              </a:solidFill>
            </a:endParaRPr>
          </a:p>
        </p:txBody>
      </p:sp>
      <p:sp>
        <p:nvSpPr>
          <p:cNvPr id="22531" name="Slide Number Placeholder 1">
            <a:extLst>
              <a:ext uri="{FF2B5EF4-FFF2-40B4-BE49-F238E27FC236}">
                <a16:creationId xmlns:a16="http://schemas.microsoft.com/office/drawing/2014/main" id="{8BBF4DF8-79AA-406B-90A9-9AC4A0C481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4AA7ECE-6C69-4BEA-B253-5E3D437273EA}" type="slidenum">
              <a:rPr lang="en-US" altLang="en-US" sz="1400" smtClean="0">
                <a:solidFill>
                  <a:srgbClr val="FFFFFF"/>
                </a:solidFill>
              </a:rPr>
              <a:pPr>
                <a:spcBef>
                  <a:spcPct val="0"/>
                </a:spcBef>
                <a:buFontTx/>
                <a:buNone/>
              </a:pPr>
              <a:t>29</a:t>
            </a:fld>
            <a:endParaRPr lang="en-US" altLang="en-US" sz="1400">
              <a:solidFill>
                <a:srgbClr val="FFFFFF"/>
              </a:solidFill>
            </a:endParaRPr>
          </a:p>
        </p:txBody>
      </p:sp>
      <p:pic>
        <p:nvPicPr>
          <p:cNvPr id="2" name="Picture 1">
            <a:extLst>
              <a:ext uri="{FF2B5EF4-FFF2-40B4-BE49-F238E27FC236}">
                <a16:creationId xmlns:a16="http://schemas.microsoft.com/office/drawing/2014/main" id="{533CAA49-287B-41A5-AE28-213D329B21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2200" y="3573772"/>
            <a:ext cx="4608975" cy="1932599"/>
          </a:xfrm>
          <a:prstGeom prst="rect">
            <a:avLst/>
          </a:prstGeom>
        </p:spPr>
      </p:pic>
    </p:spTree>
    <p:extLst>
      <p:ext uri="{BB962C8B-B14F-4D97-AF65-F5344CB8AC3E}">
        <p14:creationId xmlns:p14="http://schemas.microsoft.com/office/powerpoint/2010/main" val="2246127235"/>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2EA-FC8B-479A-8DDD-85F402493598}"/>
              </a:ext>
            </a:extLst>
          </p:cNvPr>
          <p:cNvSpPr>
            <a:spLocks noGrp="1"/>
          </p:cNvSpPr>
          <p:nvPr>
            <p:ph type="title" idx="4294967295"/>
          </p:nvPr>
        </p:nvSpPr>
        <p:spPr>
          <a:xfrm>
            <a:off x="457200" y="274638"/>
            <a:ext cx="8153400" cy="1020762"/>
          </a:xfrm>
        </p:spPr>
        <p:txBody>
          <a:bodyPr/>
          <a:lstStyle/>
          <a:p>
            <a:r>
              <a:rPr lang="en-US" dirty="0"/>
              <a:t>Housekeeping Cont’d</a:t>
            </a:r>
            <a:endParaRPr lang="en-US" sz="2800" dirty="0"/>
          </a:p>
        </p:txBody>
      </p:sp>
      <p:sp>
        <p:nvSpPr>
          <p:cNvPr id="18434" name="Content Placeholder 2">
            <a:extLst>
              <a:ext uri="{FF2B5EF4-FFF2-40B4-BE49-F238E27FC236}">
                <a16:creationId xmlns:a16="http://schemas.microsoft.com/office/drawing/2014/main" id="{6A0B5A2F-404E-47BD-9168-BCE498C4C6AC}"/>
              </a:ext>
            </a:extLst>
          </p:cNvPr>
          <p:cNvSpPr>
            <a:spLocks noGrp="1"/>
          </p:cNvSpPr>
          <p:nvPr>
            <p:ph idx="1"/>
          </p:nvPr>
        </p:nvSpPr>
        <p:spPr/>
        <p:txBody>
          <a:bodyPr>
            <a:normAutofit lnSpcReduction="10000"/>
          </a:bodyPr>
          <a:lstStyle/>
          <a:p>
            <a:pPr marL="457200" indent="-457200">
              <a:spcAft>
                <a:spcPts val="0"/>
              </a:spcAft>
              <a:buFont typeface="Wingdings" panose="05000000000000000000" pitchFamily="2" charset="2"/>
              <a:buChar char="§"/>
              <a:defRPr/>
            </a:pPr>
            <a:r>
              <a:rPr lang="en-US" altLang="en-US" dirty="0"/>
              <a:t>PPT Slides</a:t>
            </a:r>
          </a:p>
          <a:p>
            <a:pPr marL="745236" lvl="1" indent="-342900">
              <a:spcAft>
                <a:spcPts val="600"/>
              </a:spcAft>
              <a:defRPr/>
            </a:pPr>
            <a:r>
              <a:rPr lang="en-US" altLang="en-US" dirty="0"/>
              <a:t>S</a:t>
            </a:r>
            <a:r>
              <a:rPr lang="en-US" altLang="en-US" b="0" dirty="0"/>
              <a:t>ee the link included in the webcast chat </a:t>
            </a:r>
          </a:p>
          <a:p>
            <a:pPr marL="745236" lvl="1" indent="-342900">
              <a:spcAft>
                <a:spcPts val="1200"/>
              </a:spcAft>
              <a:defRPr/>
            </a:pPr>
            <a:r>
              <a:rPr lang="en-US" altLang="en-US" b="0" dirty="0"/>
              <a:t>Download from the </a:t>
            </a:r>
            <a:r>
              <a:rPr lang="en-US" altLang="en-US" b="0" dirty="0">
                <a:hlinkClick r:id="rId3"/>
              </a:rPr>
              <a:t>Webcast Series Archive</a:t>
            </a:r>
            <a:r>
              <a:rPr lang="en-US" altLang="en-US" b="0" dirty="0"/>
              <a:t> section </a:t>
            </a:r>
            <a:br>
              <a:rPr lang="en-US" altLang="en-US" b="0" dirty="0"/>
            </a:br>
            <a:r>
              <a:rPr lang="en-US" altLang="en-US" b="0" dirty="0"/>
              <a:t>of the </a:t>
            </a:r>
            <a:r>
              <a:rPr lang="en-US" altLang="en-US" b="0" dirty="0">
                <a:hlinkClick r:id="rId4"/>
              </a:rPr>
              <a:t>Training</a:t>
            </a:r>
            <a:r>
              <a:rPr lang="en-US" altLang="en-US" b="0" dirty="0"/>
              <a:t> page at AskJAN.org</a:t>
            </a:r>
          </a:p>
          <a:p>
            <a:pPr marL="457200" indent="-457200">
              <a:spcAft>
                <a:spcPts val="0"/>
              </a:spcAft>
              <a:buFont typeface="Wingdings" panose="05000000000000000000" pitchFamily="2" charset="2"/>
              <a:buChar char="§"/>
              <a:defRPr/>
            </a:pPr>
            <a:r>
              <a:rPr lang="en-US" altLang="en-US" dirty="0"/>
              <a:t>Captioning</a:t>
            </a:r>
          </a:p>
          <a:p>
            <a:pPr marL="745236" lvl="1" indent="-342900">
              <a:spcAft>
                <a:spcPts val="600"/>
              </a:spcAft>
              <a:defRPr/>
            </a:pPr>
            <a:r>
              <a:rPr lang="en-US" altLang="en-US" b="0" dirty="0"/>
              <a:t>Use the closed caption </a:t>
            </a:r>
            <a:br>
              <a:rPr lang="en-US" altLang="en-US" b="0" dirty="0"/>
            </a:br>
            <a:r>
              <a:rPr lang="en-US" altLang="en-US" b="0" dirty="0"/>
              <a:t>option at the bottom </a:t>
            </a:r>
            <a:r>
              <a:rPr lang="en-US" altLang="en-US" dirty="0"/>
              <a:t>of the screen</a:t>
            </a:r>
          </a:p>
          <a:p>
            <a:pPr marL="745236" lvl="1" indent="-342900">
              <a:spcAft>
                <a:spcPts val="1200"/>
              </a:spcAft>
              <a:defRPr/>
            </a:pPr>
            <a:r>
              <a:rPr lang="en-US" altLang="en-US" dirty="0"/>
              <a:t>Transcript will be available with webcast archive</a:t>
            </a:r>
          </a:p>
          <a:p>
            <a:pPr marL="457200" indent="-457200">
              <a:spcAft>
                <a:spcPts val="1200"/>
              </a:spcAft>
              <a:buFont typeface="Wingdings" panose="05000000000000000000" pitchFamily="2" charset="2"/>
              <a:buChar char="§"/>
              <a:defRPr/>
            </a:pPr>
            <a:r>
              <a:rPr lang="en-US" altLang="en-US" dirty="0"/>
              <a:t>This event is being recorded</a:t>
            </a:r>
          </a:p>
          <a:p>
            <a:pPr marL="457200" indent="-457200">
              <a:spcAft>
                <a:spcPts val="1200"/>
              </a:spcAft>
              <a:buFont typeface="Wingdings" panose="05000000000000000000" pitchFamily="2" charset="2"/>
              <a:buChar char="§"/>
              <a:defRPr/>
            </a:pPr>
            <a:r>
              <a:rPr lang="en-US" altLang="en-US" dirty="0"/>
              <a:t>Please complete the evaluation at the end</a:t>
            </a:r>
          </a:p>
          <a:p>
            <a:pPr lvl="1" eaLnBrk="1" hangingPunct="1">
              <a:lnSpc>
                <a:spcPct val="90000"/>
              </a:lnSpc>
              <a:spcBef>
                <a:spcPct val="0"/>
              </a:spcBef>
              <a:buFont typeface="Arial" panose="020B0604020202020204" pitchFamily="34" charset="0"/>
              <a:buChar char="•"/>
              <a:defRPr/>
            </a:pPr>
            <a:endParaRPr lang="en-US" altLang="en-US" dirty="0"/>
          </a:p>
          <a:p>
            <a:pPr marL="0" indent="0" eaLnBrk="1" hangingPunct="1">
              <a:lnSpc>
                <a:spcPct val="90000"/>
              </a:lnSpc>
              <a:defRPr/>
            </a:pPr>
            <a:endParaRPr lang="en-US" altLang="en-US" dirty="0"/>
          </a:p>
        </p:txBody>
      </p:sp>
      <p:sp>
        <p:nvSpPr>
          <p:cNvPr id="51204" name="Slide Number Placeholder 5">
            <a:extLst>
              <a:ext uri="{FF2B5EF4-FFF2-40B4-BE49-F238E27FC236}">
                <a16:creationId xmlns:a16="http://schemas.microsoft.com/office/drawing/2014/main" id="{6EB1996F-3691-4EFB-BBF4-E0DEDD59627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38AEFA12-7985-4821-89F0-2C4C207FFFE0}" type="slidenum">
              <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35570E4-9E8D-4518-9D9E-A4C9E2D4BB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76338" y="3212636"/>
            <a:ext cx="1192178" cy="675088"/>
          </a:xfrm>
          <a:prstGeom prst="rect">
            <a:avLst/>
          </a:prstGeom>
        </p:spPr>
      </p:pic>
    </p:spTree>
    <p:extLst>
      <p:ext uri="{BB962C8B-B14F-4D97-AF65-F5344CB8AC3E}">
        <p14:creationId xmlns:p14="http://schemas.microsoft.com/office/powerpoint/2010/main" val="37587367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A42A-49B5-4AB9-B096-47437DBE08EB}"/>
              </a:ext>
            </a:extLst>
          </p:cNvPr>
          <p:cNvSpPr>
            <a:spLocks noGrp="1"/>
          </p:cNvSpPr>
          <p:nvPr>
            <p:ph type="title" idx="4294967295"/>
          </p:nvPr>
        </p:nvSpPr>
        <p:spPr>
          <a:xfrm>
            <a:off x="457200" y="274638"/>
            <a:ext cx="8153400" cy="1020762"/>
          </a:xfrm>
        </p:spPr>
        <p:txBody>
          <a:bodyPr/>
          <a:lstStyle/>
          <a:p>
            <a:r>
              <a:rPr lang="en-US" dirty="0"/>
              <a:t>Need more information?</a:t>
            </a:r>
          </a:p>
        </p:txBody>
      </p:sp>
      <p:sp>
        <p:nvSpPr>
          <p:cNvPr id="13314" name="Content Placeholder 2">
            <a:extLst>
              <a:ext uri="{FF2B5EF4-FFF2-40B4-BE49-F238E27FC236}">
                <a16:creationId xmlns:a16="http://schemas.microsoft.com/office/drawing/2014/main" id="{DADC15C2-2276-455D-B60F-8471A22118BB}"/>
              </a:ext>
            </a:extLst>
          </p:cNvPr>
          <p:cNvSpPr>
            <a:spLocks noGrp="1"/>
          </p:cNvSpPr>
          <p:nvPr>
            <p:ph idx="1"/>
          </p:nvPr>
        </p:nvSpPr>
        <p:spPr/>
        <p:txBody>
          <a:bodyPr>
            <a:normAutofit/>
          </a:bodyPr>
          <a:lstStyle/>
          <a:p>
            <a:pPr marL="347472" indent="-347472">
              <a:spcAft>
                <a:spcPts val="1200"/>
              </a:spcAft>
              <a:buFont typeface="Wingdings" panose="05000000000000000000" pitchFamily="2" charset="2"/>
              <a:buChar char="§"/>
              <a:defRPr/>
            </a:pPr>
            <a:r>
              <a:rPr lang="en-US" altLang="en-US" sz="2400" dirty="0"/>
              <a:t>Visit AskJAN.org</a:t>
            </a:r>
          </a:p>
          <a:p>
            <a:pPr>
              <a:spcAft>
                <a:spcPts val="600"/>
              </a:spcAft>
              <a:buFont typeface="Wingdings" panose="05000000000000000000" pitchFamily="2" charset="2"/>
              <a:buChar char="§"/>
              <a:defRPr/>
            </a:pPr>
            <a:r>
              <a:rPr lang="en-US" altLang="en-US" sz="2100" dirty="0"/>
              <a:t>Call</a:t>
            </a:r>
            <a:r>
              <a:rPr lang="en-US" altLang="en-US" sz="2100" b="0" dirty="0"/>
              <a:t> </a:t>
            </a:r>
            <a:r>
              <a:rPr lang="en-US" altLang="en-US" sz="2100" dirty="0"/>
              <a:t>JAN</a:t>
            </a:r>
            <a:r>
              <a:rPr lang="en-US" altLang="en-US" sz="2100" b="0" dirty="0"/>
              <a:t> toll-free:</a:t>
            </a:r>
          </a:p>
          <a:p>
            <a:pPr lvl="1">
              <a:spcAft>
                <a:spcPts val="0"/>
              </a:spcAft>
              <a:defRPr/>
            </a:pPr>
            <a:r>
              <a:rPr lang="en-US" altLang="en-US" sz="2100" dirty="0"/>
              <a:t>800.526.7234 (V)</a:t>
            </a:r>
          </a:p>
          <a:p>
            <a:pPr lvl="1">
              <a:spcAft>
                <a:spcPts val="1200"/>
              </a:spcAft>
              <a:defRPr/>
            </a:pPr>
            <a:r>
              <a:rPr lang="en-US" altLang="en-US" sz="2100" dirty="0"/>
              <a:t>877.781.9403 (TTY)</a:t>
            </a:r>
          </a:p>
          <a:p>
            <a:pPr>
              <a:spcAft>
                <a:spcPts val="1200"/>
              </a:spcAft>
              <a:buFont typeface="Wingdings" panose="05000000000000000000" pitchFamily="2" charset="2"/>
              <a:buChar char="§"/>
              <a:defRPr/>
            </a:pPr>
            <a:r>
              <a:rPr lang="en-US" altLang="en-US" sz="2100" b="0" dirty="0"/>
              <a:t>Use the </a:t>
            </a:r>
            <a:r>
              <a:rPr lang="en-US" altLang="en-US" sz="2100" dirty="0"/>
              <a:t>JAN Live Chat </a:t>
            </a:r>
            <a:r>
              <a:rPr lang="en-US" altLang="en-US" sz="2100" b="0" dirty="0"/>
              <a:t>@ </a:t>
            </a:r>
            <a:r>
              <a:rPr lang="en-US" altLang="en-US" sz="2100" b="0" dirty="0">
                <a:hlinkClick r:id="rId3"/>
              </a:rPr>
              <a:t>AskJAN.org</a:t>
            </a:r>
            <a:endParaRPr lang="en-US" altLang="en-US" sz="2100" b="0" dirty="0"/>
          </a:p>
          <a:p>
            <a:pPr>
              <a:spcAft>
                <a:spcPts val="1200"/>
              </a:spcAft>
              <a:buFont typeface="Wingdings" panose="05000000000000000000" pitchFamily="2" charset="2"/>
              <a:buChar char="§"/>
              <a:defRPr/>
            </a:pPr>
            <a:r>
              <a:rPr lang="en-US" altLang="en-US" sz="2100" b="0" dirty="0"/>
              <a:t>Submit a </a:t>
            </a:r>
            <a:r>
              <a:rPr lang="en-US" altLang="en-US" sz="2100" dirty="0"/>
              <a:t>JAN on Demand </a:t>
            </a:r>
            <a:r>
              <a:rPr lang="en-US" altLang="en-US" sz="2100" b="0" dirty="0"/>
              <a:t>question @</a:t>
            </a:r>
            <a:br>
              <a:rPr lang="en-US" altLang="en-US" sz="2100" dirty="0"/>
            </a:br>
            <a:r>
              <a:rPr lang="en-US" altLang="en-US" sz="2100" b="0" dirty="0">
                <a:hlinkClick r:id="rId4"/>
              </a:rPr>
              <a:t>AskJAN.org/</a:t>
            </a:r>
            <a:r>
              <a:rPr lang="en-US" altLang="en-US" sz="2100" b="0" dirty="0" err="1">
                <a:hlinkClick r:id="rId4"/>
              </a:rPr>
              <a:t>JANonDemand.cfm</a:t>
            </a:r>
            <a:r>
              <a:rPr lang="en-US" altLang="en-US" sz="2100" b="0" dirty="0"/>
              <a:t> </a:t>
            </a:r>
          </a:p>
          <a:p>
            <a:pPr>
              <a:spcAft>
                <a:spcPts val="1200"/>
              </a:spcAft>
              <a:buFont typeface="Wingdings" panose="05000000000000000000" pitchFamily="2" charset="2"/>
              <a:buChar char="§"/>
              <a:defRPr/>
            </a:pPr>
            <a:r>
              <a:rPr lang="en-US" altLang="en-US" sz="2100" dirty="0"/>
              <a:t>Email</a:t>
            </a:r>
            <a:r>
              <a:rPr lang="en-US" altLang="en-US" sz="2100" b="0" dirty="0"/>
              <a:t> JAN @ </a:t>
            </a:r>
            <a:r>
              <a:rPr lang="en-US" sz="2100" b="0" u="sng" dirty="0">
                <a:hlinkClick r:id="rId5"/>
              </a:rPr>
              <a:t>JAN@AskJAN.org</a:t>
            </a:r>
            <a:endParaRPr lang="en-US" sz="2100" b="0" u="sng" dirty="0"/>
          </a:p>
          <a:p>
            <a:pPr>
              <a:spcAft>
                <a:spcPts val="0"/>
              </a:spcAft>
              <a:buFont typeface="Wingdings" panose="05000000000000000000" pitchFamily="2" charset="2"/>
              <a:buChar char="§"/>
              <a:defRPr/>
            </a:pPr>
            <a:r>
              <a:rPr lang="en-US" altLang="en-US" sz="2300" b="0" dirty="0"/>
              <a:t>Connect on </a:t>
            </a:r>
            <a:r>
              <a:rPr lang="en-US" altLang="en-US" sz="2300" dirty="0"/>
              <a:t>social media</a:t>
            </a:r>
            <a:endParaRPr lang="en-US" altLang="en-US" sz="1900" b="0" dirty="0"/>
          </a:p>
          <a:p>
            <a:pPr lvl="1">
              <a:spcAft>
                <a:spcPts val="0"/>
              </a:spcAft>
              <a:defRPr/>
            </a:pPr>
            <a:r>
              <a:rPr lang="en-US" altLang="en-US" sz="1900" b="0" dirty="0"/>
              <a:t>Facebook – Job Accommodation Network</a:t>
            </a:r>
          </a:p>
          <a:p>
            <a:pPr lvl="1">
              <a:spcAft>
                <a:spcPts val="0"/>
              </a:spcAft>
              <a:defRPr/>
            </a:pPr>
            <a:r>
              <a:rPr lang="en-US" altLang="en-US" sz="1900" b="0" dirty="0"/>
              <a:t>Twitter – </a:t>
            </a:r>
            <a:r>
              <a:rPr lang="en-US" sz="1900" b="0" dirty="0"/>
              <a:t>@JANatJAN</a:t>
            </a:r>
            <a:endParaRPr lang="en-US" altLang="en-US" sz="1900" b="0" dirty="0"/>
          </a:p>
          <a:p>
            <a:pPr>
              <a:spcAft>
                <a:spcPts val="1200"/>
              </a:spcAft>
              <a:buFont typeface="Arial" panose="020B0604020202020204" pitchFamily="34" charset="0"/>
              <a:buChar char="•"/>
              <a:defRPr/>
            </a:pPr>
            <a:endParaRPr lang="en-US" altLang="en-US" sz="2300" b="0" dirty="0"/>
          </a:p>
          <a:p>
            <a:pPr marL="0" indent="0" eaLnBrk="1" hangingPunct="1">
              <a:defRPr/>
            </a:pPr>
            <a:endParaRPr lang="en-US" altLang="en-US" dirty="0"/>
          </a:p>
        </p:txBody>
      </p:sp>
      <p:pic>
        <p:nvPicPr>
          <p:cNvPr id="7" name="Picture 6" descr="Red rectangle with white lettering&#10;&quot;Live Chat&quot;">
            <a:extLst>
              <a:ext uri="{FF2B5EF4-FFF2-40B4-BE49-F238E27FC236}">
                <a16:creationId xmlns:a16="http://schemas.microsoft.com/office/drawing/2014/main" id="{97557A86-CCFF-4D03-AE89-9AA16B40CF66}"/>
              </a:ext>
            </a:extLst>
          </p:cNvPr>
          <p:cNvPicPr>
            <a:picLocks noChangeAspect="1"/>
          </p:cNvPicPr>
          <p:nvPr/>
        </p:nvPicPr>
        <p:blipFill>
          <a:blip r:embed="rId6"/>
          <a:stretch>
            <a:fillRect/>
          </a:stretch>
        </p:blipFill>
        <p:spPr>
          <a:xfrm rot="16200000">
            <a:off x="6746470" y="2646829"/>
            <a:ext cx="655151" cy="1564341"/>
          </a:xfrm>
          <a:prstGeom prst="rect">
            <a:avLst/>
          </a:prstGeom>
        </p:spPr>
      </p:pic>
      <p:sp>
        <p:nvSpPr>
          <p:cNvPr id="55300" name="Slide Number Placeholder 5">
            <a:extLst>
              <a:ext uri="{FF2B5EF4-FFF2-40B4-BE49-F238E27FC236}">
                <a16:creationId xmlns:a16="http://schemas.microsoft.com/office/drawing/2014/main" id="{7DB26A44-0DBF-47E2-A9ED-72A841C0FE4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557213" indent="-214313">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857250" indent="-17145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2001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1543050" indent="-17145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0002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4574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29146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371850" indent="-17145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0F29621-F45A-42CA-B560-7CED326B54FF}" type="slidenum">
              <a:rPr lang="en-US" altLang="en-US" sz="1400">
                <a:solidFill>
                  <a:srgbClr val="FFFFFF"/>
                </a:solidFill>
              </a:rPr>
              <a:pPr>
                <a:spcBef>
                  <a:spcPct val="0"/>
                </a:spcBef>
                <a:buFontTx/>
                <a:buNone/>
              </a:pPr>
              <a:t>30</a:t>
            </a:fld>
            <a:endParaRPr lang="en-US" altLang="en-US" sz="1400" dirty="0">
              <a:solidFill>
                <a:srgbClr val="FFFFFF"/>
              </a:solidFill>
            </a:endParaRPr>
          </a:p>
        </p:txBody>
      </p:sp>
    </p:spTree>
    <p:extLst>
      <p:ext uri="{BB962C8B-B14F-4D97-AF65-F5344CB8AC3E}">
        <p14:creationId xmlns:p14="http://schemas.microsoft.com/office/powerpoint/2010/main" val="1370754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idx="4294967295"/>
          </p:nvPr>
        </p:nvSpPr>
        <p:spPr bwMode="auto">
          <a:xfrm>
            <a:off x="457200"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Return to Work Agenda</a:t>
            </a:r>
          </a:p>
        </p:txBody>
      </p:sp>
      <p:sp>
        <p:nvSpPr>
          <p:cNvPr id="75778" name="Rectangle 3"/>
          <p:cNvSpPr>
            <a:spLocks noGrp="1" noChangeArrowheads="1"/>
          </p:cNvSpPr>
          <p:nvPr>
            <p:ph idx="1"/>
          </p:nvPr>
        </p:nvSpPr>
        <p:spPr>
          <a:xfrm>
            <a:off x="838200" y="1295400"/>
            <a:ext cx="7848600" cy="5184775"/>
          </a:xfrm>
        </p:spPr>
        <p:txBody>
          <a:bodyPr>
            <a:normAutofit/>
          </a:bodyPr>
          <a:lstStyle/>
          <a:p>
            <a:pPr marL="0" indent="0">
              <a:spcAft>
                <a:spcPts val="1200"/>
              </a:spcAft>
              <a:buFont typeface="Arial" panose="020B0604020202020204" pitchFamily="34" charset="0"/>
              <a:buNone/>
            </a:pPr>
            <a:r>
              <a:rPr lang="en-US" altLang="en-US" dirty="0">
                <a:solidFill>
                  <a:srgbClr val="0070C0"/>
                </a:solidFill>
              </a:rPr>
              <a:t>Agenda</a:t>
            </a:r>
          </a:p>
          <a:p>
            <a:pPr>
              <a:buFont typeface="Wingdings" panose="05000000000000000000" pitchFamily="2" charset="2"/>
              <a:buChar char="§"/>
            </a:pPr>
            <a:r>
              <a:rPr lang="en-US" altLang="en-US" sz="2400" b="0" dirty="0"/>
              <a:t>Real Life Situations</a:t>
            </a:r>
          </a:p>
          <a:p>
            <a:pPr lvl="1"/>
            <a:r>
              <a:rPr lang="en-US" altLang="en-US" sz="2000" b="0" dirty="0"/>
              <a:t>Relevant ADA Rules </a:t>
            </a:r>
          </a:p>
          <a:p>
            <a:pPr lvl="1">
              <a:spcAft>
                <a:spcPts val="600"/>
              </a:spcAft>
            </a:pPr>
            <a:r>
              <a:rPr lang="en-US" altLang="en-US" sz="2000" b="0" dirty="0"/>
              <a:t>Best Practices</a:t>
            </a:r>
          </a:p>
          <a:p>
            <a:pPr>
              <a:buFont typeface="Wingdings" panose="05000000000000000000" pitchFamily="2" charset="2"/>
              <a:buChar char="§"/>
            </a:pPr>
            <a:r>
              <a:rPr lang="en-US" altLang="en-US" sz="2400" b="0" dirty="0"/>
              <a:t>COVID-related Accommodation Examples</a:t>
            </a:r>
          </a:p>
          <a:p>
            <a:pPr lvl="1">
              <a:defRPr/>
            </a:pPr>
            <a:r>
              <a:rPr lang="en-US" sz="2000" b="0" dirty="0">
                <a:latin typeface="Arial" charset="0"/>
                <a:cs typeface="Arial" charset="0"/>
              </a:rPr>
              <a:t>Case-by-Case Basis</a:t>
            </a:r>
          </a:p>
          <a:p>
            <a:pPr lvl="1">
              <a:defRPr/>
            </a:pPr>
            <a:r>
              <a:rPr lang="en-US" sz="2000" b="0" dirty="0">
                <a:latin typeface="Arial" charset="0"/>
                <a:cs typeface="Arial" charset="0"/>
              </a:rPr>
              <a:t>Telework</a:t>
            </a:r>
          </a:p>
          <a:p>
            <a:pPr lvl="1">
              <a:defRPr/>
            </a:pPr>
            <a:r>
              <a:rPr lang="en-US" sz="2000" b="0" dirty="0">
                <a:latin typeface="Arial" charset="0"/>
                <a:cs typeface="Arial" charset="0"/>
              </a:rPr>
              <a:t>Essential Functions</a:t>
            </a:r>
          </a:p>
          <a:p>
            <a:pPr lvl="1">
              <a:defRPr/>
            </a:pPr>
            <a:r>
              <a:rPr lang="en-US" sz="2000" b="0" dirty="0">
                <a:latin typeface="Arial" charset="0"/>
                <a:cs typeface="Arial" charset="0"/>
              </a:rPr>
              <a:t>Fear and Anxiety</a:t>
            </a:r>
          </a:p>
          <a:p>
            <a:pPr lvl="1">
              <a:defRPr/>
            </a:pPr>
            <a:r>
              <a:rPr lang="en-US" sz="2000" b="0" dirty="0">
                <a:latin typeface="Arial" charset="0"/>
                <a:cs typeface="Arial" charset="0"/>
              </a:rPr>
              <a:t>Service Animals</a:t>
            </a:r>
          </a:p>
          <a:p>
            <a:pPr lvl="1">
              <a:spcAft>
                <a:spcPts val="600"/>
              </a:spcAft>
              <a:defRPr/>
            </a:pPr>
            <a:r>
              <a:rPr lang="en-US" sz="2000" b="0" dirty="0">
                <a:latin typeface="Arial" charset="0"/>
                <a:cs typeface="Arial" charset="0"/>
              </a:rPr>
              <a:t>Long COVID </a:t>
            </a:r>
          </a:p>
          <a:p>
            <a:pPr>
              <a:buFont typeface="Wingdings" panose="05000000000000000000" pitchFamily="2" charset="2"/>
              <a:buChar char="§"/>
            </a:pPr>
            <a:r>
              <a:rPr lang="en-US" altLang="en-US" sz="2400" b="0" dirty="0"/>
              <a:t>Questions and Answers</a:t>
            </a:r>
          </a:p>
          <a:p>
            <a:pPr marL="630238" indent="-630238"/>
            <a:endParaRPr lang="en-US" altLang="en-US" sz="2400" dirty="0">
              <a:solidFill>
                <a:srgbClr val="0096DB"/>
              </a:solidFill>
            </a:endParaRP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6262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3D9AB-C5FB-4833-9181-3CC3E4BEE3CF}"/>
              </a:ext>
            </a:extLst>
          </p:cNvPr>
          <p:cNvSpPr>
            <a:spLocks noGrp="1"/>
          </p:cNvSpPr>
          <p:nvPr>
            <p:ph type="title" idx="4294967295"/>
          </p:nvPr>
        </p:nvSpPr>
        <p:spPr/>
        <p:txBody>
          <a:bodyPr/>
          <a:lstStyle/>
          <a:p>
            <a:r>
              <a:rPr lang="en-US" dirty="0"/>
              <a:t>JAN Resources</a:t>
            </a:r>
          </a:p>
        </p:txBody>
      </p:sp>
      <p:sp>
        <p:nvSpPr>
          <p:cNvPr id="2" name="Content Placeholder 1">
            <a:extLst>
              <a:ext uri="{FF2B5EF4-FFF2-40B4-BE49-F238E27FC236}">
                <a16:creationId xmlns:a16="http://schemas.microsoft.com/office/drawing/2014/main" id="{B90630CD-F6D9-46DD-BD17-3F52096CFC34}"/>
              </a:ext>
            </a:extLst>
          </p:cNvPr>
          <p:cNvSpPr>
            <a:spLocks noGrp="1"/>
          </p:cNvSpPr>
          <p:nvPr>
            <p:ph idx="1"/>
          </p:nvPr>
        </p:nvSpPr>
        <p:spPr/>
        <p:txBody>
          <a:bodyPr>
            <a:normAutofit fontScale="85000" lnSpcReduction="20000"/>
          </a:bodyPr>
          <a:lstStyle/>
          <a:p>
            <a:pPr marL="0" indent="0">
              <a:spcAft>
                <a:spcPts val="1200"/>
              </a:spcAft>
            </a:pPr>
            <a:r>
              <a:rPr lang="en-US" dirty="0">
                <a:solidFill>
                  <a:srgbClr val="0070C0"/>
                </a:solidFill>
              </a:rPr>
              <a:t>JAN Publications Related to the Pandemic</a:t>
            </a:r>
          </a:p>
          <a:p>
            <a:pPr>
              <a:spcAft>
                <a:spcPts val="1200"/>
              </a:spcAft>
              <a:buFont typeface="Wingdings" panose="05000000000000000000" pitchFamily="2" charset="2"/>
              <a:buChar char="§"/>
            </a:pPr>
            <a:r>
              <a:rPr lang="en-US" sz="2400" b="0" dirty="0"/>
              <a:t>Coronavirus (COVID-19), Stress, and Mental Health Conditions </a:t>
            </a:r>
          </a:p>
          <a:p>
            <a:pPr>
              <a:spcAft>
                <a:spcPts val="1200"/>
              </a:spcAft>
              <a:buFont typeface="Wingdings" panose="05000000000000000000" pitchFamily="2" charset="2"/>
              <a:buChar char="§"/>
            </a:pPr>
            <a:r>
              <a:rPr lang="en-US" sz="2400" b="0" dirty="0"/>
              <a:t>Engaging in the Interactive Process During the Pandemic </a:t>
            </a:r>
          </a:p>
          <a:p>
            <a:pPr>
              <a:spcAft>
                <a:spcPts val="1200"/>
              </a:spcAft>
              <a:buFont typeface="Wingdings" panose="05000000000000000000" pitchFamily="2" charset="2"/>
              <a:buChar char="§"/>
            </a:pPr>
            <a:r>
              <a:rPr lang="en-US" sz="2400" b="0" dirty="0"/>
              <a:t>The ADA and Managing Reasonable Accommodation Requests from Employees with Disabilities in Response to COVID-19 </a:t>
            </a:r>
          </a:p>
          <a:p>
            <a:pPr>
              <a:spcAft>
                <a:spcPts val="1200"/>
              </a:spcAft>
              <a:buFont typeface="Wingdings" panose="05000000000000000000" pitchFamily="2" charset="2"/>
              <a:buChar char="§"/>
            </a:pPr>
            <a:r>
              <a:rPr lang="en-US" sz="2400" b="0" dirty="0"/>
              <a:t>Masks for COVID-19 Management and ADA Accommodations </a:t>
            </a:r>
          </a:p>
          <a:p>
            <a:pPr>
              <a:spcAft>
                <a:spcPts val="1200"/>
              </a:spcAft>
              <a:buFont typeface="Wingdings" panose="05000000000000000000" pitchFamily="2" charset="2"/>
              <a:buChar char="§"/>
            </a:pPr>
            <a:r>
              <a:rPr lang="en-US" sz="2400" b="0" dirty="0"/>
              <a:t>Teleconference Accessibility and Hearing — Keeping Deaf and Hard of Hearing Employees in the Loop </a:t>
            </a:r>
          </a:p>
          <a:p>
            <a:pPr>
              <a:spcAft>
                <a:spcPts val="1200"/>
              </a:spcAft>
              <a:buFont typeface="Wingdings" panose="05000000000000000000" pitchFamily="2" charset="2"/>
              <a:buChar char="§"/>
            </a:pPr>
            <a:r>
              <a:rPr lang="en-US" sz="2400" b="0" dirty="0"/>
              <a:t>Accommodation Strategies for Returning to Work During the COVID-19 Pandemic</a:t>
            </a:r>
          </a:p>
          <a:p>
            <a:pPr>
              <a:spcAft>
                <a:spcPts val="1200"/>
              </a:spcAft>
              <a:buFont typeface="Wingdings" panose="05000000000000000000" pitchFamily="2" charset="2"/>
              <a:buChar char="§"/>
            </a:pPr>
            <a:r>
              <a:rPr lang="en-US" sz="2400" b="0" dirty="0"/>
              <a:t>COVID-19 Long Haulers and the Americans with Disabilities Act</a:t>
            </a:r>
            <a:br>
              <a:rPr lang="en-US" sz="2400" b="0" dirty="0"/>
            </a:br>
            <a:endParaRPr lang="en-US" sz="2000" b="0" dirty="0"/>
          </a:p>
          <a:p>
            <a:pPr marL="0" indent="0">
              <a:spcAft>
                <a:spcPts val="1200"/>
              </a:spcAft>
            </a:pPr>
            <a:r>
              <a:rPr lang="en-US" sz="2400" b="0" dirty="0"/>
              <a:t>Available at </a:t>
            </a:r>
            <a:r>
              <a:rPr lang="en-US" sz="2400" b="0" dirty="0">
                <a:hlinkClick r:id="rId3"/>
              </a:rPr>
              <a:t>https://AskJAN.org/topics/COVID-19.cfm</a:t>
            </a:r>
            <a:endParaRPr lang="en-US" sz="2400" b="0" dirty="0"/>
          </a:p>
          <a:p>
            <a:pPr marL="0" indent="0">
              <a:spcAft>
                <a:spcPts val="1200"/>
              </a:spcAft>
            </a:pPr>
            <a:endParaRPr lang="en-US" sz="2400" b="0" dirty="0"/>
          </a:p>
          <a:p>
            <a:endParaRPr lang="en-US" dirty="0"/>
          </a:p>
        </p:txBody>
      </p:sp>
      <p:sp>
        <p:nvSpPr>
          <p:cNvPr id="3" name="Slide Number Placeholder 2">
            <a:extLst>
              <a:ext uri="{FF2B5EF4-FFF2-40B4-BE49-F238E27FC236}">
                <a16:creationId xmlns:a16="http://schemas.microsoft.com/office/drawing/2014/main" id="{19ABB3B1-CE74-4DEF-A9B1-16F77EE65942}"/>
              </a:ext>
            </a:extLst>
          </p:cNvPr>
          <p:cNvSpPr>
            <a:spLocks noGrp="1"/>
          </p:cNvSpPr>
          <p:nvPr>
            <p:ph type="sldNum" sz="quarter" idx="10"/>
          </p:nvPr>
        </p:nvSpPr>
        <p:spPr/>
        <p:txBody>
          <a:bodyPr/>
          <a:lstStyle/>
          <a:p>
            <a:pPr>
              <a:defRPr/>
            </a:pPr>
            <a:fld id="{32333E05-7FC7-4664-8298-5DE09446A44B}" type="slidenum">
              <a:rPr lang="en-US" smtClean="0"/>
              <a:pPr>
                <a:defRPr/>
              </a:pPr>
              <a:t>5</a:t>
            </a:fld>
            <a:endParaRPr lang="en-US" dirty="0"/>
          </a:p>
        </p:txBody>
      </p:sp>
    </p:spTree>
    <p:extLst>
      <p:ext uri="{BB962C8B-B14F-4D97-AF65-F5344CB8AC3E}">
        <p14:creationId xmlns:p14="http://schemas.microsoft.com/office/powerpoint/2010/main" val="37794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bwMode="auto">
          <a:xfrm>
            <a:off x="457200" y="377825"/>
            <a:ext cx="6172200" cy="762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2C5F"/>
                </a:solidFill>
                <a:effectLst/>
                <a:uLnTx/>
                <a:uFillTx/>
                <a:latin typeface="Arial"/>
                <a:ea typeface="+mj-ea"/>
                <a:cs typeface="Arial" pitchFamily="34" charset="0"/>
              </a:rPr>
              <a:t>Case-by-Case Basis </a:t>
            </a:r>
          </a:p>
        </p:txBody>
      </p:sp>
      <p:sp>
        <p:nvSpPr>
          <p:cNvPr id="19459" name="Content Placeholder 2"/>
          <p:cNvSpPr>
            <a:spLocks noGrp="1"/>
          </p:cNvSpPr>
          <p:nvPr>
            <p:ph idx="1"/>
          </p:nvPr>
        </p:nvSpPr>
        <p:spPr>
          <a:xfrm>
            <a:off x="838200" y="1295400"/>
            <a:ext cx="7848600" cy="5184775"/>
          </a:xfrm>
        </p:spPr>
        <p:txBody>
          <a:bodyPr/>
          <a:lstStyle/>
          <a:p>
            <a:pPr eaLnBrk="1" hangingPunct="1"/>
            <a:endParaRPr lang="en-US" altLang="en-US" dirty="0"/>
          </a:p>
          <a:p>
            <a:pPr algn="ctr" eaLnBrk="1" hangingPunct="1"/>
            <a:r>
              <a:rPr lang="en-US" altLang="en-US" sz="4000" dirty="0">
                <a:solidFill>
                  <a:srgbClr val="0070C0"/>
                </a:solidFill>
              </a:rPr>
              <a:t>Individualized</a:t>
            </a:r>
          </a:p>
          <a:p>
            <a:pPr algn="ctr" eaLnBrk="1" hangingPunct="1"/>
            <a:endParaRPr lang="en-US" altLang="en-US" sz="4000" dirty="0">
              <a:solidFill>
                <a:srgbClr val="0070C0"/>
              </a:solidFill>
            </a:endParaRPr>
          </a:p>
          <a:p>
            <a:pPr algn="ctr" eaLnBrk="1" hangingPunct="1"/>
            <a:r>
              <a:rPr lang="en-US" altLang="en-US" sz="4000" dirty="0">
                <a:solidFill>
                  <a:srgbClr val="0070C0"/>
                </a:solidFill>
              </a:rPr>
              <a:t>Case–by–Case Basis</a:t>
            </a:r>
          </a:p>
          <a:p>
            <a:pPr algn="ctr" eaLnBrk="1" hangingPunct="1"/>
            <a:endParaRPr lang="en-US" altLang="en-US" sz="4000" dirty="0">
              <a:solidFill>
                <a:srgbClr val="0070C0"/>
              </a:solidFill>
            </a:endParaRPr>
          </a:p>
          <a:p>
            <a:pPr algn="ctr" eaLnBrk="1" hangingPunct="1"/>
            <a:r>
              <a:rPr lang="en-US" altLang="en-US" sz="4000" dirty="0">
                <a:solidFill>
                  <a:srgbClr val="0070C0"/>
                </a:solidFill>
              </a:rPr>
              <a:t>One-Size Does Not Fit All</a:t>
            </a:r>
          </a:p>
        </p:txBody>
      </p:sp>
      <p:sp>
        <p:nvSpPr>
          <p:cNvPr id="1946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3E668E8-EAC6-4B5C-90FA-F266D70783EB}"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5557591"/>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0">
            <a:extLst>
              <a:ext uri="{FF2B5EF4-FFF2-40B4-BE49-F238E27FC236}">
                <a16:creationId xmlns:a16="http://schemas.microsoft.com/office/drawing/2014/main" id="{B8861CBA-4165-477C-AF6D-98676C814E0E}"/>
              </a:ext>
            </a:extLst>
          </p:cNvPr>
          <p:cNvSpPr txBox="1">
            <a:spLocks noGrp="1" noChangeArrowheads="1"/>
          </p:cNvSpPr>
          <p:nvPr>
            <p:ph type="title" idx="4294967295"/>
          </p:nvPr>
        </p:nvSpPr>
        <p:spPr bwMode="auto">
          <a:xfrm>
            <a:off x="457200" y="533400"/>
            <a:ext cx="5791200" cy="584775"/>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Case-by-Case Situation 1</a:t>
            </a:r>
          </a:p>
        </p:txBody>
      </p:sp>
      <p:sp>
        <p:nvSpPr>
          <p:cNvPr id="22530" name="Content Placeholder 2">
            <a:extLst>
              <a:ext uri="{FF2B5EF4-FFF2-40B4-BE49-F238E27FC236}">
                <a16:creationId xmlns:a16="http://schemas.microsoft.com/office/drawing/2014/main" id="{DEB5D67E-4B1F-41FA-9F5D-75AD665EF9C5}"/>
              </a:ext>
            </a:extLst>
          </p:cNvPr>
          <p:cNvSpPr>
            <a:spLocks noGrp="1"/>
          </p:cNvSpPr>
          <p:nvPr>
            <p:ph idx="1"/>
          </p:nvPr>
        </p:nvSpPr>
        <p:spPr>
          <a:xfrm>
            <a:off x="838200" y="1295400"/>
            <a:ext cx="7848600" cy="5184775"/>
          </a:xfrm>
        </p:spPr>
        <p:txBody>
          <a:bodyPr/>
          <a:lstStyle/>
          <a:p>
            <a:pPr marL="0" indent="0">
              <a:buFont typeface="Arial" panose="020B0604020202020204" pitchFamily="34" charset="0"/>
              <a:buNone/>
            </a:pPr>
            <a:endParaRPr lang="en-US" altLang="en-US" b="0" dirty="0"/>
          </a:p>
          <a:p>
            <a:pPr marL="0" indent="0">
              <a:buFont typeface="Arial" panose="020B0604020202020204" pitchFamily="34" charset="0"/>
              <a:buNone/>
            </a:pPr>
            <a:r>
              <a:rPr lang="en-US" altLang="en-US" b="0" dirty="0"/>
              <a:t>After returning to work during the pandemic, an employee with panic disorder requests a private office and </a:t>
            </a:r>
            <a:r>
              <a:rPr lang="en-US" altLang="en-US" b="0"/>
              <a:t>no interactions </a:t>
            </a:r>
            <a:r>
              <a:rPr lang="en-US" altLang="en-US" b="0" dirty="0"/>
              <a:t>with the public or coworkers because she fears catching COVID. The employer denies the request stating that sufficient safety precautions are in place. </a:t>
            </a:r>
          </a:p>
        </p:txBody>
      </p:sp>
      <p:sp>
        <p:nvSpPr>
          <p:cNvPr id="22531" name="Slide Number Placeholder 1">
            <a:extLst>
              <a:ext uri="{FF2B5EF4-FFF2-40B4-BE49-F238E27FC236}">
                <a16:creationId xmlns:a16="http://schemas.microsoft.com/office/drawing/2014/main" id="{8BBF4DF8-79AA-406B-90A9-9AC4A0C481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4AA7ECE-6C69-4BEA-B253-5E3D437273EA}" type="slidenum">
              <a:rPr lang="en-US" altLang="en-US" sz="1400" smtClean="0">
                <a:solidFill>
                  <a:srgbClr val="FFFFFF"/>
                </a:solidFill>
              </a:rPr>
              <a:pPr>
                <a:spcBef>
                  <a:spcPct val="0"/>
                </a:spcBef>
                <a:buFontTx/>
                <a:buNone/>
              </a:pPr>
              <a:t>7</a:t>
            </a:fld>
            <a:endParaRPr lang="en-US" altLang="en-US" sz="1400">
              <a:solidFill>
                <a:srgbClr val="FFFFFF"/>
              </a:solidFill>
            </a:endParaRPr>
          </a:p>
        </p:txBody>
      </p:sp>
      <p:pic>
        <p:nvPicPr>
          <p:cNvPr id="2" name="Picture 1">
            <a:extLst>
              <a:ext uri="{FF2B5EF4-FFF2-40B4-BE49-F238E27FC236}">
                <a16:creationId xmlns:a16="http://schemas.microsoft.com/office/drawing/2014/main" id="{35E4C9BB-2472-40A7-9A92-84EDEB1EBF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400" y="4550510"/>
            <a:ext cx="2438611" cy="1774090"/>
          </a:xfrm>
          <a:prstGeom prst="rect">
            <a:avLst/>
          </a:prstGeom>
        </p:spPr>
      </p:pic>
    </p:spTree>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0">
            <a:extLst>
              <a:ext uri="{FF2B5EF4-FFF2-40B4-BE49-F238E27FC236}">
                <a16:creationId xmlns:a16="http://schemas.microsoft.com/office/drawing/2014/main" id="{B8861CBA-4165-477C-AF6D-98676C814E0E}"/>
              </a:ext>
            </a:extLst>
          </p:cNvPr>
          <p:cNvSpPr txBox="1">
            <a:spLocks noGrp="1" noChangeArrowheads="1"/>
          </p:cNvSpPr>
          <p:nvPr>
            <p:ph type="title" idx="4294967295"/>
          </p:nvPr>
        </p:nvSpPr>
        <p:spPr bwMode="auto">
          <a:xfrm>
            <a:off x="457200" y="533400"/>
            <a:ext cx="5791200" cy="584775"/>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Case-by-Case Situation 2</a:t>
            </a:r>
          </a:p>
        </p:txBody>
      </p:sp>
      <p:sp>
        <p:nvSpPr>
          <p:cNvPr id="22530" name="Content Placeholder 2">
            <a:extLst>
              <a:ext uri="{FF2B5EF4-FFF2-40B4-BE49-F238E27FC236}">
                <a16:creationId xmlns:a16="http://schemas.microsoft.com/office/drawing/2014/main" id="{DEB5D67E-4B1F-41FA-9F5D-75AD665EF9C5}"/>
              </a:ext>
            </a:extLst>
          </p:cNvPr>
          <p:cNvSpPr>
            <a:spLocks noGrp="1"/>
          </p:cNvSpPr>
          <p:nvPr>
            <p:ph idx="1"/>
          </p:nvPr>
        </p:nvSpPr>
        <p:spPr>
          <a:xfrm>
            <a:off x="838200" y="1295400"/>
            <a:ext cx="7848600" cy="5184775"/>
          </a:xfrm>
        </p:spPr>
        <p:txBody>
          <a:bodyPr/>
          <a:lstStyle/>
          <a:p>
            <a:pPr marL="0" indent="0"/>
            <a:r>
              <a:rPr lang="en-US" b="0" dirty="0">
                <a:effectLst/>
                <a:ea typeface="Calibri" panose="020F0502020204030204" pitchFamily="34" charset="0"/>
              </a:rPr>
              <a:t>A union employee was required to attend in-person training. When the employee arrived, he noticed a 100% mask policy for entrance into the building. The employee explained to the trainer he has limitations related to PTSD and cannot wear a mask. The trainer told him to wear the mask or get out. </a:t>
            </a:r>
          </a:p>
        </p:txBody>
      </p:sp>
      <p:sp>
        <p:nvSpPr>
          <p:cNvPr id="22531" name="Slide Number Placeholder 1">
            <a:extLst>
              <a:ext uri="{FF2B5EF4-FFF2-40B4-BE49-F238E27FC236}">
                <a16:creationId xmlns:a16="http://schemas.microsoft.com/office/drawing/2014/main" id="{8BBF4DF8-79AA-406B-90A9-9AC4A0C481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4AA7ECE-6C69-4BEA-B253-5E3D437273EA}" type="slidenum">
              <a:rPr lang="en-US" altLang="en-US" sz="1400" smtClean="0">
                <a:solidFill>
                  <a:srgbClr val="FFFFFF"/>
                </a:solidFill>
              </a:rPr>
              <a:pPr>
                <a:spcBef>
                  <a:spcPct val="0"/>
                </a:spcBef>
                <a:buFontTx/>
                <a:buNone/>
              </a:pPr>
              <a:t>8</a:t>
            </a:fld>
            <a:endParaRPr lang="en-US" altLang="en-US" sz="1400">
              <a:solidFill>
                <a:srgbClr val="FFFFFF"/>
              </a:solidFill>
            </a:endParaRPr>
          </a:p>
        </p:txBody>
      </p:sp>
      <p:pic>
        <p:nvPicPr>
          <p:cNvPr id="2" name="Picture 1">
            <a:extLst>
              <a:ext uri="{FF2B5EF4-FFF2-40B4-BE49-F238E27FC236}">
                <a16:creationId xmlns:a16="http://schemas.microsoft.com/office/drawing/2014/main" id="{AE2E63C2-F612-4C41-8CF5-3DE2CC81B9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53000" y="4114800"/>
            <a:ext cx="3009900" cy="2004570"/>
          </a:xfrm>
          <a:prstGeom prst="rect">
            <a:avLst/>
          </a:prstGeom>
        </p:spPr>
      </p:pic>
    </p:spTree>
    <p:extLst>
      <p:ext uri="{BB962C8B-B14F-4D97-AF65-F5344CB8AC3E}">
        <p14:creationId xmlns:p14="http://schemas.microsoft.com/office/powerpoint/2010/main" val="1940760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10">
            <a:extLst>
              <a:ext uri="{FF2B5EF4-FFF2-40B4-BE49-F238E27FC236}">
                <a16:creationId xmlns:a16="http://schemas.microsoft.com/office/drawing/2014/main" id="{B8861CBA-4165-477C-AF6D-98676C814E0E}"/>
              </a:ext>
            </a:extLst>
          </p:cNvPr>
          <p:cNvSpPr txBox="1">
            <a:spLocks noGrp="1" noChangeArrowheads="1"/>
          </p:cNvSpPr>
          <p:nvPr>
            <p:ph type="title" idx="4294967295"/>
          </p:nvPr>
        </p:nvSpPr>
        <p:spPr bwMode="auto">
          <a:xfrm>
            <a:off x="457200" y="533400"/>
            <a:ext cx="5791200" cy="584775"/>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Questions </a:t>
            </a:r>
          </a:p>
        </p:txBody>
      </p:sp>
      <p:sp>
        <p:nvSpPr>
          <p:cNvPr id="22530" name="Content Placeholder 2">
            <a:extLst>
              <a:ext uri="{FF2B5EF4-FFF2-40B4-BE49-F238E27FC236}">
                <a16:creationId xmlns:a16="http://schemas.microsoft.com/office/drawing/2014/main" id="{DEB5D67E-4B1F-41FA-9F5D-75AD665EF9C5}"/>
              </a:ext>
            </a:extLst>
          </p:cNvPr>
          <p:cNvSpPr>
            <a:spLocks noGrp="1"/>
          </p:cNvSpPr>
          <p:nvPr>
            <p:ph idx="1"/>
          </p:nvPr>
        </p:nvSpPr>
        <p:spPr>
          <a:xfrm>
            <a:off x="838200" y="1295400"/>
            <a:ext cx="7848600" cy="5184775"/>
          </a:xfrm>
        </p:spPr>
        <p:txBody>
          <a:bodyPr/>
          <a:lstStyle/>
          <a:p>
            <a:pPr eaLnBrk="1" hangingPunct="1"/>
            <a:endParaRPr lang="en-US" altLang="en-US" dirty="0">
              <a:solidFill>
                <a:srgbClr val="00B0F0"/>
              </a:solidFill>
            </a:endParaRPr>
          </a:p>
          <a:p>
            <a:pPr algn="ctr" eaLnBrk="1" hangingPunct="1"/>
            <a:endParaRPr lang="en-US" altLang="en-US" dirty="0">
              <a:solidFill>
                <a:srgbClr val="FF0000"/>
              </a:solidFill>
            </a:endParaRPr>
          </a:p>
          <a:p>
            <a:pPr algn="ctr" eaLnBrk="1" hangingPunct="1"/>
            <a:r>
              <a:rPr lang="en-US" altLang="en-US" dirty="0">
                <a:solidFill>
                  <a:srgbClr val="FF0000"/>
                </a:solidFill>
              </a:rPr>
              <a:t> </a:t>
            </a:r>
            <a:r>
              <a:rPr lang="en-US" altLang="en-US" sz="4800" dirty="0">
                <a:solidFill>
                  <a:srgbClr val="0070C0"/>
                </a:solidFill>
              </a:rPr>
              <a:t>Questions</a:t>
            </a:r>
          </a:p>
          <a:p>
            <a:pPr algn="ctr" eaLnBrk="1" hangingPunct="1"/>
            <a:endParaRPr lang="en-US" altLang="en-US" sz="4800" dirty="0">
              <a:solidFill>
                <a:schemeClr val="accent1">
                  <a:lumMod val="50000"/>
                </a:schemeClr>
              </a:solidFill>
            </a:endParaRPr>
          </a:p>
        </p:txBody>
      </p:sp>
      <p:sp>
        <p:nvSpPr>
          <p:cNvPr id="22531" name="Slide Number Placeholder 1">
            <a:extLst>
              <a:ext uri="{FF2B5EF4-FFF2-40B4-BE49-F238E27FC236}">
                <a16:creationId xmlns:a16="http://schemas.microsoft.com/office/drawing/2014/main" id="{8BBF4DF8-79AA-406B-90A9-9AC4A0C481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4AA7ECE-6C69-4BEA-B253-5E3D437273EA}" type="slidenum">
              <a:rPr lang="en-US" altLang="en-US" sz="1400" smtClean="0">
                <a:solidFill>
                  <a:srgbClr val="FFFFFF"/>
                </a:solidFill>
              </a:rPr>
              <a:pPr>
                <a:spcBef>
                  <a:spcPct val="0"/>
                </a:spcBef>
                <a:buFontTx/>
                <a:buNone/>
              </a:pPr>
              <a:t>9</a:t>
            </a:fld>
            <a:endParaRPr lang="en-US" altLang="en-US" sz="1400">
              <a:solidFill>
                <a:srgbClr val="FFFFFF"/>
              </a:solidFill>
            </a:endParaRPr>
          </a:p>
        </p:txBody>
      </p:sp>
      <p:pic>
        <p:nvPicPr>
          <p:cNvPr id="2" name="Picture 1">
            <a:extLst>
              <a:ext uri="{FF2B5EF4-FFF2-40B4-BE49-F238E27FC236}">
                <a16:creationId xmlns:a16="http://schemas.microsoft.com/office/drawing/2014/main" id="{533CAA49-287B-41A5-AE28-213D329B21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2200" y="3573772"/>
            <a:ext cx="4608975" cy="1932599"/>
          </a:xfrm>
          <a:prstGeom prst="rect">
            <a:avLst/>
          </a:prstGeom>
        </p:spPr>
      </p:pic>
    </p:spTree>
    <p:extLst>
      <p:ext uri="{BB962C8B-B14F-4D97-AF65-F5344CB8AC3E}">
        <p14:creationId xmlns:p14="http://schemas.microsoft.com/office/powerpoint/2010/main" val="2753936862"/>
      </p:ext>
    </p:extLst>
  </p:cSld>
  <p:clrMapOvr>
    <a:masterClrMapping/>
  </p:clrMapOvr>
  <p:transition spd="slow">
    <p:zoom/>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j8+DQo8Y29uZmlndXJhdGlvbj4NCgk8YnJhbmRpbmc+DQoJCTx1aWZvbnQgbmFtZT0iRk9OVF9OT1RFU19URVhUIiB2YWx1ZT0iQXJpYWwsMTgsZmFsc2UsZmFsc2UsZmFsc2UiLz4NCgk8L2JyYW5kaW5nPg0KCTxjb2xvcnM+DQoJCTx1aWNvbG9yIG5hbWU9InByaW1hcnkiIHZhbHVlPSIweDAwMkM1RiIvPg0KCQk8dWljb2xvciBuYW1lPSJnbG93IiB2YWx1ZT0iMHgwMDk2REIiLz4NCgkJPHVpY29sb3IgbmFtZT0idGV4dCIgdmFsdWU9IjB4RkZGRkZGIi8+DQoJCTx1aWNvbG9yIG5hbWU9ImxpZ2h0IiB2YWx1ZT0iMHg0ODQ4NDgiLz4NCgkJPHVpY29sb3IgbmFtZT0ic2hhZG93IiB2YWx1ZT0iMHgwMDAwMDAiLz4NCgkJPHVpY29sb3IgbmFtZT0iYmFja2dyb3VuZCIgdmFsdWU9IjB4MDAyQzVG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DQoJCTx1aXNob3cgbmFtZT0ibm90ZXMiIHZhbHVlPSJ0cnVlIi8+DQoJCTx1aXNob3cgbmFtZT0ic2VhcmNoIiB2YWx1ZT0iZmFsc2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DQoJCTx1aXJlcGxhY2UgbmFtZT0iaW5pdGlhbHRhYiIgdmFsdWU9Im5vdGVzIi8+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g"/>
  <p:tag name="MMPROD_UIDATA" val="&lt;database version=&quot;11.0&quot;&gt;&lt;object type=&quot;1&quot; unique_id=&quot;10001&quot;&gt;&lt;property id=&quot;20141&quot; value=&quot;JAN's Interactive Process Module&quot;/&gt;&lt;property id=&quot;20142&quot; value=&quot;This session provides you with a process to effectively manage workplace accommodations. Learn the practical aspects you need to know about workplace accommodations and how to make sound job accommodation decisions. &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1&quot; value=&quot;JAN's Adobe Connect Pro&quot;/&gt;&lt;property id=&quot;20192&quot; value=&quot;http://webcast.askjan.org&quot;/&gt;&lt;property id=&quot;20193&quot; value=&quot;0&quot;/&gt;&lt;property id=&quot;20221&quot; value=&quot;C:\Users\Loy\Desktop\JAN Logos\&quot;/&gt;&lt;property id=&quot;20225&quot; value=&quot;I:\LIBRARY\HTTPDNEW\modules\interactiveprocess\&quot;/&gt;&lt;property id=&quot;20226&quot; value=&quot;H:\Private\Working\__For Others\Melanie\AskJANMHI.pptx&quot;/&gt;&lt;property id=&quot;20250&quot; value=&quot;6&quot;/&gt;&lt;property id=&quot;20251&quot; value=&quot;0&quot;/&gt;&lt;property id=&quot;20259&quot; value=&quot;0&quot;/&gt;&lt;property id=&quot;20262&quot; value=&quot;284200&quot;/&gt;&lt;object type=&quot;8&quot; unique_id=&quot;10002&quot;&gt;&lt;/object&gt;&lt;object type=&quot;2&quot; unique_id=&quot;10003&quot;&gt;&lt;object type=&quot;3&quot; unique_id=&quot;48654&quot;&gt;&lt;property id=&quot;20148&quot; value=&quot;5&quot;/&gt;&lt;property id=&quot;20300&quot; value=&quot;Slide 1 - &amp;quot;&amp;#x0D;Return to Work After COVID-19 &amp;#x0D;Focus on Mental Health and Cognitive Impairments&amp;#x0D;&amp;#x0D;James Potts, M.S. Senior Consulta&quot;/&gt;&lt;property id=&quot;20307&quot; value=&quot;736&quot;/&gt;&lt;/object&gt;&lt;object type=&quot;3&quot; unique_id=&quot;48657&quot;&gt;&lt;property id=&quot;20148&quot; value=&quot;5&quot;/&gt;&lt;property id=&quot;20300&quot; value=&quot;Slide 6 - &amp;quot;Case-by-Case Basis &amp;quot;&quot;/&gt;&lt;property id=&quot;20307&quot; value=&quot;776&quot;/&gt;&lt;/object&gt;&lt;object type=&quot;3&quot; unique_id=&quot;48658&quot;&gt;&lt;property id=&quot;20148&quot; value=&quot;5&quot;/&gt;&lt;property id=&quot;20300&quot; value=&quot;Slide 7 - &amp;quot;Case-by-Case Situation 1&amp;quot;&quot;/&gt;&lt;property id=&quot;20307&quot; value=&quot;615&quot;/&gt;&lt;/object&gt;&lt;object type=&quot;3&quot; unique_id=&quot;48660&quot;&gt;&lt;property id=&quot;20148&quot; value=&quot;5&quot;/&gt;&lt;property id=&quot;20300&quot; value=&quot;Slide 10 - &amp;quot;Telework &amp;quot;&quot;/&gt;&lt;property id=&quot;20307&quot; value=&quot;842&quot;/&gt;&lt;/object&gt;&lt;object type=&quot;3&quot; unique_id=&quot;48678&quot;&gt;&lt;property id=&quot;20148&quot; value=&quot;5&quot;/&gt;&lt;property id=&quot;20300&quot; value=&quot;Slide 22 - &amp;quot;Service Animals&amp;quot;&quot;/&gt;&lt;property id=&quot;20307&quot; value=&quot;845&quot;/&gt;&lt;/object&gt;&lt;object type=&quot;3&quot; unique_id=&quot;48712&quot;&gt;&lt;property id=&quot;20148&quot; value=&quot;5&quot;/&gt;&lt;property id=&quot;20300&quot; value=&quot;Slide 2 - &amp;quot;Housekeeping&amp;quot;&quot;/&gt;&lt;property id=&quot;20307&quot; value=&quot;757&quot;/&gt;&lt;/object&gt;&lt;object type=&quot;3&quot; unique_id=&quot;48713&quot;&gt;&lt;property id=&quot;20148&quot; value=&quot;5&quot;/&gt;&lt;property id=&quot;20300&quot; value=&quot;Slide 3 - &amp;quot;Housekeeping Cont’d&amp;quot;&quot;/&gt;&lt;property id=&quot;20307&quot; value=&quot;877&quot;/&gt;&lt;/object&gt;&lt;object type=&quot;3&quot; unique_id=&quot;48714&quot;&gt;&lt;property id=&quot;20148&quot; value=&quot;5&quot;/&gt;&lt;property id=&quot;20300&quot; value=&quot;Slide 4 - &amp;quot;Return to Work Agenda&amp;quot;&quot;/&gt;&lt;property id=&quot;20307&quot; value=&quot;878&quot;/&gt;&lt;/object&gt;&lt;object type=&quot;3&quot; unique_id=&quot;48715&quot;&gt;&lt;property id=&quot;20148&quot; value=&quot;5&quot;/&gt;&lt;property id=&quot;20300&quot; value=&quot;Slide 5 - &amp;quot;JAN Resources&amp;quot;&quot;/&gt;&lt;property id=&quot;20307&quot; value=&quot;879&quot;/&gt;&lt;/object&gt;&lt;object type=&quot;3&quot; unique_id=&quot;48716&quot;&gt;&lt;property id=&quot;20148&quot; value=&quot;5&quot;/&gt;&lt;property id=&quot;20300&quot; value=&quot;Slide 8 - &amp;quot;Case-by-Case Situation 2&amp;quot;&quot;/&gt;&lt;property id=&quot;20307&quot; value=&quot;880&quot;/&gt;&lt;/object&gt;&lt;object type=&quot;3&quot; unique_id=&quot;48717&quot;&gt;&lt;property id=&quot;20148&quot; value=&quot;5&quot;/&gt;&lt;property id=&quot;20300&quot; value=&quot;Slide 9 - &amp;quot;Questions &amp;quot;&quot;/&gt;&lt;property id=&quot;20307&quot; value=&quot;859&quot;/&gt;&lt;/object&gt;&lt;object type=&quot;3&quot; unique_id=&quot;48718&quot;&gt;&lt;property id=&quot;20148&quot; value=&quot;5&quot;/&gt;&lt;property id=&quot;20300&quot; value=&quot;Slide 11 - &amp;quot;Telework Situation 1&amp;quot;&quot;/&gt;&lt;property id=&quot;20307&quot; value=&quot;881&quot;/&gt;&lt;/object&gt;&lt;object type=&quot;3&quot; unique_id=&quot;48719&quot;&gt;&lt;property id=&quot;20148&quot; value=&quot;5&quot;/&gt;&lt;property id=&quot;20300&quot; value=&quot;Slide 12 - &amp;quot;Telework Situation 2&amp;quot;&quot;/&gt;&lt;property id=&quot;20307&quot; value=&quot;865&quot;/&gt;&lt;/object&gt;&lt;object type=&quot;3&quot; unique_id=&quot;48720&quot;&gt;&lt;property id=&quot;20148&quot; value=&quot;5&quot;/&gt;&lt;property id=&quot;20300&quot; value=&quot;Slide 13 - &amp;quot;Questions (2) &amp;quot;&quot;/&gt;&lt;property id=&quot;20307&quot; value=&quot;860&quot;/&gt;&lt;/object&gt;&lt;object type=&quot;3&quot; unique_id=&quot;48721&quot;&gt;&lt;property id=&quot;20148&quot; value=&quot;5&quot;/&gt;&lt;property id=&quot;20300&quot; value=&quot;Slide 14 - &amp;quot;Essential Functions &amp;quot;&quot;/&gt;&lt;property id=&quot;20307&quot; value=&quot;856&quot;/&gt;&lt;/object&gt;&lt;object type=&quot;3&quot; unique_id=&quot;48722&quot;&gt;&lt;property id=&quot;20148&quot; value=&quot;5&quot;/&gt;&lt;property id=&quot;20300&quot; value=&quot;Slide 15 - &amp;quot;Essential Functions Situation 1&amp;quot;&quot;/&gt;&lt;property id=&quot;20307&quot; value=&quot;882&quot;/&gt;&lt;/object&gt;&lt;object type=&quot;3&quot; unique_id=&quot;48723&quot;&gt;&lt;property id=&quot;20148&quot; value=&quot;5&quot;/&gt;&lt;property id=&quot;20300&quot; value=&quot;Slide 16 - &amp;quot;Essential Functions Situation 2&amp;quot;&quot;/&gt;&lt;property id=&quot;20307&quot; value=&quot;872&quot;/&gt;&lt;/object&gt;&lt;object type=&quot;3&quot; unique_id=&quot;48724&quot;&gt;&lt;property id=&quot;20148&quot; value=&quot;5&quot;/&gt;&lt;property id=&quot;20300&quot; value=&quot;Slide 17 - &amp;quot;Questions (3) &amp;quot;&quot;/&gt;&lt;property id=&quot;20307&quot; value=&quot;861&quot;/&gt;&lt;/object&gt;&lt;object type=&quot;3&quot; unique_id=&quot;48725&quot;&gt;&lt;property id=&quot;20148&quot; value=&quot;5&quot;/&gt;&lt;property id=&quot;20300&quot; value=&quot;Slide 18 - &amp;quot;Fear, Anxiety, Safety&amp;quot;&quot;/&gt;&lt;property id=&quot;20307&quot; value=&quot;857&quot;/&gt;&lt;/object&gt;&lt;object type=&quot;3&quot; unique_id=&quot;48726&quot;&gt;&lt;property id=&quot;20148&quot; value=&quot;5&quot;/&gt;&lt;property id=&quot;20300&quot; value=&quot;Slide 19 - &amp;quot;Fear / Anxiety Situation 1&amp;quot;&quot;/&gt;&lt;property id=&quot;20307&quot; value=&quot;883&quot;/&gt;&lt;/object&gt;&lt;object type=&quot;3&quot; unique_id=&quot;48727&quot;&gt;&lt;property id=&quot;20148&quot; value=&quot;5&quot;/&gt;&lt;property id=&quot;20300&quot; value=&quot;Slide 20 - &amp;quot;Fear / Anxiety Situation 2&amp;quot;&quot;/&gt;&lt;property id=&quot;20307&quot; value=&quot;884&quot;/&gt;&lt;/object&gt;&lt;object type=&quot;3&quot; unique_id=&quot;48728&quot;&gt;&lt;property id=&quot;20148&quot; value=&quot;5&quot;/&gt;&lt;property id=&quot;20300&quot; value=&quot;Slide 21 - &amp;quot;Questions (4) &amp;quot;&quot;/&gt;&lt;property id=&quot;20307&quot; value=&quot;862&quot;/&gt;&lt;/object&gt;&lt;object type=&quot;3&quot; unique_id=&quot;48729&quot;&gt;&lt;property id=&quot;20148&quot; value=&quot;5&quot;/&gt;&lt;property id=&quot;20300&quot; value=&quot;Slide 23 - &amp;quot;Service Animals Situation 1&amp;quot;&quot;/&gt;&lt;property id=&quot;20307&quot; value=&quot;885&quot;/&gt;&lt;/object&gt;&lt;object type=&quot;3&quot; unique_id=&quot;48730&quot;&gt;&lt;property id=&quot;20148&quot; value=&quot;5&quot;/&gt;&lt;property id=&quot;20300&quot; value=&quot;Slide 24 - &amp;quot;Service Animals Situation 2&amp;quot;&quot;/&gt;&lt;property id=&quot;20307&quot; value=&quot;886&quot;/&gt;&lt;/object&gt;&lt;object type=&quot;3&quot; unique_id=&quot;48731&quot;&gt;&lt;property id=&quot;20148&quot; value=&quot;5&quot;/&gt;&lt;property id=&quot;20300&quot; value=&quot;Slide 25 - &amp;quot;Questions (5) &amp;quot;&quot;/&gt;&lt;property id=&quot;20307&quot; value=&quot;863&quot;/&gt;&lt;/object&gt;&lt;object type=&quot;3&quot; unique_id=&quot;48732&quot;&gt;&lt;property id=&quot;20148&quot; value=&quot;5&quot;/&gt;&lt;property id=&quot;20300&quot; value=&quot;Slide 26 - &amp;quot;Long COVID&amp;quot;&quot;/&gt;&lt;property id=&quot;20307&quot; value=&quot;858&quot;/&gt;&lt;/object&gt;&lt;object type=&quot;3&quot; unique_id=&quot;48733&quot;&gt;&lt;property id=&quot;20148&quot; value=&quot;5&quot;/&gt;&lt;property id=&quot;20300&quot; value=&quot;Slide 27 - &amp;quot;Long COVID Situation 1&amp;quot;&quot;/&gt;&lt;property id=&quot;20307&quot; value=&quot;887&quot;/&gt;&lt;/object&gt;&lt;object type=&quot;3&quot; unique_id=&quot;48734&quot;&gt;&lt;property id=&quot;20148&quot; value=&quot;5&quot;/&gt;&lt;property id=&quot;20300&quot; value=&quot;Slide 28 - &amp;quot;Long COVID Situation 2 &amp;quot;&quot;/&gt;&lt;property id=&quot;20307&quot; value=&quot;888&quot;/&gt;&lt;/object&gt;&lt;object type=&quot;3&quot; unique_id=&quot;48735&quot;&gt;&lt;property id=&quot;20148&quot; value=&quot;5&quot;/&gt;&lt;property id=&quot;20300&quot; value=&quot;Slide 29 - &amp;quot;Questions (6) &amp;quot;&quot;/&gt;&lt;property id=&quot;20307&quot; value=&quot;864&quot;/&gt;&lt;/object&gt;&lt;object type=&quot;3&quot; unique_id=&quot;48736&quot;&gt;&lt;property id=&quot;20148&quot; value=&quot;5&quot;/&gt;&lt;property id=&quot;20300&quot; value=&quot;Slide 30 - &amp;quot;Need more information?&amp;quot;&quot;/&gt;&lt;property id=&quot;20307&quot; value=&quot;751&quot;/&gt;&lt;/object&gt;&lt;/object&gt;&lt;object type=&quot;4&quot; unique_id=&quot;29438&quot;&gt;&lt;/object&gt;&lt;object type=&quot;10&quot; unique_id=&quot;29473&quot;&gt;&lt;object type=&quot;11&quot; unique_id=&quot;29474&quot;&gt;&lt;property id=&quot;20180&quot; value=&quot;0&quot;/&gt;&lt;property id=&quot;20181&quot; value=&quot;0&quot;/&gt;&lt;property id=&quot;20182&quot; value=&quot;0&quot;/&gt;&lt;property id=&quot;20183&quot; value=&quot;1&quot;/&gt;&lt;/object&gt;&lt;object type=&quot;12&quot; unique_id=&quot;29475&quot;&gt;&lt;property id=&quot;20180&quot; value=&quot;0&quot;/&gt;&lt;property id=&quot;20181&quot; value=&quot;0&quot;/&gt;&lt;property id=&quot;20182&quot; value=&quot;0&quot;/&gt;&lt;property id=&quot;20183&quot; value=&quot;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SUBSTITUTION_ID" val="{FACB28FA-BBEF-4D3B-BE22-AD508A8F9197}"/>
</p:tagLst>
</file>

<file path=ppt/tags/tag11.xml><?xml version="1.0" encoding="utf-8"?>
<p:tagLst xmlns:a="http://schemas.openxmlformats.org/drawingml/2006/main" xmlns:r="http://schemas.openxmlformats.org/officeDocument/2006/relationships" xmlns:p="http://schemas.openxmlformats.org/presentationml/2006/main">
  <p:tag name="MMPROD_SUBSTITUTION_ID" val="{C223B95A-E11B-416C-AA82-D75169F939F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C1FCF34A-850A-42A4-AB4D-005E08B5A704}"/>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FACB28FA-BBEF-4D3B-BE22-AD508A8F9197}"/>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C223B95A-E11B-416C-AA82-D75169F939F1}"/>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C1FCF34A-850A-42A4-AB4D-005E08B5A70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On-screen Show (4:3)</PresentationFormat>
  <Paragraphs>203</Paragraphs>
  <Slides>30</Slides>
  <Notes>29</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30</vt:i4>
      </vt:variant>
    </vt:vector>
  </HeadingPairs>
  <TitlesOfParts>
    <vt:vector size="41" baseType="lpstr">
      <vt:lpstr>Arial</vt:lpstr>
      <vt:lpstr>Calibri</vt:lpstr>
      <vt:lpstr>Wingdings</vt:lpstr>
      <vt:lpstr>1_Office Theme</vt:lpstr>
      <vt:lpstr>6_Office Theme</vt:lpstr>
      <vt:lpstr>7_Office Theme</vt:lpstr>
      <vt:lpstr>2_Office Theme</vt:lpstr>
      <vt:lpstr>3_Office Theme</vt:lpstr>
      <vt:lpstr>Office Theme</vt:lpstr>
      <vt:lpstr>4_Office Theme</vt:lpstr>
      <vt:lpstr>5_Office Theme</vt:lpstr>
      <vt:lpstr> Return to Work After COVID-19  Focus on Mental Health and Cognitive Impairments  James Potts, M.S. Senior Consultant Melanie Whetzel, M.A., CBIS, Lead Consultant </vt:lpstr>
      <vt:lpstr>Housekeeping</vt:lpstr>
      <vt:lpstr>Housekeeping Cont’d</vt:lpstr>
      <vt:lpstr>Return to Work Agenda</vt:lpstr>
      <vt:lpstr>JAN Resources</vt:lpstr>
      <vt:lpstr>Case-by-Case Basis </vt:lpstr>
      <vt:lpstr>Case-by-Case Situation 1</vt:lpstr>
      <vt:lpstr>Case-by-Case Situation 2</vt:lpstr>
      <vt:lpstr>Questions </vt:lpstr>
      <vt:lpstr>Telework </vt:lpstr>
      <vt:lpstr>Telework Situation 1</vt:lpstr>
      <vt:lpstr>Telework Situation 2</vt:lpstr>
      <vt:lpstr>Questions (2) </vt:lpstr>
      <vt:lpstr>Essential Functions </vt:lpstr>
      <vt:lpstr>Essential Functions Situation 1</vt:lpstr>
      <vt:lpstr>Essential Functions Situation 2</vt:lpstr>
      <vt:lpstr>Questions (3) </vt:lpstr>
      <vt:lpstr>Fear, Anxiety, Safety</vt:lpstr>
      <vt:lpstr>Fear / Anxiety Situation 1</vt:lpstr>
      <vt:lpstr>Fear / Anxiety Situation 2</vt:lpstr>
      <vt:lpstr>Questions (4) </vt:lpstr>
      <vt:lpstr>Service Animals</vt:lpstr>
      <vt:lpstr>Service Animals Situation 1</vt:lpstr>
      <vt:lpstr>Service Animals Situation 2</vt:lpstr>
      <vt:lpstr>Questions (5) </vt:lpstr>
      <vt:lpstr>Long COVID</vt:lpstr>
      <vt:lpstr>Long COVID Situation 1</vt:lpstr>
      <vt:lpstr>Long COVID Situation 2 </vt:lpstr>
      <vt:lpstr>Questions (6) </vt:lpstr>
      <vt:lpstr>Need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2012-01-30T14:43:00Z</dcterms:created>
  <dcterms:modified xsi:type="dcterms:W3CDTF">2021-11-10T17:54:38Z</dcterms:modified>
</cp:coreProperties>
</file>