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0" r:id="rId4"/>
    <p:sldMasterId id="2147483867" r:id="rId5"/>
  </p:sldMasterIdLst>
  <p:notesMasterIdLst>
    <p:notesMasterId r:id="rId36"/>
  </p:notesMasterIdLst>
  <p:handoutMasterIdLst>
    <p:handoutMasterId r:id="rId37"/>
  </p:handoutMasterIdLst>
  <p:sldIdLst>
    <p:sldId id="256" r:id="rId6"/>
    <p:sldId id="268" r:id="rId7"/>
    <p:sldId id="267" r:id="rId8"/>
    <p:sldId id="273" r:id="rId9"/>
    <p:sldId id="314" r:id="rId10"/>
    <p:sldId id="299" r:id="rId11"/>
    <p:sldId id="274" r:id="rId12"/>
    <p:sldId id="328" r:id="rId13"/>
    <p:sldId id="325" r:id="rId14"/>
    <p:sldId id="323" r:id="rId15"/>
    <p:sldId id="326" r:id="rId16"/>
    <p:sldId id="324" r:id="rId17"/>
    <p:sldId id="309" r:id="rId18"/>
    <p:sldId id="320" r:id="rId19"/>
    <p:sldId id="322" r:id="rId20"/>
    <p:sldId id="327" r:id="rId21"/>
    <p:sldId id="361" r:id="rId22"/>
    <p:sldId id="283" r:id="rId23"/>
    <p:sldId id="313" r:id="rId24"/>
    <p:sldId id="359" r:id="rId25"/>
    <p:sldId id="360" r:id="rId26"/>
    <p:sldId id="362" r:id="rId27"/>
    <p:sldId id="350" r:id="rId28"/>
    <p:sldId id="363" r:id="rId29"/>
    <p:sldId id="351" r:id="rId30"/>
    <p:sldId id="353" r:id="rId31"/>
    <p:sldId id="272" r:id="rId32"/>
    <p:sldId id="301" r:id="rId33"/>
    <p:sldId id="297" r:id="rId34"/>
    <p:sldId id="305" r:id="rId35"/>
  </p:sldIdLst>
  <p:sldSz cx="12192000" cy="6858000"/>
  <p:notesSz cx="6858000" cy="9144000"/>
  <p:custDataLst>
    <p:tags r:id="rId3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79" autoAdjust="0"/>
    <p:restoredTop sz="85076" autoAdjust="0"/>
  </p:normalViewPr>
  <p:slideViewPr>
    <p:cSldViewPr snapToGrid="0">
      <p:cViewPr varScale="1">
        <p:scale>
          <a:sx n="97" d="100"/>
          <a:sy n="97" d="100"/>
        </p:scale>
        <p:origin x="144" y="-486"/>
      </p:cViewPr>
      <p:guideLst/>
    </p:cSldViewPr>
  </p:slideViewPr>
  <p:outlineViewPr>
    <p:cViewPr>
      <p:scale>
        <a:sx n="33" d="100"/>
        <a:sy n="33" d="100"/>
      </p:scale>
      <p:origin x="0" y="-23154"/>
    </p:cViewPr>
  </p:outlineViewPr>
  <p:notesTextViewPr>
    <p:cViewPr>
      <p:scale>
        <a:sx n="3" d="2"/>
        <a:sy n="3" d="2"/>
      </p:scale>
      <p:origin x="0" y="0"/>
    </p:cViewPr>
  </p:notesTextViewPr>
  <p:sorterViewPr>
    <p:cViewPr>
      <p:scale>
        <a:sx n="150" d="100"/>
        <a:sy n="150" d="100"/>
      </p:scale>
      <p:origin x="0" y="-3792"/>
    </p:cViewPr>
  </p:sorter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A259BEA-82BC-4476-91F2-380E77DBADB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29DE9C3-2AB8-44E5-BCFE-5DD42DFC56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D7858F-6309-4F09-BEA0-6CBF97E55806}" type="datetimeFigureOut">
              <a:rPr lang="en-US" smtClean="0"/>
              <a:t>3/12/2024</a:t>
            </a:fld>
            <a:endParaRPr lang="en-US" dirty="0"/>
          </a:p>
        </p:txBody>
      </p:sp>
      <p:sp>
        <p:nvSpPr>
          <p:cNvPr id="4" name="Footer Placeholder 3">
            <a:extLst>
              <a:ext uri="{FF2B5EF4-FFF2-40B4-BE49-F238E27FC236}">
                <a16:creationId xmlns:a16="http://schemas.microsoft.com/office/drawing/2014/main" id="{5E1B971B-9BC3-41DB-91DC-F03F5C808D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4A0720E-F4E2-435B-A885-9194BA3026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2F8AE00-5498-4F06-8655-F21703489BCA}" type="slidenum">
              <a:rPr lang="en-US" smtClean="0"/>
              <a:t>‹#›</a:t>
            </a:fld>
            <a:endParaRPr lang="en-US" dirty="0"/>
          </a:p>
        </p:txBody>
      </p:sp>
    </p:spTree>
    <p:extLst>
      <p:ext uri="{BB962C8B-B14F-4D97-AF65-F5344CB8AC3E}">
        <p14:creationId xmlns:p14="http://schemas.microsoft.com/office/powerpoint/2010/main" val="3773420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F53C5D-CD12-6D4C-A980-0612968271E2}" type="datetimeFigureOut">
              <a:rPr lang="en-US" smtClean="0"/>
              <a:t>3/12/2024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F167F0-0840-1348-BFE4-C6298BBC0698}" type="slidenum">
              <a:rPr lang="en-US" smtClean="0"/>
              <a:t>‹#›</a:t>
            </a:fld>
            <a:endParaRPr lang="en-US" dirty="0"/>
          </a:p>
        </p:txBody>
      </p:sp>
    </p:spTree>
    <p:extLst>
      <p:ext uri="{BB962C8B-B14F-4D97-AF65-F5344CB8AC3E}">
        <p14:creationId xmlns:p14="http://schemas.microsoft.com/office/powerpoint/2010/main" val="1489904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1</a:t>
            </a:fld>
            <a:endParaRPr lang="en-US" dirty="0"/>
          </a:p>
        </p:txBody>
      </p:sp>
    </p:spTree>
    <p:extLst>
      <p:ext uri="{BB962C8B-B14F-4D97-AF65-F5344CB8AC3E}">
        <p14:creationId xmlns:p14="http://schemas.microsoft.com/office/powerpoint/2010/main" val="3573177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11</a:t>
            </a:fld>
            <a:endParaRPr lang="en-US" dirty="0"/>
          </a:p>
        </p:txBody>
      </p:sp>
    </p:spTree>
    <p:extLst>
      <p:ext uri="{BB962C8B-B14F-4D97-AF65-F5344CB8AC3E}">
        <p14:creationId xmlns:p14="http://schemas.microsoft.com/office/powerpoint/2010/main" val="2649286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12</a:t>
            </a:fld>
            <a:endParaRPr lang="en-US" dirty="0"/>
          </a:p>
        </p:txBody>
      </p:sp>
    </p:spTree>
    <p:extLst>
      <p:ext uri="{BB962C8B-B14F-4D97-AF65-F5344CB8AC3E}">
        <p14:creationId xmlns:p14="http://schemas.microsoft.com/office/powerpoint/2010/main" val="1691806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13</a:t>
            </a:fld>
            <a:endParaRPr lang="en-US" dirty="0"/>
          </a:p>
        </p:txBody>
      </p:sp>
    </p:spTree>
    <p:extLst>
      <p:ext uri="{BB962C8B-B14F-4D97-AF65-F5344CB8AC3E}">
        <p14:creationId xmlns:p14="http://schemas.microsoft.com/office/powerpoint/2010/main" val="1290173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F167F0-0840-1348-BFE4-C6298BBC06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09099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15</a:t>
            </a:fld>
            <a:endParaRPr lang="en-US" dirty="0"/>
          </a:p>
        </p:txBody>
      </p:sp>
    </p:spTree>
    <p:extLst>
      <p:ext uri="{BB962C8B-B14F-4D97-AF65-F5344CB8AC3E}">
        <p14:creationId xmlns:p14="http://schemas.microsoft.com/office/powerpoint/2010/main" val="4504902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16</a:t>
            </a:fld>
            <a:endParaRPr lang="en-US" dirty="0"/>
          </a:p>
        </p:txBody>
      </p:sp>
    </p:spTree>
    <p:extLst>
      <p:ext uri="{BB962C8B-B14F-4D97-AF65-F5344CB8AC3E}">
        <p14:creationId xmlns:p14="http://schemas.microsoft.com/office/powerpoint/2010/main" val="4687693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17</a:t>
            </a:fld>
            <a:endParaRPr lang="en-US" dirty="0"/>
          </a:p>
        </p:txBody>
      </p:sp>
    </p:spTree>
    <p:extLst>
      <p:ext uri="{BB962C8B-B14F-4D97-AF65-F5344CB8AC3E}">
        <p14:creationId xmlns:p14="http://schemas.microsoft.com/office/powerpoint/2010/main" val="32647071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18</a:t>
            </a:fld>
            <a:endParaRPr lang="en-US" dirty="0"/>
          </a:p>
        </p:txBody>
      </p:sp>
    </p:spTree>
    <p:extLst>
      <p:ext uri="{BB962C8B-B14F-4D97-AF65-F5344CB8AC3E}">
        <p14:creationId xmlns:p14="http://schemas.microsoft.com/office/powerpoint/2010/main" val="30757693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20</a:t>
            </a:fld>
            <a:endParaRPr lang="en-US" dirty="0"/>
          </a:p>
        </p:txBody>
      </p:sp>
    </p:spTree>
    <p:extLst>
      <p:ext uri="{BB962C8B-B14F-4D97-AF65-F5344CB8AC3E}">
        <p14:creationId xmlns:p14="http://schemas.microsoft.com/office/powerpoint/2010/main" val="7174672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21</a:t>
            </a:fld>
            <a:endParaRPr lang="en-US" dirty="0"/>
          </a:p>
        </p:txBody>
      </p:sp>
    </p:spTree>
    <p:extLst>
      <p:ext uri="{BB962C8B-B14F-4D97-AF65-F5344CB8AC3E}">
        <p14:creationId xmlns:p14="http://schemas.microsoft.com/office/powerpoint/2010/main" val="3241563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2</a:t>
            </a:fld>
            <a:endParaRPr lang="en-US" dirty="0"/>
          </a:p>
        </p:txBody>
      </p:sp>
    </p:spTree>
    <p:extLst>
      <p:ext uri="{BB962C8B-B14F-4D97-AF65-F5344CB8AC3E}">
        <p14:creationId xmlns:p14="http://schemas.microsoft.com/office/powerpoint/2010/main" val="14971271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F167F0-0840-1348-BFE4-C6298BBC06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25438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25</a:t>
            </a:fld>
            <a:endParaRPr lang="en-US" dirty="0"/>
          </a:p>
        </p:txBody>
      </p:sp>
    </p:spTree>
    <p:extLst>
      <p:ext uri="{BB962C8B-B14F-4D97-AF65-F5344CB8AC3E}">
        <p14:creationId xmlns:p14="http://schemas.microsoft.com/office/powerpoint/2010/main" val="9262944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F167F0-0840-1348-BFE4-C6298BBC06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15829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27</a:t>
            </a:fld>
            <a:endParaRPr lang="en-US" dirty="0"/>
          </a:p>
        </p:txBody>
      </p:sp>
    </p:spTree>
    <p:extLst>
      <p:ext uri="{BB962C8B-B14F-4D97-AF65-F5344CB8AC3E}">
        <p14:creationId xmlns:p14="http://schemas.microsoft.com/office/powerpoint/2010/main" val="1330358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28</a:t>
            </a:fld>
            <a:endParaRPr lang="en-US" dirty="0"/>
          </a:p>
        </p:txBody>
      </p:sp>
    </p:spTree>
    <p:extLst>
      <p:ext uri="{BB962C8B-B14F-4D97-AF65-F5344CB8AC3E}">
        <p14:creationId xmlns:p14="http://schemas.microsoft.com/office/powerpoint/2010/main" val="20440652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29</a:t>
            </a:fld>
            <a:endParaRPr lang="en-US" dirty="0"/>
          </a:p>
        </p:txBody>
      </p:sp>
    </p:spTree>
    <p:extLst>
      <p:ext uri="{BB962C8B-B14F-4D97-AF65-F5344CB8AC3E}">
        <p14:creationId xmlns:p14="http://schemas.microsoft.com/office/powerpoint/2010/main" val="32670086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30</a:t>
            </a:fld>
            <a:endParaRPr lang="en-US" dirty="0"/>
          </a:p>
        </p:txBody>
      </p:sp>
    </p:spTree>
    <p:extLst>
      <p:ext uri="{BB962C8B-B14F-4D97-AF65-F5344CB8AC3E}">
        <p14:creationId xmlns:p14="http://schemas.microsoft.com/office/powerpoint/2010/main" val="2905154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3</a:t>
            </a:fld>
            <a:endParaRPr lang="en-US" dirty="0"/>
          </a:p>
        </p:txBody>
      </p:sp>
    </p:spTree>
    <p:extLst>
      <p:ext uri="{BB962C8B-B14F-4D97-AF65-F5344CB8AC3E}">
        <p14:creationId xmlns:p14="http://schemas.microsoft.com/office/powerpoint/2010/main" val="3219589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4</a:t>
            </a:fld>
            <a:endParaRPr lang="en-US" dirty="0"/>
          </a:p>
        </p:txBody>
      </p:sp>
    </p:spTree>
    <p:extLst>
      <p:ext uri="{BB962C8B-B14F-4D97-AF65-F5344CB8AC3E}">
        <p14:creationId xmlns:p14="http://schemas.microsoft.com/office/powerpoint/2010/main" val="686794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5</a:t>
            </a:fld>
            <a:endParaRPr lang="en-US" dirty="0"/>
          </a:p>
        </p:txBody>
      </p:sp>
    </p:spTree>
    <p:extLst>
      <p:ext uri="{BB962C8B-B14F-4D97-AF65-F5344CB8AC3E}">
        <p14:creationId xmlns:p14="http://schemas.microsoft.com/office/powerpoint/2010/main" val="2754564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6</a:t>
            </a:fld>
            <a:endParaRPr lang="en-US" dirty="0"/>
          </a:p>
        </p:txBody>
      </p:sp>
    </p:spTree>
    <p:extLst>
      <p:ext uri="{BB962C8B-B14F-4D97-AF65-F5344CB8AC3E}">
        <p14:creationId xmlns:p14="http://schemas.microsoft.com/office/powerpoint/2010/main" val="4259828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7</a:t>
            </a:fld>
            <a:endParaRPr lang="en-US" dirty="0"/>
          </a:p>
        </p:txBody>
      </p:sp>
    </p:spTree>
    <p:extLst>
      <p:ext uri="{BB962C8B-B14F-4D97-AF65-F5344CB8AC3E}">
        <p14:creationId xmlns:p14="http://schemas.microsoft.com/office/powerpoint/2010/main" val="2754564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F167F0-0840-1348-BFE4-C6298BBC06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3322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10</a:t>
            </a:fld>
            <a:endParaRPr lang="en-US" dirty="0"/>
          </a:p>
        </p:txBody>
      </p:sp>
    </p:spTree>
    <p:extLst>
      <p:ext uri="{BB962C8B-B14F-4D97-AF65-F5344CB8AC3E}">
        <p14:creationId xmlns:p14="http://schemas.microsoft.com/office/powerpoint/2010/main" val="38512432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p:cNvSpPr>
            <a:spLocks noGrp="1"/>
          </p:cNvSpPr>
          <p:nvPr userDrawn="1">
            <p:ph type="ctrTitle"/>
          </p:nvPr>
        </p:nvSpPr>
        <p:spPr>
          <a:xfrm>
            <a:off x="1154955" y="2099733"/>
            <a:ext cx="8825658" cy="2677648"/>
          </a:xfrm>
        </p:spPr>
        <p:txBody>
          <a:bodyPr anchor="b"/>
          <a:lstStyle>
            <a:lvl1pPr>
              <a:defRPr sz="5400"/>
            </a:lvl1pPr>
          </a:lstStyle>
          <a:p>
            <a:r>
              <a:rPr lang="en-US" noProof="0" dirty="0"/>
              <a:t>Click to edit Master title style</a:t>
            </a:r>
          </a:p>
        </p:txBody>
      </p:sp>
      <p:sp>
        <p:nvSpPr>
          <p:cNvPr id="3" name="Subtitle 2"/>
          <p:cNvSpPr>
            <a:spLocks noGrp="1"/>
          </p:cNvSpPr>
          <p:nvPr userDrawn="1">
            <p:ph type="subTitle" idx="1"/>
          </p:nvPr>
        </p:nvSpPr>
        <p:spPr>
          <a:xfrm>
            <a:off x="1154955" y="4777380"/>
            <a:ext cx="8825658" cy="861420"/>
          </a:xfrm>
        </p:spPr>
        <p:txBody>
          <a:bodyPr anchor="t"/>
          <a:lstStyle>
            <a:lvl1pPr marL="0" indent="0" algn="l">
              <a:buNone/>
              <a:defRPr cap="all">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p>
        </p:txBody>
      </p:sp>
      <p:sp>
        <p:nvSpPr>
          <p:cNvPr id="4" name="Date Placeholder 3"/>
          <p:cNvSpPr>
            <a:spLocks noGrp="1"/>
          </p:cNvSpPr>
          <p:nvPr userDrawn="1">
            <p:ph type="dt" sz="half" idx="10"/>
          </p:nvPr>
        </p:nvSpPr>
        <p:spPr>
          <a:xfrm rot="5400000">
            <a:off x="10089390" y="1792223"/>
            <a:ext cx="990599" cy="304799"/>
          </a:xfrm>
        </p:spPr>
        <p:txBody>
          <a:bodyPr anchor="t"/>
          <a:lstStyle>
            <a:lvl1pPr algn="l">
              <a:defRPr b="0" i="0">
                <a:solidFill>
                  <a:schemeClr val="bg1"/>
                </a:solidFill>
              </a:defRPr>
            </a:lvl1pPr>
          </a:lstStyle>
          <a:p>
            <a:fld id="{75D0B1B9-C7DF-F64A-B488-12B3D5090923}" type="datetime1">
              <a:rPr lang="en-US" noProof="0" smtClean="0"/>
              <a:t>3/12/2024</a:t>
            </a:fld>
            <a:endParaRPr lang="en-US" noProof="0" dirty="0"/>
          </a:p>
        </p:txBody>
      </p:sp>
      <p:sp>
        <p:nvSpPr>
          <p:cNvPr id="5" name="Footer Placeholder 4"/>
          <p:cNvSpPr>
            <a:spLocks noGrp="1"/>
          </p:cNvSpPr>
          <p:nvPr userDrawn="1">
            <p:ph type="ftr" sz="quarter" idx="11"/>
          </p:nvPr>
        </p:nvSpPr>
        <p:spPr>
          <a:xfrm rot="5400000">
            <a:off x="8959592" y="3226820"/>
            <a:ext cx="3859795" cy="304801"/>
          </a:xfrm>
        </p:spPr>
        <p:txBody>
          <a:bodyPr/>
          <a:lstStyle>
            <a:lvl1pPr>
              <a:defRPr b="0" i="0">
                <a:solidFill>
                  <a:schemeClr val="bg1"/>
                </a:solidFill>
              </a:defRPr>
            </a:lvl1pPr>
          </a:lstStyle>
          <a:p>
            <a:endParaRPr lang="en-US" noProof="0" dirty="0"/>
          </a:p>
        </p:txBody>
      </p:sp>
      <p:sp>
        <p:nvSpPr>
          <p:cNvPr id="6" name="Slide Number Placeholder 5"/>
          <p:cNvSpPr>
            <a:spLocks noGrp="1"/>
          </p:cNvSpPr>
          <p:nvPr userDrawn="1">
            <p:ph type="sldNum" sz="quarter" idx="12"/>
          </p:nvPr>
        </p:nvSpPr>
        <p:spPr>
          <a:xfrm>
            <a:off x="10351008" y="292608"/>
            <a:ext cx="838199" cy="767687"/>
          </a:xfrm>
        </p:spPr>
        <p:txBody>
          <a:bodyPr/>
          <a:lstStyle>
            <a:lvl1pPr>
              <a:defRPr sz="2800" b="0" i="0">
                <a:latin typeface="+mj-lt"/>
              </a:defRPr>
            </a:lvl1pPr>
          </a:lstStyle>
          <a:p>
            <a:fld id="{9FF96B15-8338-45D5-A943-561235072D66}" type="slidenum">
              <a:rPr lang="en-US" noProof="0" smtClean="0"/>
              <a:t>‹#›</a:t>
            </a:fld>
            <a:endParaRPr lang="en-US" noProof="0" dirty="0"/>
          </a:p>
        </p:txBody>
      </p:sp>
      <p:pic>
        <p:nvPicPr>
          <p:cNvPr id="16" name="Picture 15" descr="A white letter on a black background&#10;&#10;Description automatically generated">
            <a:extLst>
              <a:ext uri="{FF2B5EF4-FFF2-40B4-BE49-F238E27FC236}">
                <a16:creationId xmlns:a16="http://schemas.microsoft.com/office/drawing/2014/main" id="{04C55C66-0AEE-3EFC-0EFC-B6108013FC75}"/>
              </a:ext>
            </a:extLst>
          </p:cNvPr>
          <p:cNvPicPr>
            <a:picLocks noChangeAspect="1"/>
          </p:cNvPicPr>
          <p:nvPr userDrawn="1"/>
        </p:nvPicPr>
        <p:blipFill>
          <a:blip r:embed="rId3"/>
          <a:stretch>
            <a:fillRect/>
          </a:stretch>
        </p:blipFill>
        <p:spPr>
          <a:xfrm>
            <a:off x="1182850" y="676451"/>
            <a:ext cx="4949881" cy="1463040"/>
          </a:xfrm>
          <a:prstGeom prst="rect">
            <a:avLst/>
          </a:prstGeom>
        </p:spPr>
      </p:pic>
      <p:pic>
        <p:nvPicPr>
          <p:cNvPr id="18" name="Picture 17" descr="A logo for a company&#10;&#10;Description automatically generated">
            <a:extLst>
              <a:ext uri="{FF2B5EF4-FFF2-40B4-BE49-F238E27FC236}">
                <a16:creationId xmlns:a16="http://schemas.microsoft.com/office/drawing/2014/main" id="{12D93699-7C10-B35A-2FF8-5BFA80EE4ABD}"/>
              </a:ext>
            </a:extLst>
          </p:cNvPr>
          <p:cNvPicPr>
            <a:picLocks noChangeAspect="1"/>
          </p:cNvPicPr>
          <p:nvPr userDrawn="1"/>
        </p:nvPicPr>
        <p:blipFill>
          <a:blip r:embed="rId4"/>
          <a:stretch>
            <a:fillRect/>
          </a:stretch>
        </p:blipFill>
        <p:spPr>
          <a:xfrm>
            <a:off x="1150110" y="5197442"/>
            <a:ext cx="669359" cy="930408"/>
          </a:xfrm>
          <a:prstGeom prst="rect">
            <a:avLst/>
          </a:prstGeom>
        </p:spPr>
      </p:pic>
    </p:spTree>
    <p:extLst>
      <p:ext uri="{BB962C8B-B14F-4D97-AF65-F5344CB8AC3E}">
        <p14:creationId xmlns:p14="http://schemas.microsoft.com/office/powerpoint/2010/main" val="3572730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2300" b="0"/>
            </a:lvl1pPr>
          </a:lstStyle>
          <a:p>
            <a:r>
              <a:rPr lang="en-US" noProof="0"/>
              <a:t>Click to edit Master title style</a:t>
            </a:r>
          </a:p>
        </p:txBody>
      </p:sp>
      <p:sp>
        <p:nvSpPr>
          <p:cNvPr id="22" name="Picture Placeholder 21">
            <a:extLst>
              <a:ext uri="{FF2B5EF4-FFF2-40B4-BE49-F238E27FC236}">
                <a16:creationId xmlns:a16="http://schemas.microsoft.com/office/drawing/2014/main" id="{215A5A73-8E13-4E38-8362-0A09BA944115}"/>
              </a:ext>
            </a:extLst>
          </p:cNvPr>
          <p:cNvSpPr>
            <a:spLocks noGrp="1"/>
          </p:cNvSpPr>
          <p:nvPr>
            <p:ph type="pic" idx="1"/>
          </p:nvPr>
        </p:nvSpPr>
        <p:spPr>
          <a:xfrm>
            <a:off x="6058861" y="478881"/>
            <a:ext cx="5582675" cy="5908526"/>
          </a:xfrm>
          <a:custGeom>
            <a:avLst/>
            <a:gdLst>
              <a:gd name="connsiteX0" fmla="*/ 10816 w 5582675"/>
              <a:gd name="connsiteY0" fmla="*/ 0 h 5908526"/>
              <a:gd name="connsiteX1" fmla="*/ 5582675 w 5582675"/>
              <a:gd name="connsiteY1" fmla="*/ 0 h 5908526"/>
              <a:gd name="connsiteX2" fmla="*/ 5582675 w 5582675"/>
              <a:gd name="connsiteY2" fmla="*/ 5908526 h 5908526"/>
              <a:gd name="connsiteX3" fmla="*/ 0 w 5582675"/>
              <a:gd name="connsiteY3" fmla="*/ 5908526 h 5908526"/>
              <a:gd name="connsiteX4" fmla="*/ 30693 w 5582675"/>
              <a:gd name="connsiteY4" fmla="*/ 5722836 h 5908526"/>
              <a:gd name="connsiteX5" fmla="*/ 223682 w 5582675"/>
              <a:gd name="connsiteY5" fmla="*/ 2921544 h 5908526"/>
              <a:gd name="connsiteX6" fmla="*/ 30693 w 5582675"/>
              <a:gd name="connsiteY6" fmla="*/ 120253 h 590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82675" h="5908526">
                <a:moveTo>
                  <a:pt x="10816" y="0"/>
                </a:moveTo>
                <a:lnTo>
                  <a:pt x="5582675" y="0"/>
                </a:lnTo>
                <a:lnTo>
                  <a:pt x="5582675" y="5908526"/>
                </a:lnTo>
                <a:lnTo>
                  <a:pt x="0" y="5908526"/>
                </a:lnTo>
                <a:lnTo>
                  <a:pt x="30693" y="5722836"/>
                </a:lnTo>
                <a:cubicBezTo>
                  <a:pt x="153771" y="4890115"/>
                  <a:pt x="223682" y="3935837"/>
                  <a:pt x="223682" y="2921544"/>
                </a:cubicBezTo>
                <a:cubicBezTo>
                  <a:pt x="223682" y="1907252"/>
                  <a:pt x="153771" y="952973"/>
                  <a:pt x="30693" y="120253"/>
                </a:cubicBezTo>
                <a:close/>
              </a:path>
            </a:pathLst>
          </a:custGeom>
          <a:effectLst/>
        </p:spPr>
        <p:txBody>
          <a:bodyPr wrap="square" anchor="ctr">
            <a:no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dirty="0"/>
              <a:t>Click icon to add picture</a:t>
            </a:r>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285750" indent="-285750">
              <a:buFont typeface="Arial" panose="020B0604020202020204" pitchFamily="34" charset="0"/>
              <a:buChar char="•"/>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Date Placeholder 4"/>
          <p:cNvSpPr>
            <a:spLocks noGrp="1"/>
          </p:cNvSpPr>
          <p:nvPr>
            <p:ph type="dt" sz="half" idx="10"/>
          </p:nvPr>
        </p:nvSpPr>
        <p:spPr/>
        <p:txBody>
          <a:bodyPr/>
          <a:lstStyle/>
          <a:p>
            <a:fld id="{163A5200-74F0-9445-8847-A53AA9C11C7B}" type="datetime1">
              <a:rPr lang="en-US" noProof="0" smtClean="0"/>
              <a:t>3/12/2024</a:t>
            </a:fld>
            <a:endParaRPr lang="en-US" noProof="0" dirty="0"/>
          </a:p>
        </p:txBody>
      </p:sp>
      <p:sp>
        <p:nvSpPr>
          <p:cNvPr id="6" name="Footer Placeholder 5"/>
          <p:cNvSpPr>
            <a:spLocks noGrp="1"/>
          </p:cNvSpPr>
          <p:nvPr>
            <p:ph type="ftr" sz="quarter" idx="11"/>
          </p:nvPr>
        </p:nvSpPr>
        <p:spPr/>
        <p:txBody>
          <a:bodyPr/>
          <a:lstStyle/>
          <a:p>
            <a:endParaRPr lang="en-US" noProof="0"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4183431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1" name="Content Placeholder 10">
            <a:extLst>
              <a:ext uri="{FF2B5EF4-FFF2-40B4-BE49-F238E27FC236}">
                <a16:creationId xmlns:a16="http://schemas.microsoft.com/office/drawing/2014/main" id="{B50BDD93-02DA-4B21-9556-FA8B9894F903}"/>
              </a:ext>
            </a:extLst>
          </p:cNvPr>
          <p:cNvSpPr>
            <a:spLocks noGrp="1"/>
          </p:cNvSpPr>
          <p:nvPr>
            <p:ph sz="quarter" idx="13"/>
          </p:nvPr>
        </p:nvSpPr>
        <p:spPr>
          <a:xfrm>
            <a:off x="6058861" y="478880"/>
            <a:ext cx="5582675" cy="5900239"/>
          </a:xfrm>
          <a:custGeom>
            <a:avLst/>
            <a:gdLst>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0 w 5582675"/>
              <a:gd name="connsiteY4" fmla="*/ 0 h 5900239"/>
              <a:gd name="connsiteX0" fmla="*/ 3501 w 5586176"/>
              <a:gd name="connsiteY0" fmla="*/ 0 h 5900239"/>
              <a:gd name="connsiteX1" fmla="*/ 5586176 w 5586176"/>
              <a:gd name="connsiteY1" fmla="*/ 0 h 5900239"/>
              <a:gd name="connsiteX2" fmla="*/ 5586176 w 5586176"/>
              <a:gd name="connsiteY2" fmla="*/ 5900239 h 5900239"/>
              <a:gd name="connsiteX3" fmla="*/ 3501 w 5586176"/>
              <a:gd name="connsiteY3" fmla="*/ 5900239 h 5900239"/>
              <a:gd name="connsiteX4" fmla="*/ 0 w 5586176"/>
              <a:gd name="connsiteY4" fmla="*/ 3615600 h 5900239"/>
              <a:gd name="connsiteX5" fmla="*/ 3501 w 5586176"/>
              <a:gd name="connsiteY5"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0 w 5582675"/>
              <a:gd name="connsiteY5"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117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117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47299 w 5582675"/>
              <a:gd name="connsiteY5" fmla="*/ 24756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11739 w 5582675"/>
              <a:gd name="connsiteY4" fmla="*/ 5647600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52379 w 5582675"/>
              <a:gd name="connsiteY4" fmla="*/ 5647600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2675" h="5900239">
                <a:moveTo>
                  <a:pt x="0" y="0"/>
                </a:moveTo>
                <a:lnTo>
                  <a:pt x="5582675" y="0"/>
                </a:lnTo>
                <a:lnTo>
                  <a:pt x="5582675" y="5900239"/>
                </a:lnTo>
                <a:lnTo>
                  <a:pt x="0" y="5900239"/>
                </a:lnTo>
                <a:cubicBezTo>
                  <a:pt x="14285" y="5817931"/>
                  <a:pt x="34284" y="5741338"/>
                  <a:pt x="42854" y="5653315"/>
                </a:cubicBezTo>
                <a:cubicBezTo>
                  <a:pt x="145724" y="4908883"/>
                  <a:pt x="181919" y="4332092"/>
                  <a:pt x="220019" y="3442880"/>
                </a:cubicBezTo>
                <a:cubicBezTo>
                  <a:pt x="221712" y="2333747"/>
                  <a:pt x="182766" y="1285573"/>
                  <a:pt x="47299" y="247560"/>
                </a:cubicBezTo>
                <a:lnTo>
                  <a:pt x="0" y="0"/>
                </a:lnTo>
                <a:close/>
              </a:path>
            </a:pathLst>
          </a:custGeo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p:cNvSpPr>
            <a:spLocks noGrp="1"/>
          </p:cNvSpPr>
          <p:nvPr>
            <p:ph type="title"/>
          </p:nvPr>
        </p:nvSpPr>
        <p:spPr>
          <a:xfrm>
            <a:off x="1153907" y="1693332"/>
            <a:ext cx="3860260" cy="1735668"/>
          </a:xfrm>
        </p:spPr>
        <p:txBody>
          <a:bodyPr anchor="b">
            <a:normAutofit/>
          </a:bodyPr>
          <a:lstStyle>
            <a:lvl1pPr algn="l">
              <a:defRPr sz="2300" b="0"/>
            </a:lvl1pPr>
          </a:lstStyle>
          <a:p>
            <a:r>
              <a:rPr lang="en-US" noProof="0"/>
              <a:t>Click to edit Master title style</a:t>
            </a:r>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285750" indent="-285750">
              <a:buFont typeface="Arial" panose="020B0604020202020204" pitchFamily="34" charset="0"/>
              <a:buChar char="•"/>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Date Placeholder 4"/>
          <p:cNvSpPr>
            <a:spLocks noGrp="1"/>
          </p:cNvSpPr>
          <p:nvPr>
            <p:ph type="dt" sz="half" idx="10"/>
          </p:nvPr>
        </p:nvSpPr>
        <p:spPr/>
        <p:txBody>
          <a:bodyPr/>
          <a:lstStyle/>
          <a:p>
            <a:fld id="{163A5200-74F0-9445-8847-A53AA9C11C7B}" type="datetime1">
              <a:rPr lang="en-US" noProof="0" smtClean="0"/>
              <a:t>3/12/2024</a:t>
            </a:fld>
            <a:endParaRPr lang="en-US" noProof="0" dirty="0"/>
          </a:p>
        </p:txBody>
      </p:sp>
      <p:sp>
        <p:nvSpPr>
          <p:cNvPr id="6" name="Footer Placeholder 5"/>
          <p:cNvSpPr>
            <a:spLocks noGrp="1"/>
          </p:cNvSpPr>
          <p:nvPr>
            <p:ph type="ftr" sz="quarter" idx="11"/>
          </p:nvPr>
        </p:nvSpPr>
        <p:spPr/>
        <p:txBody>
          <a:bodyPr/>
          <a:lstStyle/>
          <a:p>
            <a:endParaRPr lang="en-US" noProof="0"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33977307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p:cNvSpPr>
            <a:spLocks noGrp="1"/>
          </p:cNvSpPr>
          <p:nvPr>
            <p:ph type="dt" sz="half" idx="10"/>
          </p:nvPr>
        </p:nvSpPr>
        <p:spPr/>
        <p:txBody>
          <a:bodyPr/>
          <a:lstStyle/>
          <a:p>
            <a:fld id="{21B17C1C-DA5E-F743-826B-CB70C940D4E6}" type="datetime1">
              <a:rPr lang="en-US" noProof="0" smtClean="0"/>
              <a:t>3/12/2024</a:t>
            </a:fld>
            <a:endParaRPr lang="en-US" noProof="0" dirty="0"/>
          </a:p>
        </p:txBody>
      </p:sp>
      <p:sp>
        <p:nvSpPr>
          <p:cNvPr id="6" name="Footer Placeholder 5"/>
          <p:cNvSpPr>
            <a:spLocks noGrp="1"/>
          </p:cNvSpPr>
          <p:nvPr>
            <p:ph type="ftr" sz="quarter" idx="11"/>
          </p:nvPr>
        </p:nvSpPr>
        <p:spPr/>
        <p:txBody>
          <a:bodyPr/>
          <a:lstStyle/>
          <a:p>
            <a:endParaRPr lang="en-US" noProof="0" dirty="0"/>
          </a:p>
        </p:txBody>
      </p:sp>
      <p:sp>
        <p:nvSpPr>
          <p:cNvPr id="7" name="Slide Number Placeholder 6"/>
          <p:cNvSpPr>
            <a:spLocks noGrp="1"/>
          </p:cNvSpPr>
          <p:nvPr>
            <p:ph type="sldNum" sz="quarter" idx="12"/>
          </p:nvPr>
        </p:nvSpPr>
        <p:spPr/>
        <p:txBody>
          <a:body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4771714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0"/>
              <a:t>Click to edit Master title style</a:t>
            </a:r>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p:cNvSpPr>
            <a:spLocks noGrp="1"/>
          </p:cNvSpPr>
          <p:nvPr>
            <p:ph type="dt" sz="half" idx="10"/>
          </p:nvPr>
        </p:nvSpPr>
        <p:spPr/>
        <p:txBody>
          <a:bodyPr/>
          <a:lstStyle/>
          <a:p>
            <a:fld id="{E6F10E4C-E478-1D40-94DF-17D7429B053A}" type="datetime1">
              <a:rPr lang="en-US" noProof="0" smtClean="0"/>
              <a:t>3/12/2024</a:t>
            </a:fld>
            <a:endParaRPr lang="en-US" noProof="0" dirty="0"/>
          </a:p>
        </p:txBody>
      </p:sp>
      <p:sp>
        <p:nvSpPr>
          <p:cNvPr id="8" name="Footer Placeholder 7"/>
          <p:cNvSpPr>
            <a:spLocks noGrp="1"/>
          </p:cNvSpPr>
          <p:nvPr>
            <p:ph type="ftr" sz="quarter" idx="11"/>
          </p:nvPr>
        </p:nvSpPr>
        <p:spPr/>
        <p:txBody>
          <a:bodyPr/>
          <a:lstStyle/>
          <a:p>
            <a:endParaRPr lang="en-US" noProof="0" dirty="0"/>
          </a:p>
        </p:txBody>
      </p:sp>
      <p:sp>
        <p:nvSpPr>
          <p:cNvPr id="9" name="Slide Number Placeholder 8"/>
          <p:cNvSpPr>
            <a:spLocks noGrp="1"/>
          </p:cNvSpPr>
          <p:nvPr>
            <p:ph type="sldNum" sz="quarter" idx="12"/>
          </p:nvPr>
        </p:nvSpPr>
        <p:spPr/>
        <p:txBody>
          <a:body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959933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Date Placeholder 2"/>
          <p:cNvSpPr>
            <a:spLocks noGrp="1"/>
          </p:cNvSpPr>
          <p:nvPr>
            <p:ph type="dt" sz="half" idx="10"/>
          </p:nvPr>
        </p:nvSpPr>
        <p:spPr/>
        <p:txBody>
          <a:bodyPr/>
          <a:lstStyle/>
          <a:p>
            <a:fld id="{AC1A9061-1D22-724D-9508-7BAEAF287353}" type="datetime1">
              <a:rPr lang="en-US" noProof="0" smtClean="0"/>
              <a:t>3/12/2024</a:t>
            </a:fld>
            <a:endParaRPr lang="en-US" noProof="0" dirty="0"/>
          </a:p>
        </p:txBody>
      </p:sp>
      <p:sp>
        <p:nvSpPr>
          <p:cNvPr id="4" name="Footer Placeholder 3"/>
          <p:cNvSpPr>
            <a:spLocks noGrp="1"/>
          </p:cNvSpPr>
          <p:nvPr>
            <p:ph type="ftr" sz="quarter" idx="11"/>
          </p:nvPr>
        </p:nvSpPr>
        <p:spPr/>
        <p:txBody>
          <a:bodyPr/>
          <a:lstStyle/>
          <a:p>
            <a:endParaRPr lang="en-US" noProof="0" dirty="0"/>
          </a:p>
        </p:txBody>
      </p:sp>
      <p:sp>
        <p:nvSpPr>
          <p:cNvPr id="5" name="Slide Number Placeholder 4"/>
          <p:cNvSpPr>
            <a:spLocks noGrp="1"/>
          </p:cNvSpPr>
          <p:nvPr>
            <p:ph type="sldNum" sz="quarter" idx="12"/>
          </p:nvPr>
        </p:nvSpPr>
        <p:spPr/>
        <p:txBody>
          <a:body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28264808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Date Placeholder 2"/>
          <p:cNvSpPr>
            <a:spLocks noGrp="1"/>
          </p:cNvSpPr>
          <p:nvPr>
            <p:ph type="dt" sz="half" idx="10"/>
          </p:nvPr>
        </p:nvSpPr>
        <p:spPr/>
        <p:txBody>
          <a:bodyPr/>
          <a:lstStyle/>
          <a:p>
            <a:fld id="{AC1A9061-1D22-724D-9508-7BAEAF287353}" type="datetime1">
              <a:rPr lang="en-US" noProof="0" smtClean="0"/>
              <a:t>3/12/2024</a:t>
            </a:fld>
            <a:endParaRPr lang="en-US" noProof="0" dirty="0"/>
          </a:p>
        </p:txBody>
      </p:sp>
      <p:sp>
        <p:nvSpPr>
          <p:cNvPr id="4" name="Footer Placeholder 3"/>
          <p:cNvSpPr>
            <a:spLocks noGrp="1"/>
          </p:cNvSpPr>
          <p:nvPr>
            <p:ph type="ftr" sz="quarter" idx="11"/>
          </p:nvPr>
        </p:nvSpPr>
        <p:spPr/>
        <p:txBody>
          <a:bodyPr/>
          <a:lstStyle/>
          <a:p>
            <a:endParaRPr lang="en-US" noProof="0" dirty="0"/>
          </a:p>
        </p:txBody>
      </p:sp>
      <p:sp>
        <p:nvSpPr>
          <p:cNvPr id="5" name="Slide Number Placeholder 4"/>
          <p:cNvSpPr>
            <a:spLocks noGrp="1"/>
          </p:cNvSpPr>
          <p:nvPr>
            <p:ph type="sldNum" sz="quarter" idx="12"/>
          </p:nvPr>
        </p:nvSpPr>
        <p:spPr/>
        <p:txBody>
          <a:bodyPr/>
          <a:lstStyle/>
          <a:p>
            <a:fld id="{9FF96B15-8338-45D5-A943-561235072D66}" type="slidenum">
              <a:rPr lang="en-US" noProof="0" smtClean="0"/>
              <a:t>‹#›</a:t>
            </a:fld>
            <a:endParaRPr lang="en-US" noProof="0" dirty="0"/>
          </a:p>
        </p:txBody>
      </p:sp>
      <p:sp>
        <p:nvSpPr>
          <p:cNvPr id="7" name="Text Placeholder 6">
            <a:extLst>
              <a:ext uri="{FF2B5EF4-FFF2-40B4-BE49-F238E27FC236}">
                <a16:creationId xmlns:a16="http://schemas.microsoft.com/office/drawing/2014/main" id="{575C1B7F-CD73-441E-89FC-46AA9E8B519B}"/>
              </a:ext>
            </a:extLst>
          </p:cNvPr>
          <p:cNvSpPr>
            <a:spLocks noGrp="1"/>
          </p:cNvSpPr>
          <p:nvPr>
            <p:ph type="body" sz="quarter" idx="13"/>
          </p:nvPr>
        </p:nvSpPr>
        <p:spPr>
          <a:xfrm>
            <a:off x="1764150" y="2406650"/>
            <a:ext cx="8663700" cy="3477682"/>
          </a:xfrm>
        </p:spPr>
        <p:txBody>
          <a:bodyPr anchor="ctr">
            <a:normAutofit/>
          </a:bodyPr>
          <a:lstStyle>
            <a:lvl1pPr marL="0" indent="0" algn="ctr">
              <a:buNone/>
              <a:defRPr sz="6000"/>
            </a:lvl1pPr>
            <a:lvl2pPr marL="457200" indent="0">
              <a:buNone/>
              <a:defRPr/>
            </a:lvl2pPr>
          </a:lstStyle>
          <a:p>
            <a:pPr lvl="0"/>
            <a:r>
              <a:rPr lang="en-US" noProof="0"/>
              <a:t>Click to edit Master text styles</a:t>
            </a:r>
          </a:p>
        </p:txBody>
      </p:sp>
    </p:spTree>
    <p:extLst>
      <p:ext uri="{BB962C8B-B14F-4D97-AF65-F5344CB8AC3E}">
        <p14:creationId xmlns:p14="http://schemas.microsoft.com/office/powerpoint/2010/main" val="37529742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205E0F-8980-D24A-B2F9-0C7A13C6A6DE}" type="datetime1">
              <a:rPr lang="en-US" noProof="0" smtClean="0"/>
              <a:t>3/12/2024</a:t>
            </a:fld>
            <a:endParaRPr lang="en-US" noProof="0" dirty="0"/>
          </a:p>
        </p:txBody>
      </p:sp>
      <p:sp>
        <p:nvSpPr>
          <p:cNvPr id="3" name="Footer Placeholder 2"/>
          <p:cNvSpPr>
            <a:spLocks noGrp="1"/>
          </p:cNvSpPr>
          <p:nvPr>
            <p:ph type="ftr" sz="quarter" idx="11"/>
          </p:nvPr>
        </p:nvSpPr>
        <p:spPr/>
        <p:txBody>
          <a:bodyPr/>
          <a:lstStyle/>
          <a:p>
            <a:endParaRPr lang="en-US" noProof="0"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17192291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p:cNvSpPr>
            <a:spLocks noGrp="1"/>
          </p:cNvSpPr>
          <p:nvPr userDrawn="1">
            <p:ph type="ctrTitle"/>
          </p:nvPr>
        </p:nvSpPr>
        <p:spPr>
          <a:xfrm>
            <a:off x="1154955" y="2099733"/>
            <a:ext cx="8825658" cy="2677648"/>
          </a:xfrm>
        </p:spPr>
        <p:txBody>
          <a:bodyPr anchor="b"/>
          <a:lstStyle>
            <a:lvl1pPr>
              <a:defRPr sz="5400"/>
            </a:lvl1pPr>
          </a:lstStyle>
          <a:p>
            <a:r>
              <a:rPr lang="en-US" noProof="0" dirty="0"/>
              <a:t>Click to edit Master title style</a:t>
            </a:r>
          </a:p>
        </p:txBody>
      </p:sp>
      <p:sp>
        <p:nvSpPr>
          <p:cNvPr id="3" name="Subtitle 2"/>
          <p:cNvSpPr>
            <a:spLocks noGrp="1"/>
          </p:cNvSpPr>
          <p:nvPr userDrawn="1">
            <p:ph type="subTitle" idx="1"/>
          </p:nvPr>
        </p:nvSpPr>
        <p:spPr>
          <a:xfrm>
            <a:off x="1154955" y="4777380"/>
            <a:ext cx="8825658" cy="861420"/>
          </a:xfrm>
        </p:spPr>
        <p:txBody>
          <a:bodyPr anchor="t"/>
          <a:lstStyle>
            <a:lvl1pPr marL="0" indent="0" algn="l">
              <a:buNone/>
              <a:defRPr cap="all">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p>
        </p:txBody>
      </p:sp>
      <p:sp>
        <p:nvSpPr>
          <p:cNvPr id="4" name="Date Placeholder 3"/>
          <p:cNvSpPr>
            <a:spLocks noGrp="1"/>
          </p:cNvSpPr>
          <p:nvPr userDrawn="1">
            <p:ph type="dt" sz="half" idx="10"/>
          </p:nvPr>
        </p:nvSpPr>
        <p:spPr>
          <a:xfrm rot="5400000">
            <a:off x="10089390" y="1792223"/>
            <a:ext cx="990599" cy="304799"/>
          </a:xfrm>
        </p:spPr>
        <p:txBody>
          <a:bodyPr anchor="t"/>
          <a:lstStyle>
            <a:lvl1pPr algn="l">
              <a:defRPr b="0" i="0">
                <a:solidFill>
                  <a:schemeClr val="bg1"/>
                </a:solidFill>
              </a:defRPr>
            </a:lvl1pPr>
          </a:lstStyle>
          <a:p>
            <a:fld id="{75D0B1B9-C7DF-F64A-B488-12B3D5090923}" type="datetime1">
              <a:rPr lang="en-US" noProof="0" smtClean="0"/>
              <a:t>3/12/2024</a:t>
            </a:fld>
            <a:endParaRPr lang="en-US" noProof="0" dirty="0"/>
          </a:p>
        </p:txBody>
      </p:sp>
      <p:sp>
        <p:nvSpPr>
          <p:cNvPr id="5" name="Footer Placeholder 4"/>
          <p:cNvSpPr>
            <a:spLocks noGrp="1"/>
          </p:cNvSpPr>
          <p:nvPr userDrawn="1">
            <p:ph type="ftr" sz="quarter" idx="11"/>
          </p:nvPr>
        </p:nvSpPr>
        <p:spPr>
          <a:xfrm rot="5400000">
            <a:off x="8959592" y="3226820"/>
            <a:ext cx="3859795" cy="304801"/>
          </a:xfrm>
        </p:spPr>
        <p:txBody>
          <a:bodyPr/>
          <a:lstStyle>
            <a:lvl1pPr>
              <a:defRPr b="0" i="0">
                <a:solidFill>
                  <a:schemeClr val="bg1"/>
                </a:solidFill>
              </a:defRPr>
            </a:lvl1pPr>
          </a:lstStyle>
          <a:p>
            <a:endParaRPr lang="en-US" noProof="0" dirty="0"/>
          </a:p>
        </p:txBody>
      </p:sp>
      <p:sp>
        <p:nvSpPr>
          <p:cNvPr id="6" name="Slide Number Placeholder 5"/>
          <p:cNvSpPr>
            <a:spLocks noGrp="1"/>
          </p:cNvSpPr>
          <p:nvPr userDrawn="1">
            <p:ph type="sldNum" sz="quarter" idx="12"/>
          </p:nvPr>
        </p:nvSpPr>
        <p:spPr>
          <a:xfrm>
            <a:off x="10351008" y="292608"/>
            <a:ext cx="838199" cy="767687"/>
          </a:xfrm>
        </p:spPr>
        <p:txBody>
          <a:bodyPr/>
          <a:lstStyle>
            <a:lvl1pPr>
              <a:defRPr sz="2800" b="0" i="0">
                <a:latin typeface="+mj-lt"/>
              </a:defRPr>
            </a:lvl1pPr>
          </a:lstStyle>
          <a:p>
            <a:fld id="{9FF96B15-8338-45D5-A943-561235072D66}" type="slidenum">
              <a:rPr lang="en-US" noProof="0" smtClean="0"/>
              <a:t>‹#›</a:t>
            </a:fld>
            <a:endParaRPr lang="en-US" noProof="0" dirty="0"/>
          </a:p>
        </p:txBody>
      </p:sp>
      <p:pic>
        <p:nvPicPr>
          <p:cNvPr id="16" name="Picture 15" descr="A white letter on a black background&#10;&#10;Description automatically generated">
            <a:extLst>
              <a:ext uri="{FF2B5EF4-FFF2-40B4-BE49-F238E27FC236}">
                <a16:creationId xmlns:a16="http://schemas.microsoft.com/office/drawing/2014/main" id="{04C55C66-0AEE-3EFC-0EFC-B6108013FC75}"/>
              </a:ext>
            </a:extLst>
          </p:cNvPr>
          <p:cNvPicPr>
            <a:picLocks noChangeAspect="1"/>
          </p:cNvPicPr>
          <p:nvPr userDrawn="1"/>
        </p:nvPicPr>
        <p:blipFill>
          <a:blip r:embed="rId3"/>
          <a:stretch>
            <a:fillRect/>
          </a:stretch>
        </p:blipFill>
        <p:spPr>
          <a:xfrm>
            <a:off x="1182850" y="676451"/>
            <a:ext cx="4949881" cy="1463040"/>
          </a:xfrm>
          <a:prstGeom prst="rect">
            <a:avLst/>
          </a:prstGeom>
        </p:spPr>
      </p:pic>
      <p:pic>
        <p:nvPicPr>
          <p:cNvPr id="18" name="Picture 17" descr="A logo for a company&#10;&#10;Description automatically generated">
            <a:extLst>
              <a:ext uri="{FF2B5EF4-FFF2-40B4-BE49-F238E27FC236}">
                <a16:creationId xmlns:a16="http://schemas.microsoft.com/office/drawing/2014/main" id="{12D93699-7C10-B35A-2FF8-5BFA80EE4ABD}"/>
              </a:ext>
            </a:extLst>
          </p:cNvPr>
          <p:cNvPicPr>
            <a:picLocks noChangeAspect="1"/>
          </p:cNvPicPr>
          <p:nvPr userDrawn="1"/>
        </p:nvPicPr>
        <p:blipFill>
          <a:blip r:embed="rId4"/>
          <a:stretch>
            <a:fillRect/>
          </a:stretch>
        </p:blipFill>
        <p:spPr>
          <a:xfrm>
            <a:off x="1150110" y="5197442"/>
            <a:ext cx="669359" cy="930408"/>
          </a:xfrm>
          <a:prstGeom prst="rect">
            <a:avLst/>
          </a:prstGeom>
        </p:spPr>
      </p:pic>
    </p:spTree>
    <p:extLst>
      <p:ext uri="{BB962C8B-B14F-4D97-AF65-F5344CB8AC3E}">
        <p14:creationId xmlns:p14="http://schemas.microsoft.com/office/powerpoint/2010/main" val="34113838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p:cNvSpPr>
            <a:spLocks noGrp="1"/>
          </p:cNvSpPr>
          <p:nvPr>
            <p:ph type="ftr" sz="quarter" idx="11"/>
          </p:nvPr>
        </p:nvSpPr>
        <p:spPr/>
        <p:txBody>
          <a:bodyPr/>
          <a:lstStyle/>
          <a:p>
            <a:endParaRPr lang="en-US" noProof="0" dirty="0"/>
          </a:p>
        </p:txBody>
      </p:sp>
      <p:sp>
        <p:nvSpPr>
          <p:cNvPr id="6" name="Slide Number Placeholder 5"/>
          <p:cNvSpPr>
            <a:spLocks noGrp="1"/>
          </p:cNvSpPr>
          <p:nvPr>
            <p:ph type="sldNum" sz="quarter" idx="12"/>
          </p:nvPr>
        </p:nvSpPr>
        <p:spPr/>
        <p:txBody>
          <a:bodyPr/>
          <a:lstStyle/>
          <a:p>
            <a:fld id="{9FF96B15-8338-45D5-A943-561235072D66}" type="slidenum">
              <a:rPr lang="en-US" noProof="0" smtClean="0"/>
              <a:t>‹#›</a:t>
            </a:fld>
            <a:endParaRPr lang="en-US" noProof="0" dirty="0"/>
          </a:p>
        </p:txBody>
      </p:sp>
      <p:pic>
        <p:nvPicPr>
          <p:cNvPr id="8" name="Picture 7" descr="A blue and white logo&#10;&#10;Description automatically generated">
            <a:extLst>
              <a:ext uri="{FF2B5EF4-FFF2-40B4-BE49-F238E27FC236}">
                <a16:creationId xmlns:a16="http://schemas.microsoft.com/office/drawing/2014/main" id="{D2BD50D9-C00F-D2E4-524A-89FAD3C45A99}"/>
              </a:ext>
            </a:extLst>
          </p:cNvPr>
          <p:cNvPicPr>
            <a:picLocks noChangeAspect="1"/>
          </p:cNvPicPr>
          <p:nvPr userDrawn="1"/>
        </p:nvPicPr>
        <p:blipFill>
          <a:blip r:embed="rId2"/>
          <a:stretch>
            <a:fillRect/>
          </a:stretch>
        </p:blipFill>
        <p:spPr>
          <a:xfrm>
            <a:off x="9916366" y="6019800"/>
            <a:ext cx="2017735" cy="640080"/>
          </a:xfrm>
          <a:prstGeom prst="rect">
            <a:avLst/>
          </a:prstGeom>
        </p:spPr>
      </p:pic>
    </p:spTree>
    <p:extLst>
      <p:ext uri="{BB962C8B-B14F-4D97-AF65-F5344CB8AC3E}">
        <p14:creationId xmlns:p14="http://schemas.microsoft.com/office/powerpoint/2010/main" val="41943904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noProof="0"/>
              <a:t>Click to edit Master title style</a:t>
            </a:r>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a:t>Click to edit Master text styles</a:t>
            </a:r>
          </a:p>
        </p:txBody>
      </p:sp>
      <p:sp>
        <p:nvSpPr>
          <p:cNvPr id="4" name="Date Placeholder 3"/>
          <p:cNvSpPr>
            <a:spLocks noGrp="1"/>
          </p:cNvSpPr>
          <p:nvPr>
            <p:ph type="dt" sz="half" idx="10"/>
          </p:nvPr>
        </p:nvSpPr>
        <p:spPr/>
        <p:txBody>
          <a:bodyPr/>
          <a:lstStyle/>
          <a:p>
            <a:fld id="{9DAF7560-49B8-714F-A7F1-D946D3E64C23}" type="datetime1">
              <a:rPr lang="en-US" noProof="0" smtClean="0"/>
              <a:t>3/12/2024</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1276241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p:cNvSpPr>
            <a:spLocks noGrp="1"/>
          </p:cNvSpPr>
          <p:nvPr>
            <p:ph type="ftr" sz="quarter" idx="11"/>
          </p:nvPr>
        </p:nvSpPr>
        <p:spPr/>
        <p:txBody>
          <a:bodyPr/>
          <a:lstStyle/>
          <a:p>
            <a:endParaRPr lang="en-US" noProof="0" dirty="0"/>
          </a:p>
        </p:txBody>
      </p:sp>
      <p:sp>
        <p:nvSpPr>
          <p:cNvPr id="6" name="Slide Number Placeholder 5"/>
          <p:cNvSpPr>
            <a:spLocks noGrp="1"/>
          </p:cNvSpPr>
          <p:nvPr>
            <p:ph type="sldNum" sz="quarter" idx="12"/>
          </p:nvPr>
        </p:nvSpPr>
        <p:spPr/>
        <p:txBody>
          <a:bodyPr/>
          <a:lstStyle/>
          <a:p>
            <a:fld id="{9FF96B15-8338-45D5-A943-561235072D66}" type="slidenum">
              <a:rPr lang="en-US" noProof="0" smtClean="0"/>
              <a:t>‹#›</a:t>
            </a:fld>
            <a:endParaRPr lang="en-US" noProof="0" dirty="0"/>
          </a:p>
        </p:txBody>
      </p:sp>
      <p:pic>
        <p:nvPicPr>
          <p:cNvPr id="8" name="Picture 7" descr="A blue and white logo&#10;&#10;Description automatically generated">
            <a:extLst>
              <a:ext uri="{FF2B5EF4-FFF2-40B4-BE49-F238E27FC236}">
                <a16:creationId xmlns:a16="http://schemas.microsoft.com/office/drawing/2014/main" id="{D2BD50D9-C00F-D2E4-524A-89FAD3C45A99}"/>
              </a:ext>
            </a:extLst>
          </p:cNvPr>
          <p:cNvPicPr>
            <a:picLocks noChangeAspect="1"/>
          </p:cNvPicPr>
          <p:nvPr userDrawn="1"/>
        </p:nvPicPr>
        <p:blipFill>
          <a:blip r:embed="rId2"/>
          <a:stretch>
            <a:fillRect/>
          </a:stretch>
        </p:blipFill>
        <p:spPr>
          <a:xfrm>
            <a:off x="9916366" y="6019800"/>
            <a:ext cx="2017735" cy="640080"/>
          </a:xfrm>
          <a:prstGeom prst="rect">
            <a:avLst/>
          </a:prstGeom>
        </p:spPr>
      </p:pic>
    </p:spTree>
    <p:extLst>
      <p:ext uri="{BB962C8B-B14F-4D97-AF65-F5344CB8AC3E}">
        <p14:creationId xmlns:p14="http://schemas.microsoft.com/office/powerpoint/2010/main" val="23736223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Only - left">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anchor="ctr"/>
          <a:lstStyle>
            <a:lvl1pPr algn="l">
              <a:defRPr sz="2300" b="0" cap="none"/>
            </a:lvl1pPr>
          </a:lstStyle>
          <a:p>
            <a:r>
              <a:rPr lang="en-US" noProof="0"/>
              <a:t>Click to edit Master title style</a:t>
            </a:r>
          </a:p>
        </p:txBody>
      </p:sp>
      <p:sp>
        <p:nvSpPr>
          <p:cNvPr id="4" name="Date Placeholder 3"/>
          <p:cNvSpPr>
            <a:spLocks noGrp="1"/>
          </p:cNvSpPr>
          <p:nvPr>
            <p:ph type="dt" sz="half" idx="10"/>
          </p:nvPr>
        </p:nvSpPr>
        <p:spPr/>
        <p:txBody>
          <a:bodyPr/>
          <a:lstStyle/>
          <a:p>
            <a:fld id="{7DD9237C-03C9-D843-906B-96D98C6B2D61}" type="datetime1">
              <a:rPr lang="en-US" noProof="0" smtClean="0"/>
              <a:t>3/12/2024</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37887330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ullets as Icons 5X Vertical">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B480622-FB8F-493B-9965-971B07D752E2}"/>
              </a:ext>
            </a:extLst>
          </p:cNvPr>
          <p:cNvSpPr>
            <a:spLocks noGrp="1"/>
          </p:cNvSpPr>
          <p:nvPr>
            <p:ph type="body" sz="quarter" idx="13" hasCustomPrompt="1"/>
          </p:nvPr>
        </p:nvSpPr>
        <p:spPr>
          <a:xfrm>
            <a:off x="6792913" y="1748812"/>
            <a:ext cx="3852000" cy="720000"/>
          </a:xfrm>
          <a:prstGeom prst="roundRect">
            <a:avLst/>
          </a:prstGeom>
          <a:solidFill>
            <a:schemeClr val="bg1">
              <a:lumMod val="95000"/>
            </a:schemeClr>
          </a:solidFill>
          <a:ln w="31750">
            <a:solidFill>
              <a:schemeClr val="accent1"/>
            </a:solidFill>
          </a:ln>
        </p:spPr>
        <p:txBody>
          <a:bodyPr anchor="ctr">
            <a:normAutofit/>
          </a:bodyPr>
          <a:lstStyle>
            <a:lvl1pPr marL="0" indent="0">
              <a:buNone/>
              <a:defRPr sz="2100">
                <a:solidFill>
                  <a:schemeClr val="tx1"/>
                </a:solidFill>
              </a:defRPr>
            </a:lvl1pPr>
          </a:lstStyle>
          <a:p>
            <a:pPr lvl="0"/>
            <a:r>
              <a:rPr lang="en-US" noProof="0"/>
              <a:t>Text Item</a:t>
            </a:r>
          </a:p>
        </p:txBody>
      </p:sp>
      <p:sp>
        <p:nvSpPr>
          <p:cNvPr id="16" name="Text Placeholder 9">
            <a:extLst>
              <a:ext uri="{FF2B5EF4-FFF2-40B4-BE49-F238E27FC236}">
                <a16:creationId xmlns:a16="http://schemas.microsoft.com/office/drawing/2014/main" id="{2C5BC223-8B87-4685-A901-71B07847E41C}"/>
              </a:ext>
            </a:extLst>
          </p:cNvPr>
          <p:cNvSpPr>
            <a:spLocks noGrp="1"/>
          </p:cNvSpPr>
          <p:nvPr>
            <p:ph type="body" sz="quarter" idx="14" hasCustomPrompt="1"/>
          </p:nvPr>
        </p:nvSpPr>
        <p:spPr>
          <a:xfrm>
            <a:off x="6792913" y="2561156"/>
            <a:ext cx="3852000" cy="720000"/>
          </a:xfrm>
          <a:prstGeom prst="roundRect">
            <a:avLst/>
          </a:prstGeom>
          <a:solidFill>
            <a:schemeClr val="bg1">
              <a:lumMod val="95000"/>
            </a:schemeClr>
          </a:solidFill>
          <a:ln w="31750">
            <a:solidFill>
              <a:schemeClr val="accent2"/>
            </a:solidFill>
          </a:ln>
        </p:spPr>
        <p:txBody>
          <a:bodyPr anchor="ctr">
            <a:normAutofit/>
          </a:bodyPr>
          <a:lstStyle>
            <a:lvl1pPr marL="0" indent="0">
              <a:buNone/>
              <a:defRPr sz="2100">
                <a:solidFill>
                  <a:schemeClr val="tx1"/>
                </a:solidFill>
              </a:defRPr>
            </a:lvl1pPr>
          </a:lstStyle>
          <a:p>
            <a:pPr lvl="0"/>
            <a:r>
              <a:rPr lang="en-US" noProof="0"/>
              <a:t>Text Item</a:t>
            </a:r>
          </a:p>
        </p:txBody>
      </p:sp>
      <p:sp>
        <p:nvSpPr>
          <p:cNvPr id="17" name="Text Placeholder 9">
            <a:extLst>
              <a:ext uri="{FF2B5EF4-FFF2-40B4-BE49-F238E27FC236}">
                <a16:creationId xmlns:a16="http://schemas.microsoft.com/office/drawing/2014/main" id="{1AE3DDF2-FC22-4381-9763-408FEF9648BD}"/>
              </a:ext>
            </a:extLst>
          </p:cNvPr>
          <p:cNvSpPr>
            <a:spLocks noGrp="1"/>
          </p:cNvSpPr>
          <p:nvPr>
            <p:ph type="body" sz="quarter" idx="15" hasCustomPrompt="1"/>
          </p:nvPr>
        </p:nvSpPr>
        <p:spPr>
          <a:xfrm>
            <a:off x="6792913" y="3373501"/>
            <a:ext cx="3852000" cy="720000"/>
          </a:xfrm>
          <a:prstGeom prst="roundRect">
            <a:avLst/>
          </a:prstGeom>
          <a:solidFill>
            <a:schemeClr val="bg1">
              <a:lumMod val="95000"/>
            </a:schemeClr>
          </a:solidFill>
          <a:ln w="31750">
            <a:solidFill>
              <a:schemeClr val="accent3"/>
            </a:solidFill>
          </a:ln>
        </p:spPr>
        <p:txBody>
          <a:bodyPr anchor="ctr">
            <a:normAutofit/>
          </a:bodyPr>
          <a:lstStyle>
            <a:lvl1pPr marL="0" indent="0">
              <a:buNone/>
              <a:defRPr sz="2100">
                <a:solidFill>
                  <a:schemeClr val="tx1"/>
                </a:solidFill>
              </a:defRPr>
            </a:lvl1pPr>
          </a:lstStyle>
          <a:p>
            <a:pPr lvl="0"/>
            <a:r>
              <a:rPr lang="en-US" noProof="0"/>
              <a:t>Text Item</a:t>
            </a:r>
          </a:p>
        </p:txBody>
      </p:sp>
      <p:sp>
        <p:nvSpPr>
          <p:cNvPr id="18" name="Text Placeholder 9">
            <a:extLst>
              <a:ext uri="{FF2B5EF4-FFF2-40B4-BE49-F238E27FC236}">
                <a16:creationId xmlns:a16="http://schemas.microsoft.com/office/drawing/2014/main" id="{6170A2BF-28BF-4B27-B92D-B1423601B767}"/>
              </a:ext>
            </a:extLst>
          </p:cNvPr>
          <p:cNvSpPr>
            <a:spLocks noGrp="1"/>
          </p:cNvSpPr>
          <p:nvPr>
            <p:ph type="body" sz="quarter" idx="16" hasCustomPrompt="1"/>
          </p:nvPr>
        </p:nvSpPr>
        <p:spPr>
          <a:xfrm>
            <a:off x="6792913" y="4185846"/>
            <a:ext cx="3852000" cy="720000"/>
          </a:xfrm>
          <a:prstGeom prst="roundRect">
            <a:avLst/>
          </a:prstGeom>
          <a:solidFill>
            <a:schemeClr val="bg1">
              <a:lumMod val="95000"/>
            </a:schemeClr>
          </a:solidFill>
          <a:ln w="31750">
            <a:solidFill>
              <a:schemeClr val="accent4"/>
            </a:solidFill>
          </a:ln>
        </p:spPr>
        <p:txBody>
          <a:bodyPr anchor="ctr">
            <a:normAutofit/>
          </a:bodyPr>
          <a:lstStyle>
            <a:lvl1pPr marL="0" indent="0">
              <a:buNone/>
              <a:defRPr sz="2100">
                <a:solidFill>
                  <a:schemeClr val="tx1"/>
                </a:solidFill>
              </a:defRPr>
            </a:lvl1pPr>
          </a:lstStyle>
          <a:p>
            <a:pPr lvl="0"/>
            <a:r>
              <a:rPr lang="en-US" noProof="0"/>
              <a:t>Text Item</a:t>
            </a:r>
          </a:p>
        </p:txBody>
      </p:sp>
      <p:sp>
        <p:nvSpPr>
          <p:cNvPr id="19" name="Text Placeholder 9">
            <a:extLst>
              <a:ext uri="{FF2B5EF4-FFF2-40B4-BE49-F238E27FC236}">
                <a16:creationId xmlns:a16="http://schemas.microsoft.com/office/drawing/2014/main" id="{2DB1D08C-9D26-4EC5-B935-D6A265A2A672}"/>
              </a:ext>
            </a:extLst>
          </p:cNvPr>
          <p:cNvSpPr>
            <a:spLocks noGrp="1"/>
          </p:cNvSpPr>
          <p:nvPr>
            <p:ph type="body" sz="quarter" idx="17" hasCustomPrompt="1"/>
          </p:nvPr>
        </p:nvSpPr>
        <p:spPr>
          <a:xfrm>
            <a:off x="6792913" y="4998190"/>
            <a:ext cx="3852000" cy="720000"/>
          </a:xfrm>
          <a:prstGeom prst="roundRect">
            <a:avLst/>
          </a:prstGeom>
          <a:solidFill>
            <a:schemeClr val="bg1">
              <a:lumMod val="95000"/>
            </a:schemeClr>
          </a:solidFill>
          <a:ln w="31750">
            <a:solidFill>
              <a:schemeClr val="accent6"/>
            </a:solidFill>
          </a:ln>
        </p:spPr>
        <p:txBody>
          <a:bodyPr anchor="ctr">
            <a:normAutofit/>
          </a:bodyPr>
          <a:lstStyle>
            <a:lvl1pPr marL="0" indent="0">
              <a:buNone/>
              <a:defRPr sz="2100">
                <a:solidFill>
                  <a:schemeClr val="tx1"/>
                </a:solidFill>
              </a:defRPr>
            </a:lvl1pPr>
          </a:lstStyle>
          <a:p>
            <a:pPr lvl="0"/>
            <a:r>
              <a:rPr lang="en-US" noProof="0"/>
              <a:t>Text Item</a:t>
            </a:r>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anchor="ctr"/>
          <a:lstStyle>
            <a:lvl1pPr algn="l">
              <a:defRPr sz="2300" b="0" cap="none"/>
            </a:lvl1pPr>
          </a:lstStyle>
          <a:p>
            <a:r>
              <a:rPr lang="en-US" noProof="0"/>
              <a:t>Click to edit Master title style</a:t>
            </a:r>
          </a:p>
        </p:txBody>
      </p:sp>
      <p:sp>
        <p:nvSpPr>
          <p:cNvPr id="4" name="Date Placeholder 3"/>
          <p:cNvSpPr>
            <a:spLocks noGrp="1"/>
          </p:cNvSpPr>
          <p:nvPr>
            <p:ph type="dt" sz="half" idx="10"/>
          </p:nvPr>
        </p:nvSpPr>
        <p:spPr/>
        <p:txBody>
          <a:bodyPr/>
          <a:lstStyle/>
          <a:p>
            <a:fld id="{397BD2BD-1F35-9841-A6BF-76BE540EE01F}" type="datetime1">
              <a:rPr lang="en-US" noProof="0" smtClean="0"/>
              <a:t>3/12/2024</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US" noProof="0" smtClean="0"/>
              <a:t>‹#›</a:t>
            </a:fld>
            <a:endParaRPr lang="en-US" noProof="0" dirty="0"/>
          </a:p>
        </p:txBody>
      </p:sp>
      <p:sp>
        <p:nvSpPr>
          <p:cNvPr id="14" name="Picture Placeholder 13">
            <a:extLst>
              <a:ext uri="{FF2B5EF4-FFF2-40B4-BE49-F238E27FC236}">
                <a16:creationId xmlns:a16="http://schemas.microsoft.com/office/drawing/2014/main" id="{9DDAF6ED-5E16-4D29-98B7-FB80DB3AAFEC}"/>
              </a:ext>
            </a:extLst>
          </p:cNvPr>
          <p:cNvSpPr>
            <a:spLocks noGrp="1"/>
          </p:cNvSpPr>
          <p:nvPr>
            <p:ph type="pic" sz="quarter" idx="18" hasCustomPrompt="1"/>
          </p:nvPr>
        </p:nvSpPr>
        <p:spPr>
          <a:xfrm>
            <a:off x="5870575" y="1840504"/>
            <a:ext cx="536616" cy="536616"/>
          </a:xfrm>
        </p:spPr>
        <p:txBody>
          <a:bodyPr lIns="0" tIns="0" rIns="0" bIns="0" anchor="ctr">
            <a:normAutofit/>
          </a:bodyPr>
          <a:lstStyle>
            <a:lvl1pPr marL="0" indent="0" algn="ctr">
              <a:buNone/>
              <a:defRPr sz="1100" i="1"/>
            </a:lvl1pPr>
          </a:lstStyle>
          <a:p>
            <a:r>
              <a:rPr lang="en-US" noProof="0" dirty="0"/>
              <a:t>Icon</a:t>
            </a:r>
          </a:p>
        </p:txBody>
      </p:sp>
      <p:sp>
        <p:nvSpPr>
          <p:cNvPr id="21" name="Picture Placeholder 13">
            <a:extLst>
              <a:ext uri="{FF2B5EF4-FFF2-40B4-BE49-F238E27FC236}">
                <a16:creationId xmlns:a16="http://schemas.microsoft.com/office/drawing/2014/main" id="{8C305CB7-F303-430E-951A-7FC6F97062AA}"/>
              </a:ext>
            </a:extLst>
          </p:cNvPr>
          <p:cNvSpPr>
            <a:spLocks noGrp="1"/>
          </p:cNvSpPr>
          <p:nvPr>
            <p:ph type="pic" sz="quarter" idx="19" hasCustomPrompt="1"/>
          </p:nvPr>
        </p:nvSpPr>
        <p:spPr>
          <a:xfrm>
            <a:off x="5870575" y="2652849"/>
            <a:ext cx="536616" cy="536616"/>
          </a:xfrm>
        </p:spPr>
        <p:txBody>
          <a:bodyPr lIns="0" tIns="0" rIns="0" bIns="0" anchor="ctr">
            <a:normAutofit/>
          </a:bodyPr>
          <a:lstStyle>
            <a:lvl1pPr marL="0" indent="0" algn="ctr">
              <a:buNone/>
              <a:defRPr sz="1100" i="1"/>
            </a:lvl1pPr>
          </a:lstStyle>
          <a:p>
            <a:r>
              <a:rPr lang="en-US" noProof="0" dirty="0"/>
              <a:t>Icon</a:t>
            </a:r>
          </a:p>
        </p:txBody>
      </p:sp>
      <p:sp>
        <p:nvSpPr>
          <p:cNvPr id="22" name="Picture Placeholder 13">
            <a:extLst>
              <a:ext uri="{FF2B5EF4-FFF2-40B4-BE49-F238E27FC236}">
                <a16:creationId xmlns:a16="http://schemas.microsoft.com/office/drawing/2014/main" id="{84D427E5-ED69-4A46-A9B7-F4DC4466F320}"/>
              </a:ext>
            </a:extLst>
          </p:cNvPr>
          <p:cNvSpPr>
            <a:spLocks noGrp="1"/>
          </p:cNvSpPr>
          <p:nvPr>
            <p:ph type="pic" sz="quarter" idx="20" hasCustomPrompt="1"/>
          </p:nvPr>
        </p:nvSpPr>
        <p:spPr>
          <a:xfrm>
            <a:off x="5870575" y="3465194"/>
            <a:ext cx="536616" cy="536616"/>
          </a:xfrm>
        </p:spPr>
        <p:txBody>
          <a:bodyPr lIns="0" tIns="0" rIns="0" bIns="0" anchor="ctr">
            <a:normAutofit/>
          </a:bodyPr>
          <a:lstStyle>
            <a:lvl1pPr marL="0" indent="0" algn="ctr">
              <a:buNone/>
              <a:defRPr sz="1100" i="1"/>
            </a:lvl1pPr>
          </a:lstStyle>
          <a:p>
            <a:r>
              <a:rPr lang="en-US" noProof="0" dirty="0"/>
              <a:t>Icon</a:t>
            </a:r>
          </a:p>
        </p:txBody>
      </p:sp>
      <p:sp>
        <p:nvSpPr>
          <p:cNvPr id="24" name="Picture Placeholder 13">
            <a:extLst>
              <a:ext uri="{FF2B5EF4-FFF2-40B4-BE49-F238E27FC236}">
                <a16:creationId xmlns:a16="http://schemas.microsoft.com/office/drawing/2014/main" id="{3DDA902F-61D6-4F1C-86C6-D1F5584AE8B3}"/>
              </a:ext>
            </a:extLst>
          </p:cNvPr>
          <p:cNvSpPr>
            <a:spLocks noGrp="1"/>
          </p:cNvSpPr>
          <p:nvPr>
            <p:ph type="pic" sz="quarter" idx="21" hasCustomPrompt="1"/>
          </p:nvPr>
        </p:nvSpPr>
        <p:spPr>
          <a:xfrm>
            <a:off x="5870575" y="4277539"/>
            <a:ext cx="536616" cy="536616"/>
          </a:xfrm>
        </p:spPr>
        <p:txBody>
          <a:bodyPr lIns="0" tIns="0" rIns="0" bIns="0" anchor="ctr">
            <a:normAutofit/>
          </a:bodyPr>
          <a:lstStyle>
            <a:lvl1pPr marL="0" indent="0" algn="ctr">
              <a:buNone/>
              <a:defRPr sz="1100" i="1"/>
            </a:lvl1pPr>
          </a:lstStyle>
          <a:p>
            <a:r>
              <a:rPr lang="en-US" noProof="0" dirty="0"/>
              <a:t>Icon</a:t>
            </a:r>
          </a:p>
        </p:txBody>
      </p:sp>
      <p:sp>
        <p:nvSpPr>
          <p:cNvPr id="26" name="Picture Placeholder 13">
            <a:extLst>
              <a:ext uri="{FF2B5EF4-FFF2-40B4-BE49-F238E27FC236}">
                <a16:creationId xmlns:a16="http://schemas.microsoft.com/office/drawing/2014/main" id="{D8B6871A-9C69-4437-A5AD-A0400BAF2C6D}"/>
              </a:ext>
            </a:extLst>
          </p:cNvPr>
          <p:cNvSpPr>
            <a:spLocks noGrp="1"/>
          </p:cNvSpPr>
          <p:nvPr>
            <p:ph type="pic" sz="quarter" idx="23" hasCustomPrompt="1"/>
          </p:nvPr>
        </p:nvSpPr>
        <p:spPr>
          <a:xfrm>
            <a:off x="5870575" y="5089882"/>
            <a:ext cx="536616" cy="536616"/>
          </a:xfrm>
        </p:spPr>
        <p:txBody>
          <a:bodyPr lIns="0" tIns="0" rIns="0" bIns="0" anchor="ctr">
            <a:normAutofit/>
          </a:bodyPr>
          <a:lstStyle>
            <a:lvl1pPr marL="0" indent="0" algn="ctr">
              <a:buNone/>
              <a:defRPr sz="1100" i="1"/>
            </a:lvl1pPr>
          </a:lstStyle>
          <a:p>
            <a:r>
              <a:rPr lang="en-US" noProof="0" dirty="0"/>
              <a:t>Icon</a:t>
            </a:r>
          </a:p>
        </p:txBody>
      </p:sp>
    </p:spTree>
    <p:extLst>
      <p:ext uri="{BB962C8B-B14F-4D97-AF65-F5344CB8AC3E}">
        <p14:creationId xmlns:p14="http://schemas.microsoft.com/office/powerpoint/2010/main" val="18145493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4 Icon Bullets Vertical Light">
    <p:spTree>
      <p:nvGrpSpPr>
        <p:cNvPr id="1" name=""/>
        <p:cNvGrpSpPr/>
        <p:nvPr/>
      </p:nvGrpSpPr>
      <p:grpSpPr>
        <a:xfrm>
          <a:off x="0" y="0"/>
          <a:ext cx="0" cy="0"/>
          <a:chOff x="0" y="0"/>
          <a:chExt cx="0" cy="0"/>
        </a:xfrm>
      </p:grpSpPr>
      <p:sp>
        <p:nvSpPr>
          <p:cNvPr id="31" name="Oval 30">
            <a:extLst>
              <a:ext uri="{FF2B5EF4-FFF2-40B4-BE49-F238E27FC236}">
                <a16:creationId xmlns:a16="http://schemas.microsoft.com/office/drawing/2014/main" id="{B8ACAEC3-8D8C-3848-8630-7A0DFF3F6116}"/>
              </a:ext>
            </a:extLst>
          </p:cNvPr>
          <p:cNvSpPr>
            <a:spLocks noChangeAspect="1"/>
          </p:cNvSpPr>
          <p:nvPr userDrawn="1"/>
        </p:nvSpPr>
        <p:spPr>
          <a:xfrm>
            <a:off x="8699143" y="3702940"/>
            <a:ext cx="1261872" cy="12618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Picture Placeholder 9">
            <a:extLst>
              <a:ext uri="{FF2B5EF4-FFF2-40B4-BE49-F238E27FC236}">
                <a16:creationId xmlns:a16="http://schemas.microsoft.com/office/drawing/2014/main" id="{CC12BEA0-F502-0646-A370-7ECF194608D0}"/>
              </a:ext>
            </a:extLst>
          </p:cNvPr>
          <p:cNvSpPr>
            <a:spLocks noGrp="1"/>
          </p:cNvSpPr>
          <p:nvPr>
            <p:ph type="pic" sz="quarter" idx="24" hasCustomPrompt="1"/>
          </p:nvPr>
        </p:nvSpPr>
        <p:spPr>
          <a:xfrm>
            <a:off x="8865103" y="3869836"/>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29" name="Oval 28">
            <a:extLst>
              <a:ext uri="{FF2B5EF4-FFF2-40B4-BE49-F238E27FC236}">
                <a16:creationId xmlns:a16="http://schemas.microsoft.com/office/drawing/2014/main" id="{D58C6160-632A-B540-A7E5-81F40CEC1FE7}"/>
              </a:ext>
            </a:extLst>
          </p:cNvPr>
          <p:cNvSpPr>
            <a:spLocks noChangeAspect="1"/>
          </p:cNvSpPr>
          <p:nvPr userDrawn="1"/>
        </p:nvSpPr>
        <p:spPr>
          <a:xfrm>
            <a:off x="6287247" y="3706777"/>
            <a:ext cx="1261872" cy="12618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Picture Placeholder 9">
            <a:extLst>
              <a:ext uri="{FF2B5EF4-FFF2-40B4-BE49-F238E27FC236}">
                <a16:creationId xmlns:a16="http://schemas.microsoft.com/office/drawing/2014/main" id="{EB2FEBB6-C1E0-0D47-8CCC-05EE2F756590}"/>
              </a:ext>
            </a:extLst>
          </p:cNvPr>
          <p:cNvSpPr>
            <a:spLocks noGrp="1"/>
          </p:cNvSpPr>
          <p:nvPr>
            <p:ph type="pic" sz="quarter" idx="23" hasCustomPrompt="1"/>
          </p:nvPr>
        </p:nvSpPr>
        <p:spPr>
          <a:xfrm>
            <a:off x="6452271" y="3873673"/>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22" name="Oval 21">
            <a:extLst>
              <a:ext uri="{FF2B5EF4-FFF2-40B4-BE49-F238E27FC236}">
                <a16:creationId xmlns:a16="http://schemas.microsoft.com/office/drawing/2014/main" id="{7215E544-9553-AC42-B5C3-F7AE9AD6D815}"/>
              </a:ext>
            </a:extLst>
          </p:cNvPr>
          <p:cNvSpPr>
            <a:spLocks noChangeAspect="1"/>
          </p:cNvSpPr>
          <p:nvPr userDrawn="1"/>
        </p:nvSpPr>
        <p:spPr>
          <a:xfrm>
            <a:off x="8699143" y="799317"/>
            <a:ext cx="1261872" cy="12618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Oval 2">
            <a:extLst>
              <a:ext uri="{FF2B5EF4-FFF2-40B4-BE49-F238E27FC236}">
                <a16:creationId xmlns:a16="http://schemas.microsoft.com/office/drawing/2014/main" id="{F76E934A-C634-DF4D-992A-6E01917693AD}"/>
              </a:ext>
            </a:extLst>
          </p:cNvPr>
          <p:cNvSpPr>
            <a:spLocks noChangeAspect="1"/>
          </p:cNvSpPr>
          <p:nvPr userDrawn="1"/>
        </p:nvSpPr>
        <p:spPr>
          <a:xfrm>
            <a:off x="6289119" y="799317"/>
            <a:ext cx="1261872" cy="12618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anchor="ctr"/>
          <a:lstStyle>
            <a:lvl1pPr algn="l">
              <a:defRPr sz="2300" b="0" cap="none"/>
            </a:lvl1pPr>
          </a:lstStyle>
          <a:p>
            <a:r>
              <a:rPr lang="en-US" noProof="0"/>
              <a:t>Click to edit Master title style</a:t>
            </a:r>
          </a:p>
        </p:txBody>
      </p:sp>
      <p:sp>
        <p:nvSpPr>
          <p:cNvPr id="4" name="Date Placeholder 3"/>
          <p:cNvSpPr>
            <a:spLocks noGrp="1"/>
          </p:cNvSpPr>
          <p:nvPr>
            <p:ph type="dt" sz="half" idx="10"/>
          </p:nvPr>
        </p:nvSpPr>
        <p:spPr/>
        <p:txBody>
          <a:bodyPr/>
          <a:lstStyle/>
          <a:p>
            <a:fld id="{6E94F40A-5592-5744-BFD7-61B04D70BFE7}" type="datetime1">
              <a:rPr lang="en-US" noProof="0" smtClean="0"/>
              <a:t>3/12/2024</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US" noProof="0" smtClean="0"/>
              <a:t>‹#›</a:t>
            </a:fld>
            <a:endParaRPr lang="en-US" noProof="0" dirty="0"/>
          </a:p>
        </p:txBody>
      </p:sp>
      <p:sp>
        <p:nvSpPr>
          <p:cNvPr id="14" name="Text Placeholder 13">
            <a:extLst>
              <a:ext uri="{FF2B5EF4-FFF2-40B4-BE49-F238E27FC236}">
                <a16:creationId xmlns:a16="http://schemas.microsoft.com/office/drawing/2014/main" id="{9ADD13A9-A8EA-4B1C-AE31-FE189E0E8B86}"/>
              </a:ext>
            </a:extLst>
          </p:cNvPr>
          <p:cNvSpPr>
            <a:spLocks noGrp="1"/>
          </p:cNvSpPr>
          <p:nvPr>
            <p:ph type="body" sz="quarter" idx="14" hasCustomPrompt="1"/>
          </p:nvPr>
        </p:nvSpPr>
        <p:spPr>
          <a:xfrm>
            <a:off x="5756275" y="2351088"/>
            <a:ext cx="2325688" cy="774700"/>
          </a:xfrm>
        </p:spPr>
        <p:txBody>
          <a:bodyPr>
            <a:normAutofit/>
          </a:bodyPr>
          <a:lstStyle>
            <a:lvl1pPr marL="0" indent="0" algn="ctr">
              <a:buNone/>
              <a:defRPr sz="1200"/>
            </a:lvl1pPr>
          </a:lstStyle>
          <a:p>
            <a:pPr lvl="0"/>
            <a:r>
              <a:rPr lang="en-US" noProof="0"/>
              <a:t>Edit bullet description</a:t>
            </a:r>
          </a:p>
        </p:txBody>
      </p:sp>
      <p:sp>
        <p:nvSpPr>
          <p:cNvPr id="18" name="Text Placeholder 13">
            <a:extLst>
              <a:ext uri="{FF2B5EF4-FFF2-40B4-BE49-F238E27FC236}">
                <a16:creationId xmlns:a16="http://schemas.microsoft.com/office/drawing/2014/main" id="{A2BAC124-81DA-4B8B-86CD-75C69A4D0DBB}"/>
              </a:ext>
            </a:extLst>
          </p:cNvPr>
          <p:cNvSpPr>
            <a:spLocks noGrp="1"/>
          </p:cNvSpPr>
          <p:nvPr>
            <p:ph type="body" sz="quarter" idx="16" hasCustomPrompt="1"/>
          </p:nvPr>
        </p:nvSpPr>
        <p:spPr>
          <a:xfrm>
            <a:off x="8167235" y="2351088"/>
            <a:ext cx="2325688" cy="774700"/>
          </a:xfrm>
        </p:spPr>
        <p:txBody>
          <a:bodyPr>
            <a:normAutofit/>
          </a:bodyPr>
          <a:lstStyle>
            <a:lvl1pPr marL="0" indent="0" algn="ctr">
              <a:buNone/>
              <a:defRPr sz="1200"/>
            </a:lvl1pPr>
          </a:lstStyle>
          <a:p>
            <a:pPr lvl="0"/>
            <a:r>
              <a:rPr lang="en-US" noProof="0"/>
              <a:t>Edit bullet description</a:t>
            </a:r>
          </a:p>
        </p:txBody>
      </p:sp>
      <p:sp>
        <p:nvSpPr>
          <p:cNvPr id="26" name="Text Placeholder 13">
            <a:extLst>
              <a:ext uri="{FF2B5EF4-FFF2-40B4-BE49-F238E27FC236}">
                <a16:creationId xmlns:a16="http://schemas.microsoft.com/office/drawing/2014/main" id="{B493D355-B592-4395-8255-D1D4FB1CF1A6}"/>
              </a:ext>
            </a:extLst>
          </p:cNvPr>
          <p:cNvSpPr>
            <a:spLocks noGrp="1"/>
          </p:cNvSpPr>
          <p:nvPr>
            <p:ph type="body" sz="quarter" idx="18" hasCustomPrompt="1"/>
          </p:nvPr>
        </p:nvSpPr>
        <p:spPr>
          <a:xfrm>
            <a:off x="5756275" y="5258548"/>
            <a:ext cx="2325688" cy="774700"/>
          </a:xfrm>
        </p:spPr>
        <p:txBody>
          <a:bodyPr>
            <a:normAutofit/>
          </a:bodyPr>
          <a:lstStyle>
            <a:lvl1pPr marL="0" indent="0" algn="ctr">
              <a:buNone/>
              <a:defRPr sz="1200"/>
            </a:lvl1pPr>
          </a:lstStyle>
          <a:p>
            <a:pPr lvl="0"/>
            <a:r>
              <a:rPr lang="en-US" noProof="0"/>
              <a:t>Edit bullet description</a:t>
            </a:r>
          </a:p>
        </p:txBody>
      </p:sp>
      <p:sp>
        <p:nvSpPr>
          <p:cNvPr id="28" name="Text Placeholder 13">
            <a:extLst>
              <a:ext uri="{FF2B5EF4-FFF2-40B4-BE49-F238E27FC236}">
                <a16:creationId xmlns:a16="http://schemas.microsoft.com/office/drawing/2014/main" id="{D0A496BB-AA13-44AE-AFA6-30D4ED5099E9}"/>
              </a:ext>
            </a:extLst>
          </p:cNvPr>
          <p:cNvSpPr>
            <a:spLocks noGrp="1"/>
          </p:cNvSpPr>
          <p:nvPr>
            <p:ph type="body" sz="quarter" idx="20" hasCustomPrompt="1"/>
          </p:nvPr>
        </p:nvSpPr>
        <p:spPr>
          <a:xfrm>
            <a:off x="8167235" y="5258548"/>
            <a:ext cx="2325688" cy="774700"/>
          </a:xfrm>
        </p:spPr>
        <p:txBody>
          <a:bodyPr>
            <a:normAutofit/>
          </a:bodyPr>
          <a:lstStyle>
            <a:lvl1pPr marL="0" indent="0" algn="ctr">
              <a:buNone/>
              <a:defRPr sz="1200"/>
            </a:lvl1pPr>
          </a:lstStyle>
          <a:p>
            <a:pPr lvl="0"/>
            <a:r>
              <a:rPr lang="en-US" noProof="0"/>
              <a:t>Edit bullet description</a:t>
            </a:r>
          </a:p>
        </p:txBody>
      </p:sp>
      <p:sp>
        <p:nvSpPr>
          <p:cNvPr id="20" name="Picture Placeholder 9">
            <a:extLst>
              <a:ext uri="{FF2B5EF4-FFF2-40B4-BE49-F238E27FC236}">
                <a16:creationId xmlns:a16="http://schemas.microsoft.com/office/drawing/2014/main" id="{8E97E18E-0E31-B542-9578-D6E4DCD84680}"/>
              </a:ext>
            </a:extLst>
          </p:cNvPr>
          <p:cNvSpPr>
            <a:spLocks noGrp="1"/>
          </p:cNvSpPr>
          <p:nvPr>
            <p:ph type="pic" sz="quarter" idx="21" hasCustomPrompt="1"/>
          </p:nvPr>
        </p:nvSpPr>
        <p:spPr>
          <a:xfrm>
            <a:off x="6454143" y="966213"/>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24" name="Picture Placeholder 9">
            <a:extLst>
              <a:ext uri="{FF2B5EF4-FFF2-40B4-BE49-F238E27FC236}">
                <a16:creationId xmlns:a16="http://schemas.microsoft.com/office/drawing/2014/main" id="{7602DDF7-46BD-6045-BDB0-45F47B0B6A9C}"/>
              </a:ext>
            </a:extLst>
          </p:cNvPr>
          <p:cNvSpPr>
            <a:spLocks noGrp="1"/>
          </p:cNvSpPr>
          <p:nvPr>
            <p:ph type="pic" sz="quarter" idx="22" hasCustomPrompt="1"/>
          </p:nvPr>
        </p:nvSpPr>
        <p:spPr>
          <a:xfrm>
            <a:off x="8865103" y="965277"/>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Tree>
    <p:extLst>
      <p:ext uri="{BB962C8B-B14F-4D97-AF65-F5344CB8AC3E}">
        <p14:creationId xmlns:p14="http://schemas.microsoft.com/office/powerpoint/2010/main" val="2298863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4 Icon Bullets Vertical">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86F73ED6-3B3B-5A45-912C-FCFD7D53593C}"/>
              </a:ext>
            </a:extLst>
          </p:cNvPr>
          <p:cNvSpPr>
            <a:spLocks noChangeAspect="1"/>
          </p:cNvSpPr>
          <p:nvPr userDrawn="1"/>
        </p:nvSpPr>
        <p:spPr>
          <a:xfrm>
            <a:off x="8699143" y="3702940"/>
            <a:ext cx="1261872" cy="126187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Picture Placeholder 9">
            <a:extLst>
              <a:ext uri="{FF2B5EF4-FFF2-40B4-BE49-F238E27FC236}">
                <a16:creationId xmlns:a16="http://schemas.microsoft.com/office/drawing/2014/main" id="{B5971407-B12A-EE45-895D-769807DFC767}"/>
              </a:ext>
            </a:extLst>
          </p:cNvPr>
          <p:cNvSpPr>
            <a:spLocks noGrp="1"/>
          </p:cNvSpPr>
          <p:nvPr>
            <p:ph type="pic" sz="quarter" idx="24" hasCustomPrompt="1"/>
          </p:nvPr>
        </p:nvSpPr>
        <p:spPr>
          <a:xfrm>
            <a:off x="8865103" y="3869836"/>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22" name="Oval 21">
            <a:extLst>
              <a:ext uri="{FF2B5EF4-FFF2-40B4-BE49-F238E27FC236}">
                <a16:creationId xmlns:a16="http://schemas.microsoft.com/office/drawing/2014/main" id="{36215321-76D7-AD41-B779-DE347C617DB3}"/>
              </a:ext>
            </a:extLst>
          </p:cNvPr>
          <p:cNvSpPr>
            <a:spLocks noChangeAspect="1"/>
          </p:cNvSpPr>
          <p:nvPr userDrawn="1"/>
        </p:nvSpPr>
        <p:spPr>
          <a:xfrm>
            <a:off x="6288183" y="3706777"/>
            <a:ext cx="1261872" cy="126187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9">
            <a:extLst>
              <a:ext uri="{FF2B5EF4-FFF2-40B4-BE49-F238E27FC236}">
                <a16:creationId xmlns:a16="http://schemas.microsoft.com/office/drawing/2014/main" id="{E61684B2-1403-BD44-80B1-6A5C0D0A3C67}"/>
              </a:ext>
            </a:extLst>
          </p:cNvPr>
          <p:cNvSpPr>
            <a:spLocks noGrp="1"/>
          </p:cNvSpPr>
          <p:nvPr>
            <p:ph type="pic" sz="quarter" idx="23" hasCustomPrompt="1"/>
          </p:nvPr>
        </p:nvSpPr>
        <p:spPr>
          <a:xfrm>
            <a:off x="6454143" y="3873673"/>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29" name="Oval 28">
            <a:extLst>
              <a:ext uri="{FF2B5EF4-FFF2-40B4-BE49-F238E27FC236}">
                <a16:creationId xmlns:a16="http://schemas.microsoft.com/office/drawing/2014/main" id="{3B87B079-A5F0-D34B-90BD-17403B51EF47}"/>
              </a:ext>
            </a:extLst>
          </p:cNvPr>
          <p:cNvSpPr>
            <a:spLocks noChangeAspect="1"/>
          </p:cNvSpPr>
          <p:nvPr userDrawn="1"/>
        </p:nvSpPr>
        <p:spPr>
          <a:xfrm>
            <a:off x="8699143" y="799317"/>
            <a:ext cx="1261872" cy="12618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Oval 29">
            <a:extLst>
              <a:ext uri="{FF2B5EF4-FFF2-40B4-BE49-F238E27FC236}">
                <a16:creationId xmlns:a16="http://schemas.microsoft.com/office/drawing/2014/main" id="{67169BE7-153A-034D-B3C8-A226C22DE09C}"/>
              </a:ext>
            </a:extLst>
          </p:cNvPr>
          <p:cNvSpPr>
            <a:spLocks noChangeAspect="1"/>
          </p:cNvSpPr>
          <p:nvPr userDrawn="1"/>
        </p:nvSpPr>
        <p:spPr>
          <a:xfrm>
            <a:off x="6288183" y="799317"/>
            <a:ext cx="1261872" cy="12618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Picture Placeholder 9">
            <a:extLst>
              <a:ext uri="{FF2B5EF4-FFF2-40B4-BE49-F238E27FC236}">
                <a16:creationId xmlns:a16="http://schemas.microsoft.com/office/drawing/2014/main" id="{604C6493-8619-1749-A32C-8C1C4E875339}"/>
              </a:ext>
            </a:extLst>
          </p:cNvPr>
          <p:cNvSpPr>
            <a:spLocks noGrp="1"/>
          </p:cNvSpPr>
          <p:nvPr>
            <p:ph type="pic" sz="quarter" idx="21" hasCustomPrompt="1"/>
          </p:nvPr>
        </p:nvSpPr>
        <p:spPr>
          <a:xfrm>
            <a:off x="6454143" y="966213"/>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32" name="Picture Placeholder 9">
            <a:extLst>
              <a:ext uri="{FF2B5EF4-FFF2-40B4-BE49-F238E27FC236}">
                <a16:creationId xmlns:a16="http://schemas.microsoft.com/office/drawing/2014/main" id="{EE25A905-577F-154D-BA89-4F485EEBC4BD}"/>
              </a:ext>
            </a:extLst>
          </p:cNvPr>
          <p:cNvSpPr>
            <a:spLocks noGrp="1"/>
          </p:cNvSpPr>
          <p:nvPr>
            <p:ph type="pic" sz="quarter" idx="22" hasCustomPrompt="1"/>
          </p:nvPr>
        </p:nvSpPr>
        <p:spPr>
          <a:xfrm>
            <a:off x="8865103" y="965277"/>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anchor="ctr"/>
          <a:lstStyle>
            <a:lvl1pPr algn="l">
              <a:defRPr sz="2300" b="0" cap="none"/>
            </a:lvl1pPr>
          </a:lstStyle>
          <a:p>
            <a:r>
              <a:rPr lang="en-US" noProof="0"/>
              <a:t>Click to edit Master title style</a:t>
            </a:r>
          </a:p>
        </p:txBody>
      </p:sp>
      <p:sp>
        <p:nvSpPr>
          <p:cNvPr id="4" name="Date Placeholder 3"/>
          <p:cNvSpPr>
            <a:spLocks noGrp="1"/>
          </p:cNvSpPr>
          <p:nvPr>
            <p:ph type="dt" sz="half" idx="10"/>
          </p:nvPr>
        </p:nvSpPr>
        <p:spPr/>
        <p:txBody>
          <a:bodyPr/>
          <a:lstStyle/>
          <a:p>
            <a:fld id="{A177F711-7020-994E-A797-D04033A0CF12}" type="datetime1">
              <a:rPr lang="en-US" noProof="0" smtClean="0"/>
              <a:t>3/12/2024</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US" noProof="0" smtClean="0"/>
              <a:t>‹#›</a:t>
            </a:fld>
            <a:endParaRPr lang="en-US" noProof="0" dirty="0"/>
          </a:p>
        </p:txBody>
      </p:sp>
      <p:sp>
        <p:nvSpPr>
          <p:cNvPr id="14" name="Text Placeholder 13">
            <a:extLst>
              <a:ext uri="{FF2B5EF4-FFF2-40B4-BE49-F238E27FC236}">
                <a16:creationId xmlns:a16="http://schemas.microsoft.com/office/drawing/2014/main" id="{9ADD13A9-A8EA-4B1C-AE31-FE189E0E8B86}"/>
              </a:ext>
            </a:extLst>
          </p:cNvPr>
          <p:cNvSpPr>
            <a:spLocks noGrp="1"/>
          </p:cNvSpPr>
          <p:nvPr>
            <p:ph type="body" sz="quarter" idx="14" hasCustomPrompt="1"/>
          </p:nvPr>
        </p:nvSpPr>
        <p:spPr>
          <a:xfrm>
            <a:off x="5756275" y="2351088"/>
            <a:ext cx="2325688" cy="774700"/>
          </a:xfrm>
        </p:spPr>
        <p:txBody>
          <a:bodyPr>
            <a:normAutofit/>
          </a:bodyPr>
          <a:lstStyle>
            <a:lvl1pPr marL="0" indent="0" algn="ctr">
              <a:buNone/>
              <a:defRPr sz="1200"/>
            </a:lvl1pPr>
          </a:lstStyle>
          <a:p>
            <a:pPr lvl="0"/>
            <a:r>
              <a:rPr lang="en-US" noProof="0"/>
              <a:t>Edit bullet description</a:t>
            </a:r>
          </a:p>
        </p:txBody>
      </p:sp>
      <p:sp>
        <p:nvSpPr>
          <p:cNvPr id="18" name="Text Placeholder 13">
            <a:extLst>
              <a:ext uri="{FF2B5EF4-FFF2-40B4-BE49-F238E27FC236}">
                <a16:creationId xmlns:a16="http://schemas.microsoft.com/office/drawing/2014/main" id="{A2BAC124-81DA-4B8B-86CD-75C69A4D0DBB}"/>
              </a:ext>
            </a:extLst>
          </p:cNvPr>
          <p:cNvSpPr>
            <a:spLocks noGrp="1"/>
          </p:cNvSpPr>
          <p:nvPr>
            <p:ph type="body" sz="quarter" idx="16" hasCustomPrompt="1"/>
          </p:nvPr>
        </p:nvSpPr>
        <p:spPr>
          <a:xfrm>
            <a:off x="8167235" y="2351088"/>
            <a:ext cx="2325688" cy="774700"/>
          </a:xfrm>
        </p:spPr>
        <p:txBody>
          <a:bodyPr>
            <a:normAutofit/>
          </a:bodyPr>
          <a:lstStyle>
            <a:lvl1pPr marL="0" indent="0" algn="ctr">
              <a:buNone/>
              <a:defRPr sz="1200"/>
            </a:lvl1pPr>
          </a:lstStyle>
          <a:p>
            <a:pPr lvl="0"/>
            <a:r>
              <a:rPr lang="en-US" noProof="0"/>
              <a:t>Edit bullet description</a:t>
            </a:r>
          </a:p>
        </p:txBody>
      </p:sp>
      <p:sp>
        <p:nvSpPr>
          <p:cNvPr id="26" name="Text Placeholder 13">
            <a:extLst>
              <a:ext uri="{FF2B5EF4-FFF2-40B4-BE49-F238E27FC236}">
                <a16:creationId xmlns:a16="http://schemas.microsoft.com/office/drawing/2014/main" id="{B493D355-B592-4395-8255-D1D4FB1CF1A6}"/>
              </a:ext>
            </a:extLst>
          </p:cNvPr>
          <p:cNvSpPr>
            <a:spLocks noGrp="1"/>
          </p:cNvSpPr>
          <p:nvPr>
            <p:ph type="body" sz="quarter" idx="18" hasCustomPrompt="1"/>
          </p:nvPr>
        </p:nvSpPr>
        <p:spPr>
          <a:xfrm>
            <a:off x="5756275" y="5258548"/>
            <a:ext cx="2325688" cy="774700"/>
          </a:xfrm>
        </p:spPr>
        <p:txBody>
          <a:bodyPr>
            <a:normAutofit/>
          </a:bodyPr>
          <a:lstStyle>
            <a:lvl1pPr marL="0" indent="0" algn="ctr">
              <a:buNone/>
              <a:defRPr sz="1200"/>
            </a:lvl1pPr>
          </a:lstStyle>
          <a:p>
            <a:pPr lvl="0"/>
            <a:r>
              <a:rPr lang="en-US" noProof="0"/>
              <a:t>Edit bullet description</a:t>
            </a:r>
          </a:p>
        </p:txBody>
      </p:sp>
      <p:sp>
        <p:nvSpPr>
          <p:cNvPr id="28" name="Text Placeholder 13">
            <a:extLst>
              <a:ext uri="{FF2B5EF4-FFF2-40B4-BE49-F238E27FC236}">
                <a16:creationId xmlns:a16="http://schemas.microsoft.com/office/drawing/2014/main" id="{D0A496BB-AA13-44AE-AFA6-30D4ED5099E9}"/>
              </a:ext>
            </a:extLst>
          </p:cNvPr>
          <p:cNvSpPr>
            <a:spLocks noGrp="1"/>
          </p:cNvSpPr>
          <p:nvPr>
            <p:ph type="body" sz="quarter" idx="20" hasCustomPrompt="1"/>
          </p:nvPr>
        </p:nvSpPr>
        <p:spPr>
          <a:xfrm>
            <a:off x="8167235" y="5258548"/>
            <a:ext cx="2325688" cy="774700"/>
          </a:xfrm>
        </p:spPr>
        <p:txBody>
          <a:bodyPr>
            <a:normAutofit/>
          </a:bodyPr>
          <a:lstStyle>
            <a:lvl1pPr marL="0" indent="0" algn="ctr">
              <a:buNone/>
              <a:defRPr sz="1200"/>
            </a:lvl1pPr>
          </a:lstStyle>
          <a:p>
            <a:pPr lvl="0"/>
            <a:r>
              <a:rPr lang="en-US" noProof="0"/>
              <a:t>Edit bullet description</a:t>
            </a:r>
          </a:p>
        </p:txBody>
      </p:sp>
    </p:spTree>
    <p:extLst>
      <p:ext uri="{BB962C8B-B14F-4D97-AF65-F5344CB8AC3E}">
        <p14:creationId xmlns:p14="http://schemas.microsoft.com/office/powerpoint/2010/main" val="23072205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 Icon Bullets Vertical">
    <p:spTree>
      <p:nvGrpSpPr>
        <p:cNvPr id="1" name=""/>
        <p:cNvGrpSpPr/>
        <p:nvPr/>
      </p:nvGrpSpPr>
      <p:grpSpPr>
        <a:xfrm>
          <a:off x="0" y="0"/>
          <a:ext cx="0" cy="0"/>
          <a:chOff x="0" y="0"/>
          <a:chExt cx="0" cy="0"/>
        </a:xfrm>
      </p:grpSpPr>
      <p:sp>
        <p:nvSpPr>
          <p:cNvPr id="29" name="Oval 28">
            <a:extLst>
              <a:ext uri="{FF2B5EF4-FFF2-40B4-BE49-F238E27FC236}">
                <a16:creationId xmlns:a16="http://schemas.microsoft.com/office/drawing/2014/main" id="{3B87B079-A5F0-D34B-90BD-17403B51EF47}"/>
              </a:ext>
            </a:extLst>
          </p:cNvPr>
          <p:cNvSpPr>
            <a:spLocks noChangeAspect="1"/>
          </p:cNvSpPr>
          <p:nvPr userDrawn="1"/>
        </p:nvSpPr>
        <p:spPr>
          <a:xfrm>
            <a:off x="8699143" y="2234226"/>
            <a:ext cx="1261872" cy="12618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Oval 29">
            <a:extLst>
              <a:ext uri="{FF2B5EF4-FFF2-40B4-BE49-F238E27FC236}">
                <a16:creationId xmlns:a16="http://schemas.microsoft.com/office/drawing/2014/main" id="{67169BE7-153A-034D-B3C8-A226C22DE09C}"/>
              </a:ext>
            </a:extLst>
          </p:cNvPr>
          <p:cNvSpPr>
            <a:spLocks noChangeAspect="1"/>
          </p:cNvSpPr>
          <p:nvPr userDrawn="1"/>
        </p:nvSpPr>
        <p:spPr>
          <a:xfrm>
            <a:off x="6288183" y="2234226"/>
            <a:ext cx="1261872" cy="12618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Picture Placeholder 9">
            <a:extLst>
              <a:ext uri="{FF2B5EF4-FFF2-40B4-BE49-F238E27FC236}">
                <a16:creationId xmlns:a16="http://schemas.microsoft.com/office/drawing/2014/main" id="{604C6493-8619-1749-A32C-8C1C4E875339}"/>
              </a:ext>
            </a:extLst>
          </p:cNvPr>
          <p:cNvSpPr>
            <a:spLocks noGrp="1"/>
          </p:cNvSpPr>
          <p:nvPr>
            <p:ph type="pic" sz="quarter" idx="21" hasCustomPrompt="1"/>
          </p:nvPr>
        </p:nvSpPr>
        <p:spPr>
          <a:xfrm>
            <a:off x="6454143" y="2401122"/>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32" name="Picture Placeholder 9">
            <a:extLst>
              <a:ext uri="{FF2B5EF4-FFF2-40B4-BE49-F238E27FC236}">
                <a16:creationId xmlns:a16="http://schemas.microsoft.com/office/drawing/2014/main" id="{EE25A905-577F-154D-BA89-4F485EEBC4BD}"/>
              </a:ext>
            </a:extLst>
          </p:cNvPr>
          <p:cNvSpPr>
            <a:spLocks noGrp="1"/>
          </p:cNvSpPr>
          <p:nvPr>
            <p:ph type="pic" sz="quarter" idx="22" hasCustomPrompt="1"/>
          </p:nvPr>
        </p:nvSpPr>
        <p:spPr>
          <a:xfrm>
            <a:off x="8865103" y="2400186"/>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anchor="ctr"/>
          <a:lstStyle>
            <a:lvl1pPr algn="l">
              <a:defRPr sz="2300" b="0" cap="none"/>
            </a:lvl1pPr>
          </a:lstStyle>
          <a:p>
            <a:r>
              <a:rPr lang="en-US" noProof="0"/>
              <a:t>Click to edit Master title style</a:t>
            </a:r>
          </a:p>
        </p:txBody>
      </p:sp>
      <p:sp>
        <p:nvSpPr>
          <p:cNvPr id="4" name="Date Placeholder 3"/>
          <p:cNvSpPr>
            <a:spLocks noGrp="1"/>
          </p:cNvSpPr>
          <p:nvPr>
            <p:ph type="dt" sz="half" idx="10"/>
          </p:nvPr>
        </p:nvSpPr>
        <p:spPr/>
        <p:txBody>
          <a:bodyPr/>
          <a:lstStyle/>
          <a:p>
            <a:fld id="{A177F711-7020-994E-A797-D04033A0CF12}" type="datetime1">
              <a:rPr lang="en-US" noProof="0" smtClean="0"/>
              <a:t>3/12/2024</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US" noProof="0" smtClean="0"/>
              <a:t>‹#›</a:t>
            </a:fld>
            <a:endParaRPr lang="en-US" noProof="0" dirty="0"/>
          </a:p>
        </p:txBody>
      </p:sp>
      <p:sp>
        <p:nvSpPr>
          <p:cNvPr id="14" name="Text Placeholder 13">
            <a:extLst>
              <a:ext uri="{FF2B5EF4-FFF2-40B4-BE49-F238E27FC236}">
                <a16:creationId xmlns:a16="http://schemas.microsoft.com/office/drawing/2014/main" id="{9ADD13A9-A8EA-4B1C-AE31-FE189E0E8B86}"/>
              </a:ext>
            </a:extLst>
          </p:cNvPr>
          <p:cNvSpPr>
            <a:spLocks noGrp="1"/>
          </p:cNvSpPr>
          <p:nvPr>
            <p:ph type="body" sz="quarter" idx="14" hasCustomPrompt="1"/>
          </p:nvPr>
        </p:nvSpPr>
        <p:spPr>
          <a:xfrm>
            <a:off x="5756275" y="3785996"/>
            <a:ext cx="2325688" cy="1503455"/>
          </a:xfrm>
        </p:spPr>
        <p:txBody>
          <a:bodyPr>
            <a:noAutofit/>
          </a:bodyPr>
          <a:lstStyle>
            <a:lvl1pPr marL="0" indent="0" algn="ctr">
              <a:buNone/>
              <a:defRPr sz="1200"/>
            </a:lvl1pPr>
          </a:lstStyle>
          <a:p>
            <a:pPr lvl="0"/>
            <a:r>
              <a:rPr lang="en-US" noProof="0"/>
              <a:t>Edit bullet description</a:t>
            </a:r>
          </a:p>
        </p:txBody>
      </p:sp>
      <p:sp>
        <p:nvSpPr>
          <p:cNvPr id="18" name="Text Placeholder 13">
            <a:extLst>
              <a:ext uri="{FF2B5EF4-FFF2-40B4-BE49-F238E27FC236}">
                <a16:creationId xmlns:a16="http://schemas.microsoft.com/office/drawing/2014/main" id="{A2BAC124-81DA-4B8B-86CD-75C69A4D0DBB}"/>
              </a:ext>
            </a:extLst>
          </p:cNvPr>
          <p:cNvSpPr>
            <a:spLocks noGrp="1"/>
          </p:cNvSpPr>
          <p:nvPr>
            <p:ph type="body" sz="quarter" idx="16" hasCustomPrompt="1"/>
          </p:nvPr>
        </p:nvSpPr>
        <p:spPr>
          <a:xfrm>
            <a:off x="8167235" y="3785996"/>
            <a:ext cx="2325688" cy="1503455"/>
          </a:xfrm>
        </p:spPr>
        <p:txBody>
          <a:bodyPr>
            <a:noAutofit/>
          </a:bodyPr>
          <a:lstStyle>
            <a:lvl1pPr marL="0" indent="0" algn="ctr">
              <a:buNone/>
              <a:defRPr sz="1200"/>
            </a:lvl1pPr>
          </a:lstStyle>
          <a:p>
            <a:pPr lvl="0"/>
            <a:r>
              <a:rPr lang="en-US" noProof="0"/>
              <a:t>Edit bullet description</a:t>
            </a:r>
          </a:p>
        </p:txBody>
      </p:sp>
    </p:spTree>
    <p:extLst>
      <p:ext uri="{BB962C8B-B14F-4D97-AF65-F5344CB8AC3E}">
        <p14:creationId xmlns:p14="http://schemas.microsoft.com/office/powerpoint/2010/main" val="36589551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4 Icon Bullets Horizontal">
    <p:spTree>
      <p:nvGrpSpPr>
        <p:cNvPr id="1" name=""/>
        <p:cNvGrpSpPr/>
        <p:nvPr/>
      </p:nvGrpSpPr>
      <p:grpSpPr>
        <a:xfrm>
          <a:off x="0" y="0"/>
          <a:ext cx="0" cy="0"/>
          <a:chOff x="0" y="0"/>
          <a:chExt cx="0" cy="0"/>
        </a:xfrm>
      </p:grpSpPr>
      <p:sp>
        <p:nvSpPr>
          <p:cNvPr id="32" name="Oval 31">
            <a:extLst>
              <a:ext uri="{FF2B5EF4-FFF2-40B4-BE49-F238E27FC236}">
                <a16:creationId xmlns:a16="http://schemas.microsoft.com/office/drawing/2014/main" id="{F625DE42-6A2A-D745-B1F8-2AF2793533BE}"/>
              </a:ext>
            </a:extLst>
          </p:cNvPr>
          <p:cNvSpPr>
            <a:spLocks noChangeAspect="1"/>
          </p:cNvSpPr>
          <p:nvPr userDrawn="1"/>
        </p:nvSpPr>
        <p:spPr>
          <a:xfrm>
            <a:off x="8404601" y="3981394"/>
            <a:ext cx="1042415" cy="104241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Picture Placeholder 9">
            <a:extLst>
              <a:ext uri="{FF2B5EF4-FFF2-40B4-BE49-F238E27FC236}">
                <a16:creationId xmlns:a16="http://schemas.microsoft.com/office/drawing/2014/main" id="{A87D37E3-62A9-1F44-8520-EBED16BF1C0F}"/>
              </a:ext>
            </a:extLst>
          </p:cNvPr>
          <p:cNvSpPr>
            <a:spLocks noGrp="1"/>
          </p:cNvSpPr>
          <p:nvPr>
            <p:ph type="pic" sz="quarter" idx="24" hasCustomPrompt="1"/>
          </p:nvPr>
        </p:nvSpPr>
        <p:spPr>
          <a:xfrm>
            <a:off x="8535100" y="4123125"/>
            <a:ext cx="781417" cy="758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29" name="Oval 28">
            <a:extLst>
              <a:ext uri="{FF2B5EF4-FFF2-40B4-BE49-F238E27FC236}">
                <a16:creationId xmlns:a16="http://schemas.microsoft.com/office/drawing/2014/main" id="{75F8797D-AFBD-534A-AC82-DE2B7BAECE83}"/>
              </a:ext>
            </a:extLst>
          </p:cNvPr>
          <p:cNvSpPr>
            <a:spLocks noChangeAspect="1"/>
          </p:cNvSpPr>
          <p:nvPr userDrawn="1"/>
        </p:nvSpPr>
        <p:spPr>
          <a:xfrm>
            <a:off x="8404601" y="1932281"/>
            <a:ext cx="1042415" cy="10424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Picture Placeholder 9">
            <a:extLst>
              <a:ext uri="{FF2B5EF4-FFF2-40B4-BE49-F238E27FC236}">
                <a16:creationId xmlns:a16="http://schemas.microsoft.com/office/drawing/2014/main" id="{EFE809D2-16A3-B143-BC10-FEC397E62C62}"/>
              </a:ext>
            </a:extLst>
          </p:cNvPr>
          <p:cNvSpPr>
            <a:spLocks noGrp="1"/>
          </p:cNvSpPr>
          <p:nvPr>
            <p:ph type="pic" sz="quarter" idx="23" hasCustomPrompt="1"/>
          </p:nvPr>
        </p:nvSpPr>
        <p:spPr>
          <a:xfrm>
            <a:off x="8535100" y="2074012"/>
            <a:ext cx="781417" cy="758952"/>
          </a:xfrm>
          <a:prstGeom prst="ellipse">
            <a:avLst/>
          </a:prstGeom>
          <a:noFill/>
          <a:effectLst/>
        </p:spPr>
        <p:txBody>
          <a:bodyPr anchor="ctr">
            <a:normAutofit/>
          </a:bodyPr>
          <a:lstStyle>
            <a:lvl1pPr marL="0" indent="0" algn="ctr">
              <a:buNone/>
              <a:defRPr sz="1200" i="1"/>
            </a:lvl1pPr>
          </a:lstStyle>
          <a:p>
            <a:r>
              <a:rPr lang="en-US" noProof="0" dirty="0"/>
              <a:t>Select Icon</a:t>
            </a:r>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anchor="ctr"/>
          <a:lstStyle>
            <a:lvl1pPr algn="l">
              <a:defRPr sz="2300" b="0" cap="none"/>
            </a:lvl1pPr>
          </a:lstStyle>
          <a:p>
            <a:r>
              <a:rPr lang="en-US" noProof="0"/>
              <a:t>Click to edit Master title style</a:t>
            </a:r>
          </a:p>
        </p:txBody>
      </p:sp>
      <p:sp>
        <p:nvSpPr>
          <p:cNvPr id="4" name="Date Placeholder 3"/>
          <p:cNvSpPr>
            <a:spLocks noGrp="1"/>
          </p:cNvSpPr>
          <p:nvPr>
            <p:ph type="dt" sz="half" idx="10"/>
          </p:nvPr>
        </p:nvSpPr>
        <p:spPr/>
        <p:txBody>
          <a:bodyPr/>
          <a:lstStyle/>
          <a:p>
            <a:fld id="{8C369370-372E-0846-B090-5E6EF97A3B62}" type="datetime1">
              <a:rPr lang="en-US" noProof="0" smtClean="0"/>
              <a:t>3/12/2024</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US" noProof="0" smtClean="0"/>
              <a:t>‹#›</a:t>
            </a:fld>
            <a:endParaRPr lang="en-US" noProof="0" dirty="0"/>
          </a:p>
        </p:txBody>
      </p:sp>
      <p:sp>
        <p:nvSpPr>
          <p:cNvPr id="14" name="Text Placeholder 13">
            <a:extLst>
              <a:ext uri="{FF2B5EF4-FFF2-40B4-BE49-F238E27FC236}">
                <a16:creationId xmlns:a16="http://schemas.microsoft.com/office/drawing/2014/main" id="{9ADD13A9-A8EA-4B1C-AE31-FE189E0E8B86}"/>
              </a:ext>
            </a:extLst>
          </p:cNvPr>
          <p:cNvSpPr>
            <a:spLocks noGrp="1"/>
          </p:cNvSpPr>
          <p:nvPr>
            <p:ph type="body" sz="quarter" idx="14" hasCustomPrompt="1"/>
          </p:nvPr>
        </p:nvSpPr>
        <p:spPr>
          <a:xfrm>
            <a:off x="6189670" y="1840992"/>
            <a:ext cx="2095046" cy="1225056"/>
          </a:xfrm>
        </p:spPr>
        <p:txBody>
          <a:bodyPr anchor="ctr">
            <a:noAutofit/>
          </a:bodyPr>
          <a:lstStyle>
            <a:lvl1pPr marL="0" indent="0" algn="l">
              <a:buNone/>
              <a:defRPr sz="1200"/>
            </a:lvl1pPr>
          </a:lstStyle>
          <a:p>
            <a:pPr lvl="0"/>
            <a:r>
              <a:rPr lang="en-US" noProof="0"/>
              <a:t>Edit bullet description</a:t>
            </a:r>
          </a:p>
        </p:txBody>
      </p:sp>
      <p:sp>
        <p:nvSpPr>
          <p:cNvPr id="18" name="Text Placeholder 13">
            <a:extLst>
              <a:ext uri="{FF2B5EF4-FFF2-40B4-BE49-F238E27FC236}">
                <a16:creationId xmlns:a16="http://schemas.microsoft.com/office/drawing/2014/main" id="{A2BAC124-81DA-4B8B-86CD-75C69A4D0DBB}"/>
              </a:ext>
            </a:extLst>
          </p:cNvPr>
          <p:cNvSpPr>
            <a:spLocks noGrp="1"/>
          </p:cNvSpPr>
          <p:nvPr>
            <p:ph type="body" sz="quarter" idx="16" hasCustomPrompt="1"/>
          </p:nvPr>
        </p:nvSpPr>
        <p:spPr>
          <a:xfrm>
            <a:off x="9519533" y="1840992"/>
            <a:ext cx="2095046" cy="1225056"/>
          </a:xfrm>
        </p:spPr>
        <p:txBody>
          <a:bodyPr anchor="ctr">
            <a:noAutofit/>
          </a:bodyPr>
          <a:lstStyle>
            <a:lvl1pPr marL="0" indent="0" algn="l">
              <a:buNone/>
              <a:defRPr sz="1200"/>
            </a:lvl1pPr>
          </a:lstStyle>
          <a:p>
            <a:pPr lvl="0"/>
            <a:r>
              <a:rPr lang="en-US" noProof="0"/>
              <a:t>Edit bullet description</a:t>
            </a:r>
          </a:p>
        </p:txBody>
      </p:sp>
      <p:sp>
        <p:nvSpPr>
          <p:cNvPr id="26" name="Text Placeholder 13">
            <a:extLst>
              <a:ext uri="{FF2B5EF4-FFF2-40B4-BE49-F238E27FC236}">
                <a16:creationId xmlns:a16="http://schemas.microsoft.com/office/drawing/2014/main" id="{B493D355-B592-4395-8255-D1D4FB1CF1A6}"/>
              </a:ext>
            </a:extLst>
          </p:cNvPr>
          <p:cNvSpPr>
            <a:spLocks noGrp="1"/>
          </p:cNvSpPr>
          <p:nvPr>
            <p:ph type="body" sz="quarter" idx="18" hasCustomPrompt="1"/>
          </p:nvPr>
        </p:nvSpPr>
        <p:spPr>
          <a:xfrm>
            <a:off x="6189670" y="3891529"/>
            <a:ext cx="2095046" cy="1222144"/>
          </a:xfrm>
        </p:spPr>
        <p:txBody>
          <a:bodyPr anchor="ctr">
            <a:noAutofit/>
          </a:bodyPr>
          <a:lstStyle>
            <a:lvl1pPr marL="0" indent="0" algn="l">
              <a:buNone/>
              <a:defRPr sz="1200"/>
            </a:lvl1pPr>
          </a:lstStyle>
          <a:p>
            <a:pPr lvl="0"/>
            <a:r>
              <a:rPr lang="en-US" noProof="0"/>
              <a:t>Edit bullet description</a:t>
            </a:r>
          </a:p>
        </p:txBody>
      </p:sp>
      <p:sp>
        <p:nvSpPr>
          <p:cNvPr id="28" name="Text Placeholder 13">
            <a:extLst>
              <a:ext uri="{FF2B5EF4-FFF2-40B4-BE49-F238E27FC236}">
                <a16:creationId xmlns:a16="http://schemas.microsoft.com/office/drawing/2014/main" id="{D0A496BB-AA13-44AE-AFA6-30D4ED5099E9}"/>
              </a:ext>
            </a:extLst>
          </p:cNvPr>
          <p:cNvSpPr>
            <a:spLocks noGrp="1"/>
          </p:cNvSpPr>
          <p:nvPr>
            <p:ph type="body" sz="quarter" idx="20" hasCustomPrompt="1"/>
          </p:nvPr>
        </p:nvSpPr>
        <p:spPr>
          <a:xfrm>
            <a:off x="9519533" y="3891529"/>
            <a:ext cx="2095046" cy="1222144"/>
          </a:xfrm>
        </p:spPr>
        <p:txBody>
          <a:bodyPr anchor="ctr">
            <a:noAutofit/>
          </a:bodyPr>
          <a:lstStyle>
            <a:lvl1pPr marL="0" indent="0" algn="l">
              <a:buNone/>
              <a:defRPr sz="1200"/>
            </a:lvl1pPr>
          </a:lstStyle>
          <a:p>
            <a:pPr lvl="0"/>
            <a:r>
              <a:rPr lang="en-US" noProof="0"/>
              <a:t>Edit bullet description</a:t>
            </a:r>
          </a:p>
        </p:txBody>
      </p:sp>
      <p:sp>
        <p:nvSpPr>
          <p:cNvPr id="20" name="Oval 19">
            <a:extLst>
              <a:ext uri="{FF2B5EF4-FFF2-40B4-BE49-F238E27FC236}">
                <a16:creationId xmlns:a16="http://schemas.microsoft.com/office/drawing/2014/main" id="{73963115-25B3-494B-9A13-AC92EFE94C09}"/>
              </a:ext>
            </a:extLst>
          </p:cNvPr>
          <p:cNvSpPr>
            <a:spLocks noChangeAspect="1"/>
          </p:cNvSpPr>
          <p:nvPr userDrawn="1"/>
        </p:nvSpPr>
        <p:spPr>
          <a:xfrm>
            <a:off x="5070995" y="1932281"/>
            <a:ext cx="1042415" cy="104241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Picture Placeholder 9">
            <a:extLst>
              <a:ext uri="{FF2B5EF4-FFF2-40B4-BE49-F238E27FC236}">
                <a16:creationId xmlns:a16="http://schemas.microsoft.com/office/drawing/2014/main" id="{3C759269-D6E6-2B41-8BEE-8B5AFB809B6A}"/>
              </a:ext>
            </a:extLst>
          </p:cNvPr>
          <p:cNvSpPr>
            <a:spLocks noGrp="1"/>
          </p:cNvSpPr>
          <p:nvPr>
            <p:ph type="pic" sz="quarter" idx="21" hasCustomPrompt="1"/>
          </p:nvPr>
        </p:nvSpPr>
        <p:spPr>
          <a:xfrm>
            <a:off x="5201494" y="2074012"/>
            <a:ext cx="781417" cy="758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22" name="Oval 21">
            <a:extLst>
              <a:ext uri="{FF2B5EF4-FFF2-40B4-BE49-F238E27FC236}">
                <a16:creationId xmlns:a16="http://schemas.microsoft.com/office/drawing/2014/main" id="{43E569D5-DC38-7C46-95CD-ACFBFBF591A2}"/>
              </a:ext>
            </a:extLst>
          </p:cNvPr>
          <p:cNvSpPr>
            <a:spLocks noChangeAspect="1"/>
          </p:cNvSpPr>
          <p:nvPr userDrawn="1"/>
        </p:nvSpPr>
        <p:spPr>
          <a:xfrm>
            <a:off x="5070995" y="3981394"/>
            <a:ext cx="1042415" cy="104241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9">
            <a:extLst>
              <a:ext uri="{FF2B5EF4-FFF2-40B4-BE49-F238E27FC236}">
                <a16:creationId xmlns:a16="http://schemas.microsoft.com/office/drawing/2014/main" id="{E8396DFD-D667-2648-9BE4-6237690F7999}"/>
              </a:ext>
            </a:extLst>
          </p:cNvPr>
          <p:cNvSpPr>
            <a:spLocks noGrp="1"/>
          </p:cNvSpPr>
          <p:nvPr>
            <p:ph type="pic" sz="quarter" idx="22" hasCustomPrompt="1"/>
          </p:nvPr>
        </p:nvSpPr>
        <p:spPr>
          <a:xfrm>
            <a:off x="5201494" y="4123125"/>
            <a:ext cx="781417" cy="758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Tree>
    <p:extLst>
      <p:ext uri="{BB962C8B-B14F-4D97-AF65-F5344CB8AC3E}">
        <p14:creationId xmlns:p14="http://schemas.microsoft.com/office/powerpoint/2010/main" val="19739776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2300" b="0"/>
            </a:lvl1pPr>
          </a:lstStyle>
          <a:p>
            <a:r>
              <a:rPr lang="en-US" noProof="0"/>
              <a:t>Click to edit Master title style</a:t>
            </a:r>
          </a:p>
        </p:txBody>
      </p:sp>
      <p:sp>
        <p:nvSpPr>
          <p:cNvPr id="22" name="Picture Placeholder 21">
            <a:extLst>
              <a:ext uri="{FF2B5EF4-FFF2-40B4-BE49-F238E27FC236}">
                <a16:creationId xmlns:a16="http://schemas.microsoft.com/office/drawing/2014/main" id="{215A5A73-8E13-4E38-8362-0A09BA944115}"/>
              </a:ext>
            </a:extLst>
          </p:cNvPr>
          <p:cNvSpPr>
            <a:spLocks noGrp="1"/>
          </p:cNvSpPr>
          <p:nvPr>
            <p:ph type="pic" idx="1"/>
          </p:nvPr>
        </p:nvSpPr>
        <p:spPr>
          <a:xfrm>
            <a:off x="6058861" y="478881"/>
            <a:ext cx="5582675" cy="5908526"/>
          </a:xfrm>
          <a:custGeom>
            <a:avLst/>
            <a:gdLst>
              <a:gd name="connsiteX0" fmla="*/ 10816 w 5582675"/>
              <a:gd name="connsiteY0" fmla="*/ 0 h 5908526"/>
              <a:gd name="connsiteX1" fmla="*/ 5582675 w 5582675"/>
              <a:gd name="connsiteY1" fmla="*/ 0 h 5908526"/>
              <a:gd name="connsiteX2" fmla="*/ 5582675 w 5582675"/>
              <a:gd name="connsiteY2" fmla="*/ 5908526 h 5908526"/>
              <a:gd name="connsiteX3" fmla="*/ 0 w 5582675"/>
              <a:gd name="connsiteY3" fmla="*/ 5908526 h 5908526"/>
              <a:gd name="connsiteX4" fmla="*/ 30693 w 5582675"/>
              <a:gd name="connsiteY4" fmla="*/ 5722836 h 5908526"/>
              <a:gd name="connsiteX5" fmla="*/ 223682 w 5582675"/>
              <a:gd name="connsiteY5" fmla="*/ 2921544 h 5908526"/>
              <a:gd name="connsiteX6" fmla="*/ 30693 w 5582675"/>
              <a:gd name="connsiteY6" fmla="*/ 120253 h 590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82675" h="5908526">
                <a:moveTo>
                  <a:pt x="10816" y="0"/>
                </a:moveTo>
                <a:lnTo>
                  <a:pt x="5582675" y="0"/>
                </a:lnTo>
                <a:lnTo>
                  <a:pt x="5582675" y="5908526"/>
                </a:lnTo>
                <a:lnTo>
                  <a:pt x="0" y="5908526"/>
                </a:lnTo>
                <a:lnTo>
                  <a:pt x="30693" y="5722836"/>
                </a:lnTo>
                <a:cubicBezTo>
                  <a:pt x="153771" y="4890115"/>
                  <a:pt x="223682" y="3935837"/>
                  <a:pt x="223682" y="2921544"/>
                </a:cubicBezTo>
                <a:cubicBezTo>
                  <a:pt x="223682" y="1907252"/>
                  <a:pt x="153771" y="952973"/>
                  <a:pt x="30693" y="120253"/>
                </a:cubicBezTo>
                <a:close/>
              </a:path>
            </a:pathLst>
          </a:custGeom>
          <a:effectLst/>
        </p:spPr>
        <p:txBody>
          <a:bodyPr wrap="square" anchor="ctr">
            <a:no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a:t>Click icon to add picture</a:t>
            </a:r>
            <a:endParaRPr lang="en-US" noProof="0"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285750" indent="-285750">
              <a:buFont typeface="Arial" panose="020B0604020202020204" pitchFamily="34" charset="0"/>
              <a:buChar char="•"/>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Date Placeholder 4"/>
          <p:cNvSpPr>
            <a:spLocks noGrp="1"/>
          </p:cNvSpPr>
          <p:nvPr>
            <p:ph type="dt" sz="half" idx="10"/>
          </p:nvPr>
        </p:nvSpPr>
        <p:spPr/>
        <p:txBody>
          <a:bodyPr/>
          <a:lstStyle/>
          <a:p>
            <a:fld id="{163A5200-74F0-9445-8847-A53AA9C11C7B}" type="datetime1">
              <a:rPr lang="en-US" noProof="0" smtClean="0"/>
              <a:t>3/12/2024</a:t>
            </a:fld>
            <a:endParaRPr lang="en-US" noProof="0" dirty="0"/>
          </a:p>
        </p:txBody>
      </p:sp>
      <p:sp>
        <p:nvSpPr>
          <p:cNvPr id="6" name="Footer Placeholder 5"/>
          <p:cNvSpPr>
            <a:spLocks noGrp="1"/>
          </p:cNvSpPr>
          <p:nvPr>
            <p:ph type="ftr" sz="quarter" idx="11"/>
          </p:nvPr>
        </p:nvSpPr>
        <p:spPr/>
        <p:txBody>
          <a:bodyPr/>
          <a:lstStyle/>
          <a:p>
            <a:endParaRPr lang="en-US" noProof="0"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27882700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1" name="Content Placeholder 10">
            <a:extLst>
              <a:ext uri="{FF2B5EF4-FFF2-40B4-BE49-F238E27FC236}">
                <a16:creationId xmlns:a16="http://schemas.microsoft.com/office/drawing/2014/main" id="{B50BDD93-02DA-4B21-9556-FA8B9894F903}"/>
              </a:ext>
            </a:extLst>
          </p:cNvPr>
          <p:cNvSpPr>
            <a:spLocks noGrp="1"/>
          </p:cNvSpPr>
          <p:nvPr>
            <p:ph sz="quarter" idx="13"/>
          </p:nvPr>
        </p:nvSpPr>
        <p:spPr>
          <a:xfrm>
            <a:off x="6058861" y="478880"/>
            <a:ext cx="5582675" cy="5900239"/>
          </a:xfrm>
          <a:custGeom>
            <a:avLst/>
            <a:gdLst>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0 w 5582675"/>
              <a:gd name="connsiteY4" fmla="*/ 0 h 5900239"/>
              <a:gd name="connsiteX0" fmla="*/ 3501 w 5586176"/>
              <a:gd name="connsiteY0" fmla="*/ 0 h 5900239"/>
              <a:gd name="connsiteX1" fmla="*/ 5586176 w 5586176"/>
              <a:gd name="connsiteY1" fmla="*/ 0 h 5900239"/>
              <a:gd name="connsiteX2" fmla="*/ 5586176 w 5586176"/>
              <a:gd name="connsiteY2" fmla="*/ 5900239 h 5900239"/>
              <a:gd name="connsiteX3" fmla="*/ 3501 w 5586176"/>
              <a:gd name="connsiteY3" fmla="*/ 5900239 h 5900239"/>
              <a:gd name="connsiteX4" fmla="*/ 0 w 5586176"/>
              <a:gd name="connsiteY4" fmla="*/ 3615600 h 5900239"/>
              <a:gd name="connsiteX5" fmla="*/ 3501 w 5586176"/>
              <a:gd name="connsiteY5"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0 w 5582675"/>
              <a:gd name="connsiteY5"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117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117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47299 w 5582675"/>
              <a:gd name="connsiteY5" fmla="*/ 24756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11739 w 5582675"/>
              <a:gd name="connsiteY4" fmla="*/ 5647600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52379 w 5582675"/>
              <a:gd name="connsiteY4" fmla="*/ 5647600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2675" h="5900239">
                <a:moveTo>
                  <a:pt x="0" y="0"/>
                </a:moveTo>
                <a:lnTo>
                  <a:pt x="5582675" y="0"/>
                </a:lnTo>
                <a:lnTo>
                  <a:pt x="5582675" y="5900239"/>
                </a:lnTo>
                <a:lnTo>
                  <a:pt x="0" y="5900239"/>
                </a:lnTo>
                <a:cubicBezTo>
                  <a:pt x="14285" y="5817931"/>
                  <a:pt x="34284" y="5741338"/>
                  <a:pt x="42854" y="5653315"/>
                </a:cubicBezTo>
                <a:cubicBezTo>
                  <a:pt x="145724" y="4908883"/>
                  <a:pt x="181919" y="4332092"/>
                  <a:pt x="220019" y="3442880"/>
                </a:cubicBezTo>
                <a:cubicBezTo>
                  <a:pt x="221712" y="2333747"/>
                  <a:pt x="182766" y="1285573"/>
                  <a:pt x="47299" y="247560"/>
                </a:cubicBezTo>
                <a:lnTo>
                  <a:pt x="0" y="0"/>
                </a:lnTo>
                <a:close/>
              </a:path>
            </a:pathLst>
          </a:custGeo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p:cNvSpPr>
            <a:spLocks noGrp="1"/>
          </p:cNvSpPr>
          <p:nvPr>
            <p:ph type="title"/>
          </p:nvPr>
        </p:nvSpPr>
        <p:spPr>
          <a:xfrm>
            <a:off x="1153907" y="1693332"/>
            <a:ext cx="3860260" cy="1735668"/>
          </a:xfrm>
        </p:spPr>
        <p:txBody>
          <a:bodyPr anchor="b">
            <a:normAutofit/>
          </a:bodyPr>
          <a:lstStyle>
            <a:lvl1pPr algn="l">
              <a:defRPr sz="2300" b="0"/>
            </a:lvl1pPr>
          </a:lstStyle>
          <a:p>
            <a:r>
              <a:rPr lang="en-US" noProof="0"/>
              <a:t>Click to edit Master title style</a:t>
            </a:r>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285750" indent="-285750">
              <a:buFont typeface="Arial" panose="020B0604020202020204" pitchFamily="34" charset="0"/>
              <a:buChar char="•"/>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Date Placeholder 4"/>
          <p:cNvSpPr>
            <a:spLocks noGrp="1"/>
          </p:cNvSpPr>
          <p:nvPr>
            <p:ph type="dt" sz="half" idx="10"/>
          </p:nvPr>
        </p:nvSpPr>
        <p:spPr/>
        <p:txBody>
          <a:bodyPr/>
          <a:lstStyle/>
          <a:p>
            <a:fld id="{163A5200-74F0-9445-8847-A53AA9C11C7B}" type="datetime1">
              <a:rPr lang="en-US" noProof="0" smtClean="0"/>
              <a:t>3/12/2024</a:t>
            </a:fld>
            <a:endParaRPr lang="en-US" noProof="0" dirty="0"/>
          </a:p>
        </p:txBody>
      </p:sp>
      <p:sp>
        <p:nvSpPr>
          <p:cNvPr id="6" name="Footer Placeholder 5"/>
          <p:cNvSpPr>
            <a:spLocks noGrp="1"/>
          </p:cNvSpPr>
          <p:nvPr>
            <p:ph type="ftr" sz="quarter" idx="11"/>
          </p:nvPr>
        </p:nvSpPr>
        <p:spPr/>
        <p:txBody>
          <a:bodyPr/>
          <a:lstStyle/>
          <a:p>
            <a:endParaRPr lang="en-US" noProof="0"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28445479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p:cNvSpPr>
            <a:spLocks noGrp="1"/>
          </p:cNvSpPr>
          <p:nvPr>
            <p:ph type="dt" sz="half" idx="10"/>
          </p:nvPr>
        </p:nvSpPr>
        <p:spPr/>
        <p:txBody>
          <a:bodyPr/>
          <a:lstStyle/>
          <a:p>
            <a:fld id="{21B17C1C-DA5E-F743-826B-CB70C940D4E6}" type="datetime1">
              <a:rPr lang="en-US" noProof="0" smtClean="0"/>
              <a:t>3/12/2024</a:t>
            </a:fld>
            <a:endParaRPr lang="en-US" noProof="0" dirty="0"/>
          </a:p>
        </p:txBody>
      </p:sp>
      <p:sp>
        <p:nvSpPr>
          <p:cNvPr id="6" name="Footer Placeholder 5"/>
          <p:cNvSpPr>
            <a:spLocks noGrp="1"/>
          </p:cNvSpPr>
          <p:nvPr>
            <p:ph type="ftr" sz="quarter" idx="11"/>
          </p:nvPr>
        </p:nvSpPr>
        <p:spPr/>
        <p:txBody>
          <a:bodyPr/>
          <a:lstStyle/>
          <a:p>
            <a:endParaRPr lang="en-US" noProof="0" dirty="0"/>
          </a:p>
        </p:txBody>
      </p:sp>
      <p:sp>
        <p:nvSpPr>
          <p:cNvPr id="7" name="Slide Number Placeholder 6"/>
          <p:cNvSpPr>
            <a:spLocks noGrp="1"/>
          </p:cNvSpPr>
          <p:nvPr>
            <p:ph type="sldNum" sz="quarter" idx="12"/>
          </p:nvPr>
        </p:nvSpPr>
        <p:spPr/>
        <p:txBody>
          <a:body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28759067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0"/>
              <a:t>Click to edit Master title style</a:t>
            </a:r>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p:cNvSpPr>
            <a:spLocks noGrp="1"/>
          </p:cNvSpPr>
          <p:nvPr>
            <p:ph type="dt" sz="half" idx="10"/>
          </p:nvPr>
        </p:nvSpPr>
        <p:spPr/>
        <p:txBody>
          <a:bodyPr/>
          <a:lstStyle/>
          <a:p>
            <a:fld id="{E6F10E4C-E478-1D40-94DF-17D7429B053A}" type="datetime1">
              <a:rPr lang="en-US" noProof="0" smtClean="0"/>
              <a:t>3/12/2024</a:t>
            </a:fld>
            <a:endParaRPr lang="en-US" noProof="0" dirty="0"/>
          </a:p>
        </p:txBody>
      </p:sp>
      <p:sp>
        <p:nvSpPr>
          <p:cNvPr id="8" name="Footer Placeholder 7"/>
          <p:cNvSpPr>
            <a:spLocks noGrp="1"/>
          </p:cNvSpPr>
          <p:nvPr>
            <p:ph type="ftr" sz="quarter" idx="11"/>
          </p:nvPr>
        </p:nvSpPr>
        <p:spPr/>
        <p:txBody>
          <a:bodyPr/>
          <a:lstStyle/>
          <a:p>
            <a:endParaRPr lang="en-US" noProof="0" dirty="0"/>
          </a:p>
        </p:txBody>
      </p:sp>
      <p:sp>
        <p:nvSpPr>
          <p:cNvPr id="9" name="Slide Number Placeholder 8"/>
          <p:cNvSpPr>
            <a:spLocks noGrp="1"/>
          </p:cNvSpPr>
          <p:nvPr>
            <p:ph type="sldNum" sz="quarter" idx="12"/>
          </p:nvPr>
        </p:nvSpPr>
        <p:spPr/>
        <p:txBody>
          <a:body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4154303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noProof="0"/>
              <a:t>Click to edit Master title style</a:t>
            </a:r>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a:t>Click to edit Master text styles</a:t>
            </a:r>
          </a:p>
        </p:txBody>
      </p:sp>
      <p:sp>
        <p:nvSpPr>
          <p:cNvPr id="4" name="Date Placeholder 3"/>
          <p:cNvSpPr>
            <a:spLocks noGrp="1"/>
          </p:cNvSpPr>
          <p:nvPr>
            <p:ph type="dt" sz="half" idx="10"/>
          </p:nvPr>
        </p:nvSpPr>
        <p:spPr/>
        <p:txBody>
          <a:bodyPr/>
          <a:lstStyle/>
          <a:p>
            <a:fld id="{9DAF7560-49B8-714F-A7F1-D946D3E64C23}" type="datetime1">
              <a:rPr lang="en-US" noProof="0" smtClean="0"/>
              <a:t>3/12/2024</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23081941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Date Placeholder 2"/>
          <p:cNvSpPr>
            <a:spLocks noGrp="1"/>
          </p:cNvSpPr>
          <p:nvPr>
            <p:ph type="dt" sz="half" idx="10"/>
          </p:nvPr>
        </p:nvSpPr>
        <p:spPr/>
        <p:txBody>
          <a:bodyPr/>
          <a:lstStyle/>
          <a:p>
            <a:fld id="{AC1A9061-1D22-724D-9508-7BAEAF287353}" type="datetime1">
              <a:rPr lang="en-US" noProof="0" smtClean="0"/>
              <a:t>3/12/2024</a:t>
            </a:fld>
            <a:endParaRPr lang="en-US" noProof="0" dirty="0"/>
          </a:p>
        </p:txBody>
      </p:sp>
      <p:sp>
        <p:nvSpPr>
          <p:cNvPr id="4" name="Footer Placeholder 3"/>
          <p:cNvSpPr>
            <a:spLocks noGrp="1"/>
          </p:cNvSpPr>
          <p:nvPr>
            <p:ph type="ftr" sz="quarter" idx="11"/>
          </p:nvPr>
        </p:nvSpPr>
        <p:spPr/>
        <p:txBody>
          <a:bodyPr/>
          <a:lstStyle/>
          <a:p>
            <a:endParaRPr lang="en-US" noProof="0" dirty="0"/>
          </a:p>
        </p:txBody>
      </p:sp>
      <p:sp>
        <p:nvSpPr>
          <p:cNvPr id="5" name="Slide Number Placeholder 4"/>
          <p:cNvSpPr>
            <a:spLocks noGrp="1"/>
          </p:cNvSpPr>
          <p:nvPr>
            <p:ph type="sldNum" sz="quarter" idx="12"/>
          </p:nvPr>
        </p:nvSpPr>
        <p:spPr/>
        <p:txBody>
          <a:body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27140012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Date Placeholder 2"/>
          <p:cNvSpPr>
            <a:spLocks noGrp="1"/>
          </p:cNvSpPr>
          <p:nvPr>
            <p:ph type="dt" sz="half" idx="10"/>
          </p:nvPr>
        </p:nvSpPr>
        <p:spPr/>
        <p:txBody>
          <a:bodyPr/>
          <a:lstStyle/>
          <a:p>
            <a:fld id="{AC1A9061-1D22-724D-9508-7BAEAF287353}" type="datetime1">
              <a:rPr lang="en-US" noProof="0" smtClean="0"/>
              <a:t>3/12/2024</a:t>
            </a:fld>
            <a:endParaRPr lang="en-US" noProof="0" dirty="0"/>
          </a:p>
        </p:txBody>
      </p:sp>
      <p:sp>
        <p:nvSpPr>
          <p:cNvPr id="4" name="Footer Placeholder 3"/>
          <p:cNvSpPr>
            <a:spLocks noGrp="1"/>
          </p:cNvSpPr>
          <p:nvPr>
            <p:ph type="ftr" sz="quarter" idx="11"/>
          </p:nvPr>
        </p:nvSpPr>
        <p:spPr/>
        <p:txBody>
          <a:bodyPr/>
          <a:lstStyle/>
          <a:p>
            <a:endParaRPr lang="en-US" noProof="0" dirty="0"/>
          </a:p>
        </p:txBody>
      </p:sp>
      <p:sp>
        <p:nvSpPr>
          <p:cNvPr id="5" name="Slide Number Placeholder 4"/>
          <p:cNvSpPr>
            <a:spLocks noGrp="1"/>
          </p:cNvSpPr>
          <p:nvPr>
            <p:ph type="sldNum" sz="quarter" idx="12"/>
          </p:nvPr>
        </p:nvSpPr>
        <p:spPr/>
        <p:txBody>
          <a:bodyPr/>
          <a:lstStyle/>
          <a:p>
            <a:fld id="{9FF96B15-8338-45D5-A943-561235072D66}" type="slidenum">
              <a:rPr lang="en-US" noProof="0" smtClean="0"/>
              <a:t>‹#›</a:t>
            </a:fld>
            <a:endParaRPr lang="en-US" noProof="0" dirty="0"/>
          </a:p>
        </p:txBody>
      </p:sp>
      <p:sp>
        <p:nvSpPr>
          <p:cNvPr id="7" name="Text Placeholder 6">
            <a:extLst>
              <a:ext uri="{FF2B5EF4-FFF2-40B4-BE49-F238E27FC236}">
                <a16:creationId xmlns:a16="http://schemas.microsoft.com/office/drawing/2014/main" id="{575C1B7F-CD73-441E-89FC-46AA9E8B519B}"/>
              </a:ext>
            </a:extLst>
          </p:cNvPr>
          <p:cNvSpPr>
            <a:spLocks noGrp="1"/>
          </p:cNvSpPr>
          <p:nvPr>
            <p:ph type="body" sz="quarter" idx="13"/>
          </p:nvPr>
        </p:nvSpPr>
        <p:spPr>
          <a:xfrm>
            <a:off x="1764150" y="2406650"/>
            <a:ext cx="8663700" cy="3477682"/>
          </a:xfrm>
        </p:spPr>
        <p:txBody>
          <a:bodyPr anchor="ctr">
            <a:normAutofit/>
          </a:bodyPr>
          <a:lstStyle>
            <a:lvl1pPr marL="0" indent="0" algn="ctr">
              <a:buNone/>
              <a:defRPr sz="6000"/>
            </a:lvl1pPr>
            <a:lvl2pPr marL="457200" indent="0">
              <a:buNone/>
              <a:defRPr/>
            </a:lvl2pPr>
          </a:lstStyle>
          <a:p>
            <a:pPr lvl="0"/>
            <a:r>
              <a:rPr lang="en-US" noProof="0"/>
              <a:t>Click to edit Master text styles</a:t>
            </a:r>
          </a:p>
        </p:txBody>
      </p:sp>
    </p:spTree>
    <p:extLst>
      <p:ext uri="{BB962C8B-B14F-4D97-AF65-F5344CB8AC3E}">
        <p14:creationId xmlns:p14="http://schemas.microsoft.com/office/powerpoint/2010/main" val="6033503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205E0F-8980-D24A-B2F9-0C7A13C6A6DE}" type="datetime1">
              <a:rPr lang="en-US" noProof="0" smtClean="0"/>
              <a:t>3/12/2024</a:t>
            </a:fld>
            <a:endParaRPr lang="en-US" noProof="0" dirty="0"/>
          </a:p>
        </p:txBody>
      </p:sp>
      <p:sp>
        <p:nvSpPr>
          <p:cNvPr id="3" name="Footer Placeholder 2"/>
          <p:cNvSpPr>
            <a:spLocks noGrp="1"/>
          </p:cNvSpPr>
          <p:nvPr>
            <p:ph type="ftr" sz="quarter" idx="11"/>
          </p:nvPr>
        </p:nvSpPr>
        <p:spPr/>
        <p:txBody>
          <a:bodyPr/>
          <a:lstStyle/>
          <a:p>
            <a:endParaRPr lang="en-US" noProof="0"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3930508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Only - left">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anchor="ctr"/>
          <a:lstStyle>
            <a:lvl1pPr algn="l">
              <a:defRPr sz="2300" b="0" cap="none"/>
            </a:lvl1pPr>
          </a:lstStyle>
          <a:p>
            <a:r>
              <a:rPr lang="en-US" noProof="0"/>
              <a:t>Click to edit Master title style</a:t>
            </a:r>
          </a:p>
        </p:txBody>
      </p:sp>
      <p:sp>
        <p:nvSpPr>
          <p:cNvPr id="4" name="Date Placeholder 3"/>
          <p:cNvSpPr>
            <a:spLocks noGrp="1"/>
          </p:cNvSpPr>
          <p:nvPr>
            <p:ph type="dt" sz="half" idx="10"/>
          </p:nvPr>
        </p:nvSpPr>
        <p:spPr/>
        <p:txBody>
          <a:bodyPr/>
          <a:lstStyle/>
          <a:p>
            <a:fld id="{7DD9237C-03C9-D843-906B-96D98C6B2D61}" type="datetime1">
              <a:rPr lang="en-US" noProof="0" smtClean="0"/>
              <a:t>3/12/2024</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9FF96B15-8338-45D5-A943-561235072D66}" type="slidenum">
              <a:rPr lang="en-US" noProof="0" smtClean="0"/>
              <a:t>‹#›</a:t>
            </a:fld>
            <a:endParaRPr lang="en-US" noProof="0" dirty="0"/>
          </a:p>
        </p:txBody>
      </p:sp>
      <p:sp>
        <p:nvSpPr>
          <p:cNvPr id="3" name="Slide Number Placeholder 5">
            <a:extLst>
              <a:ext uri="{FF2B5EF4-FFF2-40B4-BE49-F238E27FC236}">
                <a16:creationId xmlns:a16="http://schemas.microsoft.com/office/drawing/2014/main" id="{1981E38B-EBFA-D45E-8A72-4290862441FB}"/>
              </a:ext>
            </a:extLst>
          </p:cNvPr>
          <p:cNvSpPr txBox="1">
            <a:spLocks/>
          </p:cNvSpPr>
          <p:nvPr userDrawn="1"/>
        </p:nvSpPr>
        <p:spPr>
          <a:xfrm>
            <a:off x="9942513" y="6858000"/>
            <a:ext cx="838199" cy="767687"/>
          </a:xfrm>
          <a:prstGeom prst="rect">
            <a:avLst/>
          </a:prstGeom>
        </p:spPr>
        <p:txBody>
          <a:bodyPr vert="horz" lIns="91440" tIns="45720" rIns="91440" bIns="45720" rtlCol="0" anchor="b"/>
          <a:lstStyle>
            <a:defPPr>
              <a:defRPr lang="en-US"/>
            </a:defPPr>
            <a:lvl1pPr marL="0" algn="ctr" defTabSz="457200" rtl="0" eaLnBrk="1" latinLnBrk="0" hangingPunct="1">
              <a:defRPr sz="2800" b="0" i="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FF96B15-8338-45D5-A943-561235072D66}" type="slidenum">
              <a:rPr lang="en-US" smtClean="0"/>
              <a:pPr/>
              <a:t>‹#›</a:t>
            </a:fld>
            <a:endParaRPr lang="en-US" dirty="0"/>
          </a:p>
        </p:txBody>
      </p:sp>
    </p:spTree>
    <p:extLst>
      <p:ext uri="{BB962C8B-B14F-4D97-AF65-F5344CB8AC3E}">
        <p14:creationId xmlns:p14="http://schemas.microsoft.com/office/powerpoint/2010/main" val="2579578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ullets as Icons 5X Vertical">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B480622-FB8F-493B-9965-971B07D752E2}"/>
              </a:ext>
            </a:extLst>
          </p:cNvPr>
          <p:cNvSpPr>
            <a:spLocks noGrp="1"/>
          </p:cNvSpPr>
          <p:nvPr>
            <p:ph type="body" sz="quarter" idx="13" hasCustomPrompt="1"/>
          </p:nvPr>
        </p:nvSpPr>
        <p:spPr>
          <a:xfrm>
            <a:off x="6792913" y="1748812"/>
            <a:ext cx="3852000" cy="720000"/>
          </a:xfrm>
          <a:prstGeom prst="roundRect">
            <a:avLst/>
          </a:prstGeom>
          <a:solidFill>
            <a:schemeClr val="bg1">
              <a:lumMod val="95000"/>
            </a:schemeClr>
          </a:solidFill>
          <a:ln w="31750">
            <a:solidFill>
              <a:schemeClr val="accent1"/>
            </a:solidFill>
          </a:ln>
        </p:spPr>
        <p:txBody>
          <a:bodyPr anchor="ctr">
            <a:normAutofit/>
          </a:bodyPr>
          <a:lstStyle>
            <a:lvl1pPr marL="0" indent="0">
              <a:buNone/>
              <a:defRPr sz="2100">
                <a:solidFill>
                  <a:schemeClr val="tx1"/>
                </a:solidFill>
              </a:defRPr>
            </a:lvl1pPr>
          </a:lstStyle>
          <a:p>
            <a:pPr lvl="0"/>
            <a:r>
              <a:rPr lang="en-US" noProof="0"/>
              <a:t>Text Item</a:t>
            </a:r>
          </a:p>
        </p:txBody>
      </p:sp>
      <p:sp>
        <p:nvSpPr>
          <p:cNvPr id="16" name="Text Placeholder 9">
            <a:extLst>
              <a:ext uri="{FF2B5EF4-FFF2-40B4-BE49-F238E27FC236}">
                <a16:creationId xmlns:a16="http://schemas.microsoft.com/office/drawing/2014/main" id="{2C5BC223-8B87-4685-A901-71B07847E41C}"/>
              </a:ext>
            </a:extLst>
          </p:cNvPr>
          <p:cNvSpPr>
            <a:spLocks noGrp="1"/>
          </p:cNvSpPr>
          <p:nvPr>
            <p:ph type="body" sz="quarter" idx="14" hasCustomPrompt="1"/>
          </p:nvPr>
        </p:nvSpPr>
        <p:spPr>
          <a:xfrm>
            <a:off x="6792913" y="2561156"/>
            <a:ext cx="3852000" cy="720000"/>
          </a:xfrm>
          <a:prstGeom prst="roundRect">
            <a:avLst/>
          </a:prstGeom>
          <a:solidFill>
            <a:schemeClr val="bg1">
              <a:lumMod val="95000"/>
            </a:schemeClr>
          </a:solidFill>
          <a:ln w="31750">
            <a:solidFill>
              <a:schemeClr val="accent2"/>
            </a:solidFill>
          </a:ln>
        </p:spPr>
        <p:txBody>
          <a:bodyPr anchor="ctr">
            <a:normAutofit/>
          </a:bodyPr>
          <a:lstStyle>
            <a:lvl1pPr marL="0" indent="0">
              <a:buNone/>
              <a:defRPr sz="2100">
                <a:solidFill>
                  <a:schemeClr val="tx1"/>
                </a:solidFill>
              </a:defRPr>
            </a:lvl1pPr>
          </a:lstStyle>
          <a:p>
            <a:pPr lvl="0"/>
            <a:r>
              <a:rPr lang="en-US" noProof="0"/>
              <a:t>Text Item</a:t>
            </a:r>
          </a:p>
        </p:txBody>
      </p:sp>
      <p:sp>
        <p:nvSpPr>
          <p:cNvPr id="17" name="Text Placeholder 9">
            <a:extLst>
              <a:ext uri="{FF2B5EF4-FFF2-40B4-BE49-F238E27FC236}">
                <a16:creationId xmlns:a16="http://schemas.microsoft.com/office/drawing/2014/main" id="{1AE3DDF2-FC22-4381-9763-408FEF9648BD}"/>
              </a:ext>
            </a:extLst>
          </p:cNvPr>
          <p:cNvSpPr>
            <a:spLocks noGrp="1"/>
          </p:cNvSpPr>
          <p:nvPr>
            <p:ph type="body" sz="quarter" idx="15" hasCustomPrompt="1"/>
          </p:nvPr>
        </p:nvSpPr>
        <p:spPr>
          <a:xfrm>
            <a:off x="6792913" y="3373501"/>
            <a:ext cx="3852000" cy="720000"/>
          </a:xfrm>
          <a:prstGeom prst="roundRect">
            <a:avLst/>
          </a:prstGeom>
          <a:solidFill>
            <a:schemeClr val="bg1">
              <a:lumMod val="95000"/>
            </a:schemeClr>
          </a:solidFill>
          <a:ln w="31750">
            <a:solidFill>
              <a:schemeClr val="accent3"/>
            </a:solidFill>
          </a:ln>
        </p:spPr>
        <p:txBody>
          <a:bodyPr anchor="ctr">
            <a:normAutofit/>
          </a:bodyPr>
          <a:lstStyle>
            <a:lvl1pPr marL="0" indent="0">
              <a:buNone/>
              <a:defRPr sz="2100">
                <a:solidFill>
                  <a:schemeClr val="tx1"/>
                </a:solidFill>
              </a:defRPr>
            </a:lvl1pPr>
          </a:lstStyle>
          <a:p>
            <a:pPr lvl="0"/>
            <a:r>
              <a:rPr lang="en-US" noProof="0"/>
              <a:t>Text Item</a:t>
            </a:r>
          </a:p>
        </p:txBody>
      </p:sp>
      <p:sp>
        <p:nvSpPr>
          <p:cNvPr id="18" name="Text Placeholder 9">
            <a:extLst>
              <a:ext uri="{FF2B5EF4-FFF2-40B4-BE49-F238E27FC236}">
                <a16:creationId xmlns:a16="http://schemas.microsoft.com/office/drawing/2014/main" id="{6170A2BF-28BF-4B27-B92D-B1423601B767}"/>
              </a:ext>
            </a:extLst>
          </p:cNvPr>
          <p:cNvSpPr>
            <a:spLocks noGrp="1"/>
          </p:cNvSpPr>
          <p:nvPr>
            <p:ph type="body" sz="quarter" idx="16" hasCustomPrompt="1"/>
          </p:nvPr>
        </p:nvSpPr>
        <p:spPr>
          <a:xfrm>
            <a:off x="6792913" y="4185846"/>
            <a:ext cx="3852000" cy="720000"/>
          </a:xfrm>
          <a:prstGeom prst="roundRect">
            <a:avLst/>
          </a:prstGeom>
          <a:solidFill>
            <a:schemeClr val="bg1">
              <a:lumMod val="95000"/>
            </a:schemeClr>
          </a:solidFill>
          <a:ln w="31750">
            <a:solidFill>
              <a:schemeClr val="accent4"/>
            </a:solidFill>
          </a:ln>
        </p:spPr>
        <p:txBody>
          <a:bodyPr anchor="ctr">
            <a:normAutofit/>
          </a:bodyPr>
          <a:lstStyle>
            <a:lvl1pPr marL="0" indent="0">
              <a:buNone/>
              <a:defRPr sz="2100">
                <a:solidFill>
                  <a:schemeClr val="tx1"/>
                </a:solidFill>
              </a:defRPr>
            </a:lvl1pPr>
          </a:lstStyle>
          <a:p>
            <a:pPr lvl="0"/>
            <a:r>
              <a:rPr lang="en-US" noProof="0"/>
              <a:t>Text Item</a:t>
            </a:r>
          </a:p>
        </p:txBody>
      </p:sp>
      <p:sp>
        <p:nvSpPr>
          <p:cNvPr id="19" name="Text Placeholder 9">
            <a:extLst>
              <a:ext uri="{FF2B5EF4-FFF2-40B4-BE49-F238E27FC236}">
                <a16:creationId xmlns:a16="http://schemas.microsoft.com/office/drawing/2014/main" id="{2DB1D08C-9D26-4EC5-B935-D6A265A2A672}"/>
              </a:ext>
            </a:extLst>
          </p:cNvPr>
          <p:cNvSpPr>
            <a:spLocks noGrp="1"/>
          </p:cNvSpPr>
          <p:nvPr>
            <p:ph type="body" sz="quarter" idx="17" hasCustomPrompt="1"/>
          </p:nvPr>
        </p:nvSpPr>
        <p:spPr>
          <a:xfrm>
            <a:off x="6792913" y="4998190"/>
            <a:ext cx="3852000" cy="720000"/>
          </a:xfrm>
          <a:prstGeom prst="roundRect">
            <a:avLst/>
          </a:prstGeom>
          <a:solidFill>
            <a:schemeClr val="bg1">
              <a:lumMod val="95000"/>
            </a:schemeClr>
          </a:solidFill>
          <a:ln w="31750">
            <a:solidFill>
              <a:schemeClr val="accent6"/>
            </a:solidFill>
          </a:ln>
        </p:spPr>
        <p:txBody>
          <a:bodyPr anchor="ctr">
            <a:normAutofit/>
          </a:bodyPr>
          <a:lstStyle>
            <a:lvl1pPr marL="0" indent="0">
              <a:buNone/>
              <a:defRPr sz="2100">
                <a:solidFill>
                  <a:schemeClr val="tx1"/>
                </a:solidFill>
              </a:defRPr>
            </a:lvl1pPr>
          </a:lstStyle>
          <a:p>
            <a:pPr lvl="0"/>
            <a:r>
              <a:rPr lang="en-US" noProof="0"/>
              <a:t>Text Item</a:t>
            </a:r>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anchor="ctr"/>
          <a:lstStyle>
            <a:lvl1pPr algn="l">
              <a:defRPr sz="2300" b="0" cap="none"/>
            </a:lvl1pPr>
          </a:lstStyle>
          <a:p>
            <a:r>
              <a:rPr lang="en-US" noProof="0"/>
              <a:t>Click to edit Master title style</a:t>
            </a:r>
          </a:p>
        </p:txBody>
      </p:sp>
      <p:sp>
        <p:nvSpPr>
          <p:cNvPr id="4" name="Date Placeholder 3"/>
          <p:cNvSpPr>
            <a:spLocks noGrp="1"/>
          </p:cNvSpPr>
          <p:nvPr>
            <p:ph type="dt" sz="half" idx="10"/>
          </p:nvPr>
        </p:nvSpPr>
        <p:spPr/>
        <p:txBody>
          <a:bodyPr/>
          <a:lstStyle/>
          <a:p>
            <a:fld id="{397BD2BD-1F35-9841-A6BF-76BE540EE01F}" type="datetime1">
              <a:rPr lang="en-US" noProof="0" smtClean="0"/>
              <a:t>3/12/2024</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9FF96B15-8338-45D5-A943-561235072D66}" type="slidenum">
              <a:rPr lang="en-US" noProof="0" smtClean="0"/>
              <a:t>‹#›</a:t>
            </a:fld>
            <a:endParaRPr lang="en-US" noProof="0" dirty="0"/>
          </a:p>
        </p:txBody>
      </p:sp>
      <p:sp>
        <p:nvSpPr>
          <p:cNvPr id="14" name="Picture Placeholder 13">
            <a:extLst>
              <a:ext uri="{FF2B5EF4-FFF2-40B4-BE49-F238E27FC236}">
                <a16:creationId xmlns:a16="http://schemas.microsoft.com/office/drawing/2014/main" id="{9DDAF6ED-5E16-4D29-98B7-FB80DB3AAFEC}"/>
              </a:ext>
            </a:extLst>
          </p:cNvPr>
          <p:cNvSpPr>
            <a:spLocks noGrp="1"/>
          </p:cNvSpPr>
          <p:nvPr>
            <p:ph type="pic" sz="quarter" idx="18" hasCustomPrompt="1"/>
          </p:nvPr>
        </p:nvSpPr>
        <p:spPr>
          <a:xfrm>
            <a:off x="5870575" y="1840504"/>
            <a:ext cx="536616" cy="536616"/>
          </a:xfrm>
        </p:spPr>
        <p:txBody>
          <a:bodyPr lIns="0" tIns="0" rIns="0" bIns="0" anchor="ctr">
            <a:normAutofit/>
          </a:bodyPr>
          <a:lstStyle>
            <a:lvl1pPr marL="0" indent="0" algn="ctr">
              <a:buNone/>
              <a:defRPr sz="1100" i="1"/>
            </a:lvl1pPr>
          </a:lstStyle>
          <a:p>
            <a:r>
              <a:rPr lang="en-US" noProof="0" dirty="0"/>
              <a:t>Icon</a:t>
            </a:r>
          </a:p>
        </p:txBody>
      </p:sp>
      <p:sp>
        <p:nvSpPr>
          <p:cNvPr id="21" name="Picture Placeholder 13">
            <a:extLst>
              <a:ext uri="{FF2B5EF4-FFF2-40B4-BE49-F238E27FC236}">
                <a16:creationId xmlns:a16="http://schemas.microsoft.com/office/drawing/2014/main" id="{8C305CB7-F303-430E-951A-7FC6F97062AA}"/>
              </a:ext>
            </a:extLst>
          </p:cNvPr>
          <p:cNvSpPr>
            <a:spLocks noGrp="1"/>
          </p:cNvSpPr>
          <p:nvPr>
            <p:ph type="pic" sz="quarter" idx="19" hasCustomPrompt="1"/>
          </p:nvPr>
        </p:nvSpPr>
        <p:spPr>
          <a:xfrm>
            <a:off x="5870575" y="2652849"/>
            <a:ext cx="536616" cy="536616"/>
          </a:xfrm>
        </p:spPr>
        <p:txBody>
          <a:bodyPr lIns="0" tIns="0" rIns="0" bIns="0" anchor="ctr">
            <a:normAutofit/>
          </a:bodyPr>
          <a:lstStyle>
            <a:lvl1pPr marL="0" indent="0" algn="ctr">
              <a:buNone/>
              <a:defRPr sz="1100" i="1"/>
            </a:lvl1pPr>
          </a:lstStyle>
          <a:p>
            <a:r>
              <a:rPr lang="en-US" noProof="0" dirty="0"/>
              <a:t>Icon</a:t>
            </a:r>
          </a:p>
        </p:txBody>
      </p:sp>
      <p:sp>
        <p:nvSpPr>
          <p:cNvPr id="22" name="Picture Placeholder 13">
            <a:extLst>
              <a:ext uri="{FF2B5EF4-FFF2-40B4-BE49-F238E27FC236}">
                <a16:creationId xmlns:a16="http://schemas.microsoft.com/office/drawing/2014/main" id="{84D427E5-ED69-4A46-A9B7-F4DC4466F320}"/>
              </a:ext>
            </a:extLst>
          </p:cNvPr>
          <p:cNvSpPr>
            <a:spLocks noGrp="1"/>
          </p:cNvSpPr>
          <p:nvPr>
            <p:ph type="pic" sz="quarter" idx="20" hasCustomPrompt="1"/>
          </p:nvPr>
        </p:nvSpPr>
        <p:spPr>
          <a:xfrm>
            <a:off x="5870575" y="3465194"/>
            <a:ext cx="536616" cy="536616"/>
          </a:xfrm>
        </p:spPr>
        <p:txBody>
          <a:bodyPr lIns="0" tIns="0" rIns="0" bIns="0" anchor="ctr">
            <a:normAutofit/>
          </a:bodyPr>
          <a:lstStyle>
            <a:lvl1pPr marL="0" indent="0" algn="ctr">
              <a:buNone/>
              <a:defRPr sz="1100" i="1"/>
            </a:lvl1pPr>
          </a:lstStyle>
          <a:p>
            <a:r>
              <a:rPr lang="en-US" noProof="0" dirty="0"/>
              <a:t>Icon</a:t>
            </a:r>
          </a:p>
        </p:txBody>
      </p:sp>
      <p:sp>
        <p:nvSpPr>
          <p:cNvPr id="24" name="Picture Placeholder 13">
            <a:extLst>
              <a:ext uri="{FF2B5EF4-FFF2-40B4-BE49-F238E27FC236}">
                <a16:creationId xmlns:a16="http://schemas.microsoft.com/office/drawing/2014/main" id="{3DDA902F-61D6-4F1C-86C6-D1F5584AE8B3}"/>
              </a:ext>
            </a:extLst>
          </p:cNvPr>
          <p:cNvSpPr>
            <a:spLocks noGrp="1"/>
          </p:cNvSpPr>
          <p:nvPr>
            <p:ph type="pic" sz="quarter" idx="21" hasCustomPrompt="1"/>
          </p:nvPr>
        </p:nvSpPr>
        <p:spPr>
          <a:xfrm>
            <a:off x="5870575" y="4277539"/>
            <a:ext cx="536616" cy="536616"/>
          </a:xfrm>
        </p:spPr>
        <p:txBody>
          <a:bodyPr lIns="0" tIns="0" rIns="0" bIns="0" anchor="ctr">
            <a:normAutofit/>
          </a:bodyPr>
          <a:lstStyle>
            <a:lvl1pPr marL="0" indent="0" algn="ctr">
              <a:buNone/>
              <a:defRPr sz="1100" i="1"/>
            </a:lvl1pPr>
          </a:lstStyle>
          <a:p>
            <a:r>
              <a:rPr lang="en-US" noProof="0" dirty="0"/>
              <a:t>Icon</a:t>
            </a:r>
          </a:p>
        </p:txBody>
      </p:sp>
      <p:sp>
        <p:nvSpPr>
          <p:cNvPr id="26" name="Picture Placeholder 13">
            <a:extLst>
              <a:ext uri="{FF2B5EF4-FFF2-40B4-BE49-F238E27FC236}">
                <a16:creationId xmlns:a16="http://schemas.microsoft.com/office/drawing/2014/main" id="{D8B6871A-9C69-4437-A5AD-A0400BAF2C6D}"/>
              </a:ext>
            </a:extLst>
          </p:cNvPr>
          <p:cNvSpPr>
            <a:spLocks noGrp="1"/>
          </p:cNvSpPr>
          <p:nvPr>
            <p:ph type="pic" sz="quarter" idx="23" hasCustomPrompt="1"/>
          </p:nvPr>
        </p:nvSpPr>
        <p:spPr>
          <a:xfrm>
            <a:off x="5870575" y="5089882"/>
            <a:ext cx="536616" cy="536616"/>
          </a:xfrm>
        </p:spPr>
        <p:txBody>
          <a:bodyPr lIns="0" tIns="0" rIns="0" bIns="0" anchor="ctr">
            <a:normAutofit/>
          </a:bodyPr>
          <a:lstStyle>
            <a:lvl1pPr marL="0" indent="0" algn="ctr">
              <a:buNone/>
              <a:defRPr sz="1100" i="1"/>
            </a:lvl1pPr>
          </a:lstStyle>
          <a:p>
            <a:r>
              <a:rPr lang="en-US" noProof="0" dirty="0"/>
              <a:t>Icon</a:t>
            </a:r>
          </a:p>
        </p:txBody>
      </p:sp>
      <p:sp>
        <p:nvSpPr>
          <p:cNvPr id="3" name="Slide Number Placeholder 5">
            <a:extLst>
              <a:ext uri="{FF2B5EF4-FFF2-40B4-BE49-F238E27FC236}">
                <a16:creationId xmlns:a16="http://schemas.microsoft.com/office/drawing/2014/main" id="{CFBC7F4D-D4B7-EB9E-6A1C-E2E77C875869}"/>
              </a:ext>
            </a:extLst>
          </p:cNvPr>
          <p:cNvSpPr txBox="1">
            <a:spLocks/>
          </p:cNvSpPr>
          <p:nvPr userDrawn="1"/>
        </p:nvSpPr>
        <p:spPr>
          <a:xfrm>
            <a:off x="10234995" y="6822561"/>
            <a:ext cx="838199" cy="767687"/>
          </a:xfrm>
          <a:prstGeom prst="rect">
            <a:avLst/>
          </a:prstGeom>
        </p:spPr>
        <p:txBody>
          <a:bodyPr vert="horz" lIns="91440" tIns="45720" rIns="91440" bIns="45720" rtlCol="0" anchor="b"/>
          <a:lstStyle>
            <a:defPPr>
              <a:defRPr lang="en-US"/>
            </a:defPPr>
            <a:lvl1pPr marL="0" algn="ctr" defTabSz="457200" rtl="0" eaLnBrk="1" latinLnBrk="0" hangingPunct="1">
              <a:defRPr sz="2800" b="0" i="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FF96B15-8338-45D5-A943-561235072D66}" type="slidenum">
              <a:rPr lang="en-US" smtClean="0"/>
              <a:pPr/>
              <a:t>‹#›</a:t>
            </a:fld>
            <a:endParaRPr lang="en-US" dirty="0"/>
          </a:p>
        </p:txBody>
      </p:sp>
    </p:spTree>
    <p:extLst>
      <p:ext uri="{BB962C8B-B14F-4D97-AF65-F5344CB8AC3E}">
        <p14:creationId xmlns:p14="http://schemas.microsoft.com/office/powerpoint/2010/main" val="3296259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 Icon Bullets Vertical Light">
    <p:spTree>
      <p:nvGrpSpPr>
        <p:cNvPr id="1" name=""/>
        <p:cNvGrpSpPr/>
        <p:nvPr/>
      </p:nvGrpSpPr>
      <p:grpSpPr>
        <a:xfrm>
          <a:off x="0" y="0"/>
          <a:ext cx="0" cy="0"/>
          <a:chOff x="0" y="0"/>
          <a:chExt cx="0" cy="0"/>
        </a:xfrm>
      </p:grpSpPr>
      <p:sp>
        <p:nvSpPr>
          <p:cNvPr id="31" name="Oval 30">
            <a:extLst>
              <a:ext uri="{FF2B5EF4-FFF2-40B4-BE49-F238E27FC236}">
                <a16:creationId xmlns:a16="http://schemas.microsoft.com/office/drawing/2014/main" id="{B8ACAEC3-8D8C-3848-8630-7A0DFF3F6116}"/>
              </a:ext>
            </a:extLst>
          </p:cNvPr>
          <p:cNvSpPr>
            <a:spLocks noChangeAspect="1"/>
          </p:cNvSpPr>
          <p:nvPr userDrawn="1"/>
        </p:nvSpPr>
        <p:spPr>
          <a:xfrm>
            <a:off x="8699143" y="3702940"/>
            <a:ext cx="1261872" cy="12618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Picture Placeholder 9">
            <a:extLst>
              <a:ext uri="{FF2B5EF4-FFF2-40B4-BE49-F238E27FC236}">
                <a16:creationId xmlns:a16="http://schemas.microsoft.com/office/drawing/2014/main" id="{CC12BEA0-F502-0646-A370-7ECF194608D0}"/>
              </a:ext>
            </a:extLst>
          </p:cNvPr>
          <p:cNvSpPr>
            <a:spLocks noGrp="1"/>
          </p:cNvSpPr>
          <p:nvPr>
            <p:ph type="pic" sz="quarter" idx="24" hasCustomPrompt="1"/>
          </p:nvPr>
        </p:nvSpPr>
        <p:spPr>
          <a:xfrm>
            <a:off x="8865103" y="3869836"/>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29" name="Oval 28">
            <a:extLst>
              <a:ext uri="{FF2B5EF4-FFF2-40B4-BE49-F238E27FC236}">
                <a16:creationId xmlns:a16="http://schemas.microsoft.com/office/drawing/2014/main" id="{D58C6160-632A-B540-A7E5-81F40CEC1FE7}"/>
              </a:ext>
            </a:extLst>
          </p:cNvPr>
          <p:cNvSpPr>
            <a:spLocks noChangeAspect="1"/>
          </p:cNvSpPr>
          <p:nvPr userDrawn="1"/>
        </p:nvSpPr>
        <p:spPr>
          <a:xfrm>
            <a:off x="6287247" y="3706777"/>
            <a:ext cx="1261872" cy="12618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Picture Placeholder 9">
            <a:extLst>
              <a:ext uri="{FF2B5EF4-FFF2-40B4-BE49-F238E27FC236}">
                <a16:creationId xmlns:a16="http://schemas.microsoft.com/office/drawing/2014/main" id="{EB2FEBB6-C1E0-0D47-8CCC-05EE2F756590}"/>
              </a:ext>
            </a:extLst>
          </p:cNvPr>
          <p:cNvSpPr>
            <a:spLocks noGrp="1"/>
          </p:cNvSpPr>
          <p:nvPr>
            <p:ph type="pic" sz="quarter" idx="23" hasCustomPrompt="1"/>
          </p:nvPr>
        </p:nvSpPr>
        <p:spPr>
          <a:xfrm>
            <a:off x="6452271" y="3873673"/>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22" name="Oval 21">
            <a:extLst>
              <a:ext uri="{FF2B5EF4-FFF2-40B4-BE49-F238E27FC236}">
                <a16:creationId xmlns:a16="http://schemas.microsoft.com/office/drawing/2014/main" id="{7215E544-9553-AC42-B5C3-F7AE9AD6D815}"/>
              </a:ext>
            </a:extLst>
          </p:cNvPr>
          <p:cNvSpPr>
            <a:spLocks noChangeAspect="1"/>
          </p:cNvSpPr>
          <p:nvPr userDrawn="1"/>
        </p:nvSpPr>
        <p:spPr>
          <a:xfrm>
            <a:off x="8699143" y="799317"/>
            <a:ext cx="1261872" cy="12618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Oval 2">
            <a:extLst>
              <a:ext uri="{FF2B5EF4-FFF2-40B4-BE49-F238E27FC236}">
                <a16:creationId xmlns:a16="http://schemas.microsoft.com/office/drawing/2014/main" id="{F76E934A-C634-DF4D-992A-6E01917693AD}"/>
              </a:ext>
            </a:extLst>
          </p:cNvPr>
          <p:cNvSpPr>
            <a:spLocks noChangeAspect="1"/>
          </p:cNvSpPr>
          <p:nvPr userDrawn="1"/>
        </p:nvSpPr>
        <p:spPr>
          <a:xfrm>
            <a:off x="6289119" y="799317"/>
            <a:ext cx="1261872" cy="12618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anchor="ctr"/>
          <a:lstStyle>
            <a:lvl1pPr algn="l">
              <a:defRPr sz="2300" b="0" cap="none"/>
            </a:lvl1pPr>
          </a:lstStyle>
          <a:p>
            <a:r>
              <a:rPr lang="en-US" noProof="0"/>
              <a:t>Click to edit Master title style</a:t>
            </a:r>
          </a:p>
        </p:txBody>
      </p:sp>
      <p:sp>
        <p:nvSpPr>
          <p:cNvPr id="4" name="Date Placeholder 3"/>
          <p:cNvSpPr>
            <a:spLocks noGrp="1"/>
          </p:cNvSpPr>
          <p:nvPr>
            <p:ph type="dt" sz="half" idx="10"/>
          </p:nvPr>
        </p:nvSpPr>
        <p:spPr/>
        <p:txBody>
          <a:bodyPr/>
          <a:lstStyle/>
          <a:p>
            <a:fld id="{6E94F40A-5592-5744-BFD7-61B04D70BFE7}" type="datetime1">
              <a:rPr lang="en-US" noProof="0" smtClean="0"/>
              <a:t>3/12/2024</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US" noProof="0" smtClean="0"/>
              <a:t>‹#›</a:t>
            </a:fld>
            <a:endParaRPr lang="en-US" noProof="0" dirty="0"/>
          </a:p>
        </p:txBody>
      </p:sp>
      <p:sp>
        <p:nvSpPr>
          <p:cNvPr id="14" name="Text Placeholder 13">
            <a:extLst>
              <a:ext uri="{FF2B5EF4-FFF2-40B4-BE49-F238E27FC236}">
                <a16:creationId xmlns:a16="http://schemas.microsoft.com/office/drawing/2014/main" id="{9ADD13A9-A8EA-4B1C-AE31-FE189E0E8B86}"/>
              </a:ext>
            </a:extLst>
          </p:cNvPr>
          <p:cNvSpPr>
            <a:spLocks noGrp="1"/>
          </p:cNvSpPr>
          <p:nvPr>
            <p:ph type="body" sz="quarter" idx="14" hasCustomPrompt="1"/>
          </p:nvPr>
        </p:nvSpPr>
        <p:spPr>
          <a:xfrm>
            <a:off x="5756275" y="2351088"/>
            <a:ext cx="2325688" cy="774700"/>
          </a:xfrm>
        </p:spPr>
        <p:txBody>
          <a:bodyPr>
            <a:normAutofit/>
          </a:bodyPr>
          <a:lstStyle>
            <a:lvl1pPr marL="0" indent="0" algn="ctr">
              <a:buNone/>
              <a:defRPr sz="1200"/>
            </a:lvl1pPr>
          </a:lstStyle>
          <a:p>
            <a:pPr lvl="0"/>
            <a:r>
              <a:rPr lang="en-US" noProof="0"/>
              <a:t>Edit bullet description</a:t>
            </a:r>
          </a:p>
        </p:txBody>
      </p:sp>
      <p:sp>
        <p:nvSpPr>
          <p:cNvPr id="18" name="Text Placeholder 13">
            <a:extLst>
              <a:ext uri="{FF2B5EF4-FFF2-40B4-BE49-F238E27FC236}">
                <a16:creationId xmlns:a16="http://schemas.microsoft.com/office/drawing/2014/main" id="{A2BAC124-81DA-4B8B-86CD-75C69A4D0DBB}"/>
              </a:ext>
            </a:extLst>
          </p:cNvPr>
          <p:cNvSpPr>
            <a:spLocks noGrp="1"/>
          </p:cNvSpPr>
          <p:nvPr>
            <p:ph type="body" sz="quarter" idx="16" hasCustomPrompt="1"/>
          </p:nvPr>
        </p:nvSpPr>
        <p:spPr>
          <a:xfrm>
            <a:off x="8167235" y="2351088"/>
            <a:ext cx="2325688" cy="774700"/>
          </a:xfrm>
        </p:spPr>
        <p:txBody>
          <a:bodyPr>
            <a:normAutofit/>
          </a:bodyPr>
          <a:lstStyle>
            <a:lvl1pPr marL="0" indent="0" algn="ctr">
              <a:buNone/>
              <a:defRPr sz="1200"/>
            </a:lvl1pPr>
          </a:lstStyle>
          <a:p>
            <a:pPr lvl="0"/>
            <a:r>
              <a:rPr lang="en-US" noProof="0"/>
              <a:t>Edit bullet description</a:t>
            </a:r>
          </a:p>
        </p:txBody>
      </p:sp>
      <p:sp>
        <p:nvSpPr>
          <p:cNvPr id="26" name="Text Placeholder 13">
            <a:extLst>
              <a:ext uri="{FF2B5EF4-FFF2-40B4-BE49-F238E27FC236}">
                <a16:creationId xmlns:a16="http://schemas.microsoft.com/office/drawing/2014/main" id="{B493D355-B592-4395-8255-D1D4FB1CF1A6}"/>
              </a:ext>
            </a:extLst>
          </p:cNvPr>
          <p:cNvSpPr>
            <a:spLocks noGrp="1"/>
          </p:cNvSpPr>
          <p:nvPr>
            <p:ph type="body" sz="quarter" idx="18" hasCustomPrompt="1"/>
          </p:nvPr>
        </p:nvSpPr>
        <p:spPr>
          <a:xfrm>
            <a:off x="5756275" y="5258548"/>
            <a:ext cx="2325688" cy="774700"/>
          </a:xfrm>
        </p:spPr>
        <p:txBody>
          <a:bodyPr>
            <a:normAutofit/>
          </a:bodyPr>
          <a:lstStyle>
            <a:lvl1pPr marL="0" indent="0" algn="ctr">
              <a:buNone/>
              <a:defRPr sz="1200"/>
            </a:lvl1pPr>
          </a:lstStyle>
          <a:p>
            <a:pPr lvl="0"/>
            <a:r>
              <a:rPr lang="en-US" noProof="0"/>
              <a:t>Edit bullet description</a:t>
            </a:r>
          </a:p>
        </p:txBody>
      </p:sp>
      <p:sp>
        <p:nvSpPr>
          <p:cNvPr id="28" name="Text Placeholder 13">
            <a:extLst>
              <a:ext uri="{FF2B5EF4-FFF2-40B4-BE49-F238E27FC236}">
                <a16:creationId xmlns:a16="http://schemas.microsoft.com/office/drawing/2014/main" id="{D0A496BB-AA13-44AE-AFA6-30D4ED5099E9}"/>
              </a:ext>
            </a:extLst>
          </p:cNvPr>
          <p:cNvSpPr>
            <a:spLocks noGrp="1"/>
          </p:cNvSpPr>
          <p:nvPr>
            <p:ph type="body" sz="quarter" idx="20" hasCustomPrompt="1"/>
          </p:nvPr>
        </p:nvSpPr>
        <p:spPr>
          <a:xfrm>
            <a:off x="8167235" y="5258548"/>
            <a:ext cx="2325688" cy="774700"/>
          </a:xfrm>
        </p:spPr>
        <p:txBody>
          <a:bodyPr>
            <a:normAutofit/>
          </a:bodyPr>
          <a:lstStyle>
            <a:lvl1pPr marL="0" indent="0" algn="ctr">
              <a:buNone/>
              <a:defRPr sz="1200"/>
            </a:lvl1pPr>
          </a:lstStyle>
          <a:p>
            <a:pPr lvl="0"/>
            <a:r>
              <a:rPr lang="en-US" noProof="0"/>
              <a:t>Edit bullet description</a:t>
            </a:r>
          </a:p>
        </p:txBody>
      </p:sp>
      <p:sp>
        <p:nvSpPr>
          <p:cNvPr id="20" name="Picture Placeholder 9">
            <a:extLst>
              <a:ext uri="{FF2B5EF4-FFF2-40B4-BE49-F238E27FC236}">
                <a16:creationId xmlns:a16="http://schemas.microsoft.com/office/drawing/2014/main" id="{8E97E18E-0E31-B542-9578-D6E4DCD84680}"/>
              </a:ext>
            </a:extLst>
          </p:cNvPr>
          <p:cNvSpPr>
            <a:spLocks noGrp="1"/>
          </p:cNvSpPr>
          <p:nvPr>
            <p:ph type="pic" sz="quarter" idx="21" hasCustomPrompt="1"/>
          </p:nvPr>
        </p:nvSpPr>
        <p:spPr>
          <a:xfrm>
            <a:off x="6454143" y="966213"/>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24" name="Picture Placeholder 9">
            <a:extLst>
              <a:ext uri="{FF2B5EF4-FFF2-40B4-BE49-F238E27FC236}">
                <a16:creationId xmlns:a16="http://schemas.microsoft.com/office/drawing/2014/main" id="{7602DDF7-46BD-6045-BDB0-45F47B0B6A9C}"/>
              </a:ext>
            </a:extLst>
          </p:cNvPr>
          <p:cNvSpPr>
            <a:spLocks noGrp="1"/>
          </p:cNvSpPr>
          <p:nvPr>
            <p:ph type="pic" sz="quarter" idx="22" hasCustomPrompt="1"/>
          </p:nvPr>
        </p:nvSpPr>
        <p:spPr>
          <a:xfrm>
            <a:off x="8865103" y="965277"/>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Tree>
    <p:extLst>
      <p:ext uri="{BB962C8B-B14F-4D97-AF65-F5344CB8AC3E}">
        <p14:creationId xmlns:p14="http://schemas.microsoft.com/office/powerpoint/2010/main" val="1820464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 Icon Bullets Vertical">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86F73ED6-3B3B-5A45-912C-FCFD7D53593C}"/>
              </a:ext>
            </a:extLst>
          </p:cNvPr>
          <p:cNvSpPr>
            <a:spLocks noChangeAspect="1"/>
          </p:cNvSpPr>
          <p:nvPr userDrawn="1"/>
        </p:nvSpPr>
        <p:spPr>
          <a:xfrm>
            <a:off x="8699143" y="3702940"/>
            <a:ext cx="1261872" cy="126187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Picture Placeholder 9">
            <a:extLst>
              <a:ext uri="{FF2B5EF4-FFF2-40B4-BE49-F238E27FC236}">
                <a16:creationId xmlns:a16="http://schemas.microsoft.com/office/drawing/2014/main" id="{B5971407-B12A-EE45-895D-769807DFC767}"/>
              </a:ext>
            </a:extLst>
          </p:cNvPr>
          <p:cNvSpPr>
            <a:spLocks noGrp="1"/>
          </p:cNvSpPr>
          <p:nvPr>
            <p:ph type="pic" sz="quarter" idx="24" hasCustomPrompt="1"/>
          </p:nvPr>
        </p:nvSpPr>
        <p:spPr>
          <a:xfrm>
            <a:off x="8865103" y="3869836"/>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22" name="Oval 21">
            <a:extLst>
              <a:ext uri="{FF2B5EF4-FFF2-40B4-BE49-F238E27FC236}">
                <a16:creationId xmlns:a16="http://schemas.microsoft.com/office/drawing/2014/main" id="{36215321-76D7-AD41-B779-DE347C617DB3}"/>
              </a:ext>
            </a:extLst>
          </p:cNvPr>
          <p:cNvSpPr>
            <a:spLocks noChangeAspect="1"/>
          </p:cNvSpPr>
          <p:nvPr userDrawn="1"/>
        </p:nvSpPr>
        <p:spPr>
          <a:xfrm>
            <a:off x="6288183" y="3706777"/>
            <a:ext cx="1261872" cy="126187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9">
            <a:extLst>
              <a:ext uri="{FF2B5EF4-FFF2-40B4-BE49-F238E27FC236}">
                <a16:creationId xmlns:a16="http://schemas.microsoft.com/office/drawing/2014/main" id="{E61684B2-1403-BD44-80B1-6A5C0D0A3C67}"/>
              </a:ext>
            </a:extLst>
          </p:cNvPr>
          <p:cNvSpPr>
            <a:spLocks noGrp="1"/>
          </p:cNvSpPr>
          <p:nvPr>
            <p:ph type="pic" sz="quarter" idx="23" hasCustomPrompt="1"/>
          </p:nvPr>
        </p:nvSpPr>
        <p:spPr>
          <a:xfrm>
            <a:off x="6454143" y="3873673"/>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29" name="Oval 28">
            <a:extLst>
              <a:ext uri="{FF2B5EF4-FFF2-40B4-BE49-F238E27FC236}">
                <a16:creationId xmlns:a16="http://schemas.microsoft.com/office/drawing/2014/main" id="{3B87B079-A5F0-D34B-90BD-17403B51EF47}"/>
              </a:ext>
            </a:extLst>
          </p:cNvPr>
          <p:cNvSpPr>
            <a:spLocks noChangeAspect="1"/>
          </p:cNvSpPr>
          <p:nvPr userDrawn="1"/>
        </p:nvSpPr>
        <p:spPr>
          <a:xfrm>
            <a:off x="8699143" y="799317"/>
            <a:ext cx="1261872" cy="12618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Oval 29">
            <a:extLst>
              <a:ext uri="{FF2B5EF4-FFF2-40B4-BE49-F238E27FC236}">
                <a16:creationId xmlns:a16="http://schemas.microsoft.com/office/drawing/2014/main" id="{67169BE7-153A-034D-B3C8-A226C22DE09C}"/>
              </a:ext>
            </a:extLst>
          </p:cNvPr>
          <p:cNvSpPr>
            <a:spLocks noChangeAspect="1"/>
          </p:cNvSpPr>
          <p:nvPr userDrawn="1"/>
        </p:nvSpPr>
        <p:spPr>
          <a:xfrm>
            <a:off x="6288183" y="799317"/>
            <a:ext cx="1261872" cy="12618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Picture Placeholder 9">
            <a:extLst>
              <a:ext uri="{FF2B5EF4-FFF2-40B4-BE49-F238E27FC236}">
                <a16:creationId xmlns:a16="http://schemas.microsoft.com/office/drawing/2014/main" id="{604C6493-8619-1749-A32C-8C1C4E875339}"/>
              </a:ext>
            </a:extLst>
          </p:cNvPr>
          <p:cNvSpPr>
            <a:spLocks noGrp="1"/>
          </p:cNvSpPr>
          <p:nvPr>
            <p:ph type="pic" sz="quarter" idx="21" hasCustomPrompt="1"/>
          </p:nvPr>
        </p:nvSpPr>
        <p:spPr>
          <a:xfrm>
            <a:off x="6454143" y="966213"/>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32" name="Picture Placeholder 9">
            <a:extLst>
              <a:ext uri="{FF2B5EF4-FFF2-40B4-BE49-F238E27FC236}">
                <a16:creationId xmlns:a16="http://schemas.microsoft.com/office/drawing/2014/main" id="{EE25A905-577F-154D-BA89-4F485EEBC4BD}"/>
              </a:ext>
            </a:extLst>
          </p:cNvPr>
          <p:cNvSpPr>
            <a:spLocks noGrp="1"/>
          </p:cNvSpPr>
          <p:nvPr>
            <p:ph type="pic" sz="quarter" idx="22" hasCustomPrompt="1"/>
          </p:nvPr>
        </p:nvSpPr>
        <p:spPr>
          <a:xfrm>
            <a:off x="8865103" y="965277"/>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anchor="ctr"/>
          <a:lstStyle>
            <a:lvl1pPr algn="l">
              <a:defRPr sz="2300" b="0" cap="none"/>
            </a:lvl1pPr>
          </a:lstStyle>
          <a:p>
            <a:r>
              <a:rPr lang="en-US" noProof="0"/>
              <a:t>Click to edit Master title style</a:t>
            </a:r>
          </a:p>
        </p:txBody>
      </p:sp>
      <p:sp>
        <p:nvSpPr>
          <p:cNvPr id="4" name="Date Placeholder 3"/>
          <p:cNvSpPr>
            <a:spLocks noGrp="1"/>
          </p:cNvSpPr>
          <p:nvPr>
            <p:ph type="dt" sz="half" idx="10"/>
          </p:nvPr>
        </p:nvSpPr>
        <p:spPr/>
        <p:txBody>
          <a:bodyPr/>
          <a:lstStyle/>
          <a:p>
            <a:fld id="{A177F711-7020-994E-A797-D04033A0CF12}" type="datetime1">
              <a:rPr lang="en-US" noProof="0" smtClean="0"/>
              <a:t>3/12/2024</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US" noProof="0" smtClean="0"/>
              <a:t>‹#›</a:t>
            </a:fld>
            <a:endParaRPr lang="en-US" noProof="0" dirty="0"/>
          </a:p>
        </p:txBody>
      </p:sp>
      <p:sp>
        <p:nvSpPr>
          <p:cNvPr id="14" name="Text Placeholder 13">
            <a:extLst>
              <a:ext uri="{FF2B5EF4-FFF2-40B4-BE49-F238E27FC236}">
                <a16:creationId xmlns:a16="http://schemas.microsoft.com/office/drawing/2014/main" id="{9ADD13A9-A8EA-4B1C-AE31-FE189E0E8B86}"/>
              </a:ext>
            </a:extLst>
          </p:cNvPr>
          <p:cNvSpPr>
            <a:spLocks noGrp="1"/>
          </p:cNvSpPr>
          <p:nvPr>
            <p:ph type="body" sz="quarter" idx="14" hasCustomPrompt="1"/>
          </p:nvPr>
        </p:nvSpPr>
        <p:spPr>
          <a:xfrm>
            <a:off x="5756275" y="2351088"/>
            <a:ext cx="2325688" cy="774700"/>
          </a:xfrm>
        </p:spPr>
        <p:txBody>
          <a:bodyPr>
            <a:normAutofit/>
          </a:bodyPr>
          <a:lstStyle>
            <a:lvl1pPr marL="0" indent="0" algn="ctr">
              <a:buNone/>
              <a:defRPr sz="1200"/>
            </a:lvl1pPr>
          </a:lstStyle>
          <a:p>
            <a:pPr lvl="0"/>
            <a:r>
              <a:rPr lang="en-US" noProof="0"/>
              <a:t>Edit bullet description</a:t>
            </a:r>
          </a:p>
        </p:txBody>
      </p:sp>
      <p:sp>
        <p:nvSpPr>
          <p:cNvPr id="18" name="Text Placeholder 13">
            <a:extLst>
              <a:ext uri="{FF2B5EF4-FFF2-40B4-BE49-F238E27FC236}">
                <a16:creationId xmlns:a16="http://schemas.microsoft.com/office/drawing/2014/main" id="{A2BAC124-81DA-4B8B-86CD-75C69A4D0DBB}"/>
              </a:ext>
            </a:extLst>
          </p:cNvPr>
          <p:cNvSpPr>
            <a:spLocks noGrp="1"/>
          </p:cNvSpPr>
          <p:nvPr>
            <p:ph type="body" sz="quarter" idx="16" hasCustomPrompt="1"/>
          </p:nvPr>
        </p:nvSpPr>
        <p:spPr>
          <a:xfrm>
            <a:off x="8167235" y="2351088"/>
            <a:ext cx="2325688" cy="774700"/>
          </a:xfrm>
        </p:spPr>
        <p:txBody>
          <a:bodyPr>
            <a:normAutofit/>
          </a:bodyPr>
          <a:lstStyle>
            <a:lvl1pPr marL="0" indent="0" algn="ctr">
              <a:buNone/>
              <a:defRPr sz="1200"/>
            </a:lvl1pPr>
          </a:lstStyle>
          <a:p>
            <a:pPr lvl="0"/>
            <a:r>
              <a:rPr lang="en-US" noProof="0"/>
              <a:t>Edit bullet description</a:t>
            </a:r>
          </a:p>
        </p:txBody>
      </p:sp>
      <p:sp>
        <p:nvSpPr>
          <p:cNvPr id="26" name="Text Placeholder 13">
            <a:extLst>
              <a:ext uri="{FF2B5EF4-FFF2-40B4-BE49-F238E27FC236}">
                <a16:creationId xmlns:a16="http://schemas.microsoft.com/office/drawing/2014/main" id="{B493D355-B592-4395-8255-D1D4FB1CF1A6}"/>
              </a:ext>
            </a:extLst>
          </p:cNvPr>
          <p:cNvSpPr>
            <a:spLocks noGrp="1"/>
          </p:cNvSpPr>
          <p:nvPr>
            <p:ph type="body" sz="quarter" idx="18" hasCustomPrompt="1"/>
          </p:nvPr>
        </p:nvSpPr>
        <p:spPr>
          <a:xfrm>
            <a:off x="5756275" y="5258548"/>
            <a:ext cx="2325688" cy="774700"/>
          </a:xfrm>
        </p:spPr>
        <p:txBody>
          <a:bodyPr>
            <a:normAutofit/>
          </a:bodyPr>
          <a:lstStyle>
            <a:lvl1pPr marL="0" indent="0" algn="ctr">
              <a:buNone/>
              <a:defRPr sz="1200"/>
            </a:lvl1pPr>
          </a:lstStyle>
          <a:p>
            <a:pPr lvl="0"/>
            <a:r>
              <a:rPr lang="en-US" noProof="0"/>
              <a:t>Edit bullet description</a:t>
            </a:r>
          </a:p>
        </p:txBody>
      </p:sp>
      <p:sp>
        <p:nvSpPr>
          <p:cNvPr id="28" name="Text Placeholder 13">
            <a:extLst>
              <a:ext uri="{FF2B5EF4-FFF2-40B4-BE49-F238E27FC236}">
                <a16:creationId xmlns:a16="http://schemas.microsoft.com/office/drawing/2014/main" id="{D0A496BB-AA13-44AE-AFA6-30D4ED5099E9}"/>
              </a:ext>
            </a:extLst>
          </p:cNvPr>
          <p:cNvSpPr>
            <a:spLocks noGrp="1"/>
          </p:cNvSpPr>
          <p:nvPr>
            <p:ph type="body" sz="quarter" idx="20" hasCustomPrompt="1"/>
          </p:nvPr>
        </p:nvSpPr>
        <p:spPr>
          <a:xfrm>
            <a:off x="8167235" y="5258548"/>
            <a:ext cx="2325688" cy="774700"/>
          </a:xfrm>
        </p:spPr>
        <p:txBody>
          <a:bodyPr>
            <a:normAutofit/>
          </a:bodyPr>
          <a:lstStyle>
            <a:lvl1pPr marL="0" indent="0" algn="ctr">
              <a:buNone/>
              <a:defRPr sz="1200"/>
            </a:lvl1pPr>
          </a:lstStyle>
          <a:p>
            <a:pPr lvl="0"/>
            <a:r>
              <a:rPr lang="en-US" noProof="0"/>
              <a:t>Edit bullet description</a:t>
            </a:r>
          </a:p>
        </p:txBody>
      </p:sp>
    </p:spTree>
    <p:extLst>
      <p:ext uri="{BB962C8B-B14F-4D97-AF65-F5344CB8AC3E}">
        <p14:creationId xmlns:p14="http://schemas.microsoft.com/office/powerpoint/2010/main" val="3254131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 Icon Bullets Vertical">
    <p:spTree>
      <p:nvGrpSpPr>
        <p:cNvPr id="1" name=""/>
        <p:cNvGrpSpPr/>
        <p:nvPr/>
      </p:nvGrpSpPr>
      <p:grpSpPr>
        <a:xfrm>
          <a:off x="0" y="0"/>
          <a:ext cx="0" cy="0"/>
          <a:chOff x="0" y="0"/>
          <a:chExt cx="0" cy="0"/>
        </a:xfrm>
      </p:grpSpPr>
      <p:sp>
        <p:nvSpPr>
          <p:cNvPr id="29" name="Oval 28">
            <a:extLst>
              <a:ext uri="{FF2B5EF4-FFF2-40B4-BE49-F238E27FC236}">
                <a16:creationId xmlns:a16="http://schemas.microsoft.com/office/drawing/2014/main" id="{3B87B079-A5F0-D34B-90BD-17403B51EF47}"/>
              </a:ext>
            </a:extLst>
          </p:cNvPr>
          <p:cNvSpPr>
            <a:spLocks noChangeAspect="1"/>
          </p:cNvSpPr>
          <p:nvPr userDrawn="1"/>
        </p:nvSpPr>
        <p:spPr>
          <a:xfrm>
            <a:off x="8699143" y="2234226"/>
            <a:ext cx="1261872" cy="12618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Oval 29">
            <a:extLst>
              <a:ext uri="{FF2B5EF4-FFF2-40B4-BE49-F238E27FC236}">
                <a16:creationId xmlns:a16="http://schemas.microsoft.com/office/drawing/2014/main" id="{67169BE7-153A-034D-B3C8-A226C22DE09C}"/>
              </a:ext>
            </a:extLst>
          </p:cNvPr>
          <p:cNvSpPr>
            <a:spLocks noChangeAspect="1"/>
          </p:cNvSpPr>
          <p:nvPr userDrawn="1"/>
        </p:nvSpPr>
        <p:spPr>
          <a:xfrm>
            <a:off x="6288183" y="2234226"/>
            <a:ext cx="1261872" cy="12618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Picture Placeholder 9">
            <a:extLst>
              <a:ext uri="{FF2B5EF4-FFF2-40B4-BE49-F238E27FC236}">
                <a16:creationId xmlns:a16="http://schemas.microsoft.com/office/drawing/2014/main" id="{604C6493-8619-1749-A32C-8C1C4E875339}"/>
              </a:ext>
            </a:extLst>
          </p:cNvPr>
          <p:cNvSpPr>
            <a:spLocks noGrp="1"/>
          </p:cNvSpPr>
          <p:nvPr>
            <p:ph type="pic" sz="quarter" idx="21" hasCustomPrompt="1"/>
          </p:nvPr>
        </p:nvSpPr>
        <p:spPr>
          <a:xfrm>
            <a:off x="6454143" y="2401122"/>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32" name="Picture Placeholder 9">
            <a:extLst>
              <a:ext uri="{FF2B5EF4-FFF2-40B4-BE49-F238E27FC236}">
                <a16:creationId xmlns:a16="http://schemas.microsoft.com/office/drawing/2014/main" id="{EE25A905-577F-154D-BA89-4F485EEBC4BD}"/>
              </a:ext>
            </a:extLst>
          </p:cNvPr>
          <p:cNvSpPr>
            <a:spLocks noGrp="1"/>
          </p:cNvSpPr>
          <p:nvPr>
            <p:ph type="pic" sz="quarter" idx="22" hasCustomPrompt="1"/>
          </p:nvPr>
        </p:nvSpPr>
        <p:spPr>
          <a:xfrm>
            <a:off x="8865103" y="2400186"/>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anchor="ctr"/>
          <a:lstStyle>
            <a:lvl1pPr algn="l">
              <a:defRPr sz="2300" b="0" cap="none"/>
            </a:lvl1pPr>
          </a:lstStyle>
          <a:p>
            <a:r>
              <a:rPr lang="en-US" noProof="0"/>
              <a:t>Click to edit Master title style</a:t>
            </a:r>
          </a:p>
        </p:txBody>
      </p:sp>
      <p:sp>
        <p:nvSpPr>
          <p:cNvPr id="4" name="Date Placeholder 3"/>
          <p:cNvSpPr>
            <a:spLocks noGrp="1"/>
          </p:cNvSpPr>
          <p:nvPr>
            <p:ph type="dt" sz="half" idx="10"/>
          </p:nvPr>
        </p:nvSpPr>
        <p:spPr/>
        <p:txBody>
          <a:bodyPr/>
          <a:lstStyle/>
          <a:p>
            <a:fld id="{A177F711-7020-994E-A797-D04033A0CF12}" type="datetime1">
              <a:rPr lang="en-US" noProof="0" smtClean="0"/>
              <a:t>3/12/2024</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US" noProof="0" smtClean="0"/>
              <a:t>‹#›</a:t>
            </a:fld>
            <a:endParaRPr lang="en-US" noProof="0" dirty="0"/>
          </a:p>
        </p:txBody>
      </p:sp>
      <p:sp>
        <p:nvSpPr>
          <p:cNvPr id="14" name="Text Placeholder 13">
            <a:extLst>
              <a:ext uri="{FF2B5EF4-FFF2-40B4-BE49-F238E27FC236}">
                <a16:creationId xmlns:a16="http://schemas.microsoft.com/office/drawing/2014/main" id="{9ADD13A9-A8EA-4B1C-AE31-FE189E0E8B86}"/>
              </a:ext>
            </a:extLst>
          </p:cNvPr>
          <p:cNvSpPr>
            <a:spLocks noGrp="1"/>
          </p:cNvSpPr>
          <p:nvPr>
            <p:ph type="body" sz="quarter" idx="14" hasCustomPrompt="1"/>
          </p:nvPr>
        </p:nvSpPr>
        <p:spPr>
          <a:xfrm>
            <a:off x="5756275" y="3785996"/>
            <a:ext cx="2325688" cy="1503455"/>
          </a:xfrm>
        </p:spPr>
        <p:txBody>
          <a:bodyPr>
            <a:noAutofit/>
          </a:bodyPr>
          <a:lstStyle>
            <a:lvl1pPr marL="0" indent="0" algn="ctr">
              <a:buNone/>
              <a:defRPr sz="1200"/>
            </a:lvl1pPr>
          </a:lstStyle>
          <a:p>
            <a:pPr lvl="0"/>
            <a:r>
              <a:rPr lang="en-US" noProof="0"/>
              <a:t>Edit bullet description</a:t>
            </a:r>
          </a:p>
        </p:txBody>
      </p:sp>
      <p:sp>
        <p:nvSpPr>
          <p:cNvPr id="18" name="Text Placeholder 13">
            <a:extLst>
              <a:ext uri="{FF2B5EF4-FFF2-40B4-BE49-F238E27FC236}">
                <a16:creationId xmlns:a16="http://schemas.microsoft.com/office/drawing/2014/main" id="{A2BAC124-81DA-4B8B-86CD-75C69A4D0DBB}"/>
              </a:ext>
            </a:extLst>
          </p:cNvPr>
          <p:cNvSpPr>
            <a:spLocks noGrp="1"/>
          </p:cNvSpPr>
          <p:nvPr>
            <p:ph type="body" sz="quarter" idx="16" hasCustomPrompt="1"/>
          </p:nvPr>
        </p:nvSpPr>
        <p:spPr>
          <a:xfrm>
            <a:off x="8167235" y="3785996"/>
            <a:ext cx="2325688" cy="1503455"/>
          </a:xfrm>
        </p:spPr>
        <p:txBody>
          <a:bodyPr>
            <a:noAutofit/>
          </a:bodyPr>
          <a:lstStyle>
            <a:lvl1pPr marL="0" indent="0" algn="ctr">
              <a:buNone/>
              <a:defRPr sz="1200"/>
            </a:lvl1pPr>
          </a:lstStyle>
          <a:p>
            <a:pPr lvl="0"/>
            <a:r>
              <a:rPr lang="en-US" noProof="0"/>
              <a:t>Edit bullet description</a:t>
            </a:r>
          </a:p>
        </p:txBody>
      </p:sp>
    </p:spTree>
    <p:extLst>
      <p:ext uri="{BB962C8B-B14F-4D97-AF65-F5344CB8AC3E}">
        <p14:creationId xmlns:p14="http://schemas.microsoft.com/office/powerpoint/2010/main" val="2465061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 Icon Bullets Horizontal">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anchor="ctr"/>
          <a:lstStyle>
            <a:lvl1pPr algn="l">
              <a:defRPr sz="2300" b="0" cap="none"/>
            </a:lvl1pPr>
          </a:lstStyle>
          <a:p>
            <a:r>
              <a:rPr lang="en-US" noProof="0"/>
              <a:t>Click to edit Master title style</a:t>
            </a:r>
          </a:p>
        </p:txBody>
      </p:sp>
      <p:sp>
        <p:nvSpPr>
          <p:cNvPr id="20" name="Oval 19">
            <a:extLst>
              <a:ext uri="{FF2B5EF4-FFF2-40B4-BE49-F238E27FC236}">
                <a16:creationId xmlns:a16="http://schemas.microsoft.com/office/drawing/2014/main" id="{73963115-25B3-494B-9A13-AC92EFE94C09}"/>
              </a:ext>
            </a:extLst>
          </p:cNvPr>
          <p:cNvSpPr>
            <a:spLocks noChangeAspect="1"/>
          </p:cNvSpPr>
          <p:nvPr userDrawn="1"/>
        </p:nvSpPr>
        <p:spPr>
          <a:xfrm>
            <a:off x="5070995" y="1932281"/>
            <a:ext cx="1042415" cy="104241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Picture Placeholder 9">
            <a:extLst>
              <a:ext uri="{FF2B5EF4-FFF2-40B4-BE49-F238E27FC236}">
                <a16:creationId xmlns:a16="http://schemas.microsoft.com/office/drawing/2014/main" id="{3C759269-D6E6-2B41-8BEE-8B5AFB809B6A}"/>
              </a:ext>
            </a:extLst>
          </p:cNvPr>
          <p:cNvSpPr>
            <a:spLocks noGrp="1"/>
          </p:cNvSpPr>
          <p:nvPr>
            <p:ph type="pic" sz="quarter" idx="21" hasCustomPrompt="1"/>
          </p:nvPr>
        </p:nvSpPr>
        <p:spPr>
          <a:xfrm>
            <a:off x="5201494" y="2074012"/>
            <a:ext cx="781417" cy="758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14" name="Text Placeholder 13">
            <a:extLst>
              <a:ext uri="{FF2B5EF4-FFF2-40B4-BE49-F238E27FC236}">
                <a16:creationId xmlns:a16="http://schemas.microsoft.com/office/drawing/2014/main" id="{9ADD13A9-A8EA-4B1C-AE31-FE189E0E8B86}"/>
              </a:ext>
            </a:extLst>
          </p:cNvPr>
          <p:cNvSpPr>
            <a:spLocks noGrp="1"/>
          </p:cNvSpPr>
          <p:nvPr>
            <p:ph type="body" sz="quarter" idx="14" hasCustomPrompt="1"/>
          </p:nvPr>
        </p:nvSpPr>
        <p:spPr>
          <a:xfrm>
            <a:off x="6189670" y="1840992"/>
            <a:ext cx="2095046" cy="1225056"/>
          </a:xfrm>
        </p:spPr>
        <p:txBody>
          <a:bodyPr anchor="ctr">
            <a:noAutofit/>
          </a:bodyPr>
          <a:lstStyle>
            <a:lvl1pPr marL="0" indent="0" algn="l">
              <a:buNone/>
              <a:defRPr sz="1200"/>
            </a:lvl1pPr>
          </a:lstStyle>
          <a:p>
            <a:pPr lvl="0"/>
            <a:r>
              <a:rPr lang="en-US" noProof="0"/>
              <a:t>Edit bullet description</a:t>
            </a:r>
          </a:p>
        </p:txBody>
      </p:sp>
      <p:sp>
        <p:nvSpPr>
          <p:cNvPr id="29" name="Oval 28">
            <a:extLst>
              <a:ext uri="{FF2B5EF4-FFF2-40B4-BE49-F238E27FC236}">
                <a16:creationId xmlns:a16="http://schemas.microsoft.com/office/drawing/2014/main" id="{75F8797D-AFBD-534A-AC82-DE2B7BAECE83}"/>
              </a:ext>
            </a:extLst>
          </p:cNvPr>
          <p:cNvSpPr>
            <a:spLocks noChangeAspect="1"/>
          </p:cNvSpPr>
          <p:nvPr userDrawn="1"/>
        </p:nvSpPr>
        <p:spPr>
          <a:xfrm>
            <a:off x="8404601" y="1932281"/>
            <a:ext cx="1042415" cy="10424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Picture Placeholder 9">
            <a:extLst>
              <a:ext uri="{FF2B5EF4-FFF2-40B4-BE49-F238E27FC236}">
                <a16:creationId xmlns:a16="http://schemas.microsoft.com/office/drawing/2014/main" id="{EFE809D2-16A3-B143-BC10-FEC397E62C62}"/>
              </a:ext>
            </a:extLst>
          </p:cNvPr>
          <p:cNvSpPr>
            <a:spLocks noGrp="1"/>
          </p:cNvSpPr>
          <p:nvPr>
            <p:ph type="pic" sz="quarter" idx="23" hasCustomPrompt="1"/>
          </p:nvPr>
        </p:nvSpPr>
        <p:spPr>
          <a:xfrm>
            <a:off x="8535100" y="2074012"/>
            <a:ext cx="781417" cy="758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18" name="Text Placeholder 13">
            <a:extLst>
              <a:ext uri="{FF2B5EF4-FFF2-40B4-BE49-F238E27FC236}">
                <a16:creationId xmlns:a16="http://schemas.microsoft.com/office/drawing/2014/main" id="{A2BAC124-81DA-4B8B-86CD-75C69A4D0DBB}"/>
              </a:ext>
            </a:extLst>
          </p:cNvPr>
          <p:cNvSpPr>
            <a:spLocks noGrp="1"/>
          </p:cNvSpPr>
          <p:nvPr>
            <p:ph type="body" sz="quarter" idx="16" hasCustomPrompt="1"/>
          </p:nvPr>
        </p:nvSpPr>
        <p:spPr>
          <a:xfrm>
            <a:off x="9519533" y="1840992"/>
            <a:ext cx="2095046" cy="1225056"/>
          </a:xfrm>
        </p:spPr>
        <p:txBody>
          <a:bodyPr anchor="ctr">
            <a:noAutofit/>
          </a:bodyPr>
          <a:lstStyle>
            <a:lvl1pPr marL="0" indent="0" algn="l">
              <a:buNone/>
              <a:defRPr sz="1200"/>
            </a:lvl1pPr>
          </a:lstStyle>
          <a:p>
            <a:pPr lvl="0"/>
            <a:r>
              <a:rPr lang="en-US" noProof="0"/>
              <a:t>Edit bullet description</a:t>
            </a:r>
          </a:p>
        </p:txBody>
      </p:sp>
      <p:sp>
        <p:nvSpPr>
          <p:cNvPr id="22" name="Oval 21">
            <a:extLst>
              <a:ext uri="{FF2B5EF4-FFF2-40B4-BE49-F238E27FC236}">
                <a16:creationId xmlns:a16="http://schemas.microsoft.com/office/drawing/2014/main" id="{43E569D5-DC38-7C46-95CD-ACFBFBF591A2}"/>
              </a:ext>
            </a:extLst>
          </p:cNvPr>
          <p:cNvSpPr>
            <a:spLocks noChangeAspect="1"/>
          </p:cNvSpPr>
          <p:nvPr userDrawn="1"/>
        </p:nvSpPr>
        <p:spPr>
          <a:xfrm>
            <a:off x="5070995" y="3981394"/>
            <a:ext cx="1042415" cy="104241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9">
            <a:extLst>
              <a:ext uri="{FF2B5EF4-FFF2-40B4-BE49-F238E27FC236}">
                <a16:creationId xmlns:a16="http://schemas.microsoft.com/office/drawing/2014/main" id="{E8396DFD-D667-2648-9BE4-6237690F7999}"/>
              </a:ext>
            </a:extLst>
          </p:cNvPr>
          <p:cNvSpPr>
            <a:spLocks noGrp="1"/>
          </p:cNvSpPr>
          <p:nvPr>
            <p:ph type="pic" sz="quarter" idx="22" hasCustomPrompt="1"/>
          </p:nvPr>
        </p:nvSpPr>
        <p:spPr>
          <a:xfrm>
            <a:off x="5201494" y="4123125"/>
            <a:ext cx="781417" cy="758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26" name="Text Placeholder 13">
            <a:extLst>
              <a:ext uri="{FF2B5EF4-FFF2-40B4-BE49-F238E27FC236}">
                <a16:creationId xmlns:a16="http://schemas.microsoft.com/office/drawing/2014/main" id="{B493D355-B592-4395-8255-D1D4FB1CF1A6}"/>
              </a:ext>
            </a:extLst>
          </p:cNvPr>
          <p:cNvSpPr>
            <a:spLocks noGrp="1"/>
          </p:cNvSpPr>
          <p:nvPr>
            <p:ph type="body" sz="quarter" idx="18" hasCustomPrompt="1"/>
          </p:nvPr>
        </p:nvSpPr>
        <p:spPr>
          <a:xfrm>
            <a:off x="6189670" y="3891529"/>
            <a:ext cx="2095046" cy="1222144"/>
          </a:xfrm>
        </p:spPr>
        <p:txBody>
          <a:bodyPr anchor="ctr">
            <a:noAutofit/>
          </a:bodyPr>
          <a:lstStyle>
            <a:lvl1pPr marL="0" indent="0" algn="l">
              <a:buNone/>
              <a:defRPr sz="1200"/>
            </a:lvl1pPr>
          </a:lstStyle>
          <a:p>
            <a:pPr lvl="0"/>
            <a:r>
              <a:rPr lang="en-US" noProof="0"/>
              <a:t>Edit bullet description</a:t>
            </a:r>
          </a:p>
        </p:txBody>
      </p:sp>
      <p:sp>
        <p:nvSpPr>
          <p:cNvPr id="32" name="Oval 31">
            <a:extLst>
              <a:ext uri="{FF2B5EF4-FFF2-40B4-BE49-F238E27FC236}">
                <a16:creationId xmlns:a16="http://schemas.microsoft.com/office/drawing/2014/main" id="{F625DE42-6A2A-D745-B1F8-2AF2793533BE}"/>
              </a:ext>
            </a:extLst>
          </p:cNvPr>
          <p:cNvSpPr>
            <a:spLocks noChangeAspect="1"/>
          </p:cNvSpPr>
          <p:nvPr userDrawn="1"/>
        </p:nvSpPr>
        <p:spPr>
          <a:xfrm>
            <a:off x="8404601" y="3981394"/>
            <a:ext cx="1042415" cy="104241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Picture Placeholder 9">
            <a:extLst>
              <a:ext uri="{FF2B5EF4-FFF2-40B4-BE49-F238E27FC236}">
                <a16:creationId xmlns:a16="http://schemas.microsoft.com/office/drawing/2014/main" id="{A87D37E3-62A9-1F44-8520-EBED16BF1C0F}"/>
              </a:ext>
            </a:extLst>
          </p:cNvPr>
          <p:cNvSpPr>
            <a:spLocks noGrp="1"/>
          </p:cNvSpPr>
          <p:nvPr>
            <p:ph type="pic" sz="quarter" idx="24" hasCustomPrompt="1"/>
          </p:nvPr>
        </p:nvSpPr>
        <p:spPr>
          <a:xfrm>
            <a:off x="8535100" y="4123125"/>
            <a:ext cx="781417" cy="758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28" name="Text Placeholder 13">
            <a:extLst>
              <a:ext uri="{FF2B5EF4-FFF2-40B4-BE49-F238E27FC236}">
                <a16:creationId xmlns:a16="http://schemas.microsoft.com/office/drawing/2014/main" id="{D0A496BB-AA13-44AE-AFA6-30D4ED5099E9}"/>
              </a:ext>
            </a:extLst>
          </p:cNvPr>
          <p:cNvSpPr>
            <a:spLocks noGrp="1"/>
          </p:cNvSpPr>
          <p:nvPr>
            <p:ph type="body" sz="quarter" idx="20" hasCustomPrompt="1"/>
          </p:nvPr>
        </p:nvSpPr>
        <p:spPr>
          <a:xfrm>
            <a:off x="9519533" y="3891529"/>
            <a:ext cx="2095046" cy="1222144"/>
          </a:xfrm>
        </p:spPr>
        <p:txBody>
          <a:bodyPr anchor="ctr">
            <a:noAutofit/>
          </a:bodyPr>
          <a:lstStyle>
            <a:lvl1pPr marL="0" indent="0" algn="l">
              <a:buNone/>
              <a:defRPr sz="1200"/>
            </a:lvl1pPr>
          </a:lstStyle>
          <a:p>
            <a:pPr lvl="0"/>
            <a:r>
              <a:rPr lang="en-US" noProof="0"/>
              <a:t>Edit bullet description</a:t>
            </a:r>
          </a:p>
        </p:txBody>
      </p:sp>
      <p:sp>
        <p:nvSpPr>
          <p:cNvPr id="5" name="Footer Placeholder 4"/>
          <p:cNvSpPr>
            <a:spLocks noGrp="1"/>
          </p:cNvSpPr>
          <p:nvPr>
            <p:ph type="ftr" sz="quarter" idx="11"/>
          </p:nvPr>
        </p:nvSpPr>
        <p:spPr/>
        <p:txBody>
          <a:bodyPr/>
          <a:lstStyle/>
          <a:p>
            <a:endParaRPr lang="en-US" noProof="0" dirty="0"/>
          </a:p>
        </p:txBody>
      </p:sp>
      <p:sp>
        <p:nvSpPr>
          <p:cNvPr id="4" name="Date Placeholder 3"/>
          <p:cNvSpPr>
            <a:spLocks noGrp="1"/>
          </p:cNvSpPr>
          <p:nvPr>
            <p:ph type="dt" sz="half" idx="10"/>
          </p:nvPr>
        </p:nvSpPr>
        <p:spPr/>
        <p:txBody>
          <a:bodyPr/>
          <a:lstStyle/>
          <a:p>
            <a:fld id="{8C369370-372E-0846-B090-5E6EF97A3B62}" type="datetime1">
              <a:rPr lang="en-US" noProof="0" smtClean="0"/>
              <a:t>3/12/2024</a:t>
            </a:fld>
            <a:endParaRPr lang="en-US" noProof="0"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2929901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8">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noProof="0"/>
              <a:t>Click to edit Master title style</a:t>
            </a:r>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tx1">
                    <a:lumMod val="75000"/>
                    <a:lumOff val="25000"/>
                  </a:schemeClr>
                </a:solidFill>
              </a:defRPr>
            </a:lvl1pPr>
          </a:lstStyle>
          <a:p>
            <a:fld id="{36ACA6CA-E140-824D-8E8B-5CC5036BDBAE}" type="datetime1">
              <a:rPr lang="en-US" noProof="0" smtClean="0"/>
              <a:pPr/>
              <a:t>3/12/2024</a:t>
            </a:fld>
            <a:endParaRPr lang="en-US" noProof="0"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tx1">
                    <a:lumMod val="75000"/>
                    <a:lumOff val="25000"/>
                  </a:schemeClr>
                </a:solidFill>
                <a:latin typeface="+mn-lt"/>
              </a:defRPr>
            </a:lvl1pPr>
          </a:lstStyle>
          <a:p>
            <a:endParaRPr lang="en-US" noProof="0" dirty="0"/>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2063915332"/>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59" r:id="rId4"/>
    <p:sldLayoutId id="2147483860" r:id="rId5"/>
    <p:sldLayoutId id="2147483861" r:id="rId6"/>
    <p:sldLayoutId id="2147483862" r:id="rId7"/>
    <p:sldLayoutId id="2147483864" r:id="rId8"/>
    <p:sldLayoutId id="2147483863" r:id="rId9"/>
    <p:sldLayoutId id="2147483858" r:id="rId10"/>
    <p:sldLayoutId id="2147483865" r:id="rId11"/>
    <p:sldLayoutId id="2147483844" r:id="rId12"/>
    <p:sldLayoutId id="2147483845" r:id="rId13"/>
    <p:sldLayoutId id="2147483846" r:id="rId14"/>
    <p:sldLayoutId id="2147483866" r:id="rId15"/>
    <p:sldLayoutId id="2147483847" r:id="rId16"/>
  </p:sldLayoutIdLst>
  <p:hf hdr="0" ftr="0" dt="0"/>
  <p:txStyles>
    <p:titleStyle>
      <a:lvl1pPr algn="l" defTabSz="457200" rtl="0" eaLnBrk="1" latinLnBrk="0" hangingPunct="1">
        <a:spcBef>
          <a:spcPct val="0"/>
        </a:spcBef>
        <a:buNone/>
        <a:defRPr sz="3600" b="0" i="0" u="none"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8">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noProof="0"/>
              <a:t>Click to edit Master title style</a:t>
            </a:r>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tx1">
                    <a:lumMod val="75000"/>
                    <a:lumOff val="25000"/>
                  </a:schemeClr>
                </a:solidFill>
              </a:defRPr>
            </a:lvl1pPr>
          </a:lstStyle>
          <a:p>
            <a:fld id="{36ACA6CA-E140-824D-8E8B-5CC5036BDBAE}" type="datetime1">
              <a:rPr lang="en-US" noProof="0" smtClean="0"/>
              <a:pPr/>
              <a:t>3/12/2024</a:t>
            </a:fld>
            <a:endParaRPr lang="en-US" noProof="0"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tx1">
                    <a:lumMod val="75000"/>
                    <a:lumOff val="25000"/>
                  </a:schemeClr>
                </a:solidFill>
                <a:latin typeface="+mn-lt"/>
              </a:defRPr>
            </a:lvl1pPr>
          </a:lstStyle>
          <a:p>
            <a:endParaRPr lang="en-US" noProof="0" dirty="0"/>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3459501415"/>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 id="2147483881" r:id="rId14"/>
    <p:sldLayoutId id="2147483882" r:id="rId15"/>
    <p:sldLayoutId id="2147483883" r:id="rId16"/>
  </p:sldLayoutIdLst>
  <p:hf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8" Type="http://schemas.openxmlformats.org/officeDocument/2006/relationships/hyperlink" Target="https://www.epa.gov/indoor-air-quality-iaq/clean-air-buildings-challenge" TargetMode="External"/><Relationship Id="rId3" Type="http://schemas.openxmlformats.org/officeDocument/2006/relationships/hyperlink" Target="https://askjan.org/concerns/State-Assistive-Technology-Projects.cfm" TargetMode="External"/><Relationship Id="rId7" Type="http://schemas.openxmlformats.org/officeDocument/2006/relationships/hyperlink" Target="https://www.niehs.nih.gov/health/topics/agents/indoor-air"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cdc.gov/coronavirus/2019-ncov/community/ventilation.html#mitigation-strategies" TargetMode="External"/><Relationship Id="rId5" Type="http://schemas.openxmlformats.org/officeDocument/2006/relationships/hyperlink" Target="https://xraccess.org/" TargetMode="External"/><Relationship Id="rId4" Type="http://schemas.openxmlformats.org/officeDocument/2006/relationships/hyperlink" Target="https://www.resna.or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8" Type="http://schemas.openxmlformats.org/officeDocument/2006/relationships/hyperlink" Target="https://askjan.org/disabilities/Deafness.cfm" TargetMode="External"/><Relationship Id="rId3" Type="http://schemas.openxmlformats.org/officeDocument/2006/relationships/hyperlink" Target="https://askjan.org/disabilities/Blind.cfm" TargetMode="External"/><Relationship Id="rId7" Type="http://schemas.openxmlformats.org/officeDocument/2006/relationships/hyperlink" Target="https://askjan.org/disabilities/Hearing-Impairment.cfm" TargetMode="External"/><Relationship Id="rId12" Type="http://schemas.openxmlformats.org/officeDocument/2006/relationships/hyperlink" Target="https://askjan.org/disabilities/Speech-Language-Impairment.cfm" TargetMode="External"/><Relationship Id="rId2" Type="http://schemas.openxmlformats.org/officeDocument/2006/relationships/hyperlink" Target="https://askjan.org/disabilities/Allergies.cfm" TargetMode="External"/><Relationship Id="rId1" Type="http://schemas.openxmlformats.org/officeDocument/2006/relationships/slideLayout" Target="../slideLayouts/slideLayout2.xml"/><Relationship Id="rId6" Type="http://schemas.openxmlformats.org/officeDocument/2006/relationships/hyperlink" Target="https://askjan.org/disabilities/Fragrance-Sensitivity.cfm" TargetMode="External"/><Relationship Id="rId11" Type="http://schemas.openxmlformats.org/officeDocument/2006/relationships/hyperlink" Target="https://askjan.org/disabilities/Respiratory-Impairments.cfm" TargetMode="External"/><Relationship Id="rId5" Type="http://schemas.openxmlformats.org/officeDocument/2006/relationships/hyperlink" Target="https://askjan.org/disabilities/Food-Allergy.cfm" TargetMode="External"/><Relationship Id="rId10" Type="http://schemas.openxmlformats.org/officeDocument/2006/relationships/hyperlink" Target="https://askjan.org/disabilities/Multiple-Chemical-Sensitivity.cfm" TargetMode="External"/><Relationship Id="rId4" Type="http://schemas.openxmlformats.org/officeDocument/2006/relationships/hyperlink" Target="https://askjan.org/disabilities/Low-Vision.cfm" TargetMode="External"/><Relationship Id="rId9" Type="http://schemas.openxmlformats.org/officeDocument/2006/relationships/hyperlink" Target="https://askjan.org/disabilities/Long-COVID.cfm"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sv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_rels/slide28.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48.png"/><Relationship Id="rId3" Type="http://schemas.openxmlformats.org/officeDocument/2006/relationships/image" Target="../media/image33.png"/><Relationship Id="rId7" Type="http://schemas.openxmlformats.org/officeDocument/2006/relationships/image" Target="../media/image44.png"/><Relationship Id="rId12" Type="http://schemas.openxmlformats.org/officeDocument/2006/relationships/hyperlink" Target="https://twitter.com/JANatJAN"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hyperlink" Target="https://www.facebook.com/JobAccommodationNetwork/" TargetMode="External"/><Relationship Id="rId11" Type="http://schemas.openxmlformats.org/officeDocument/2006/relationships/image" Target="../media/image47.svg"/><Relationship Id="rId5" Type="http://schemas.openxmlformats.org/officeDocument/2006/relationships/image" Target="../media/image43.svg"/><Relationship Id="rId15" Type="http://schemas.openxmlformats.org/officeDocument/2006/relationships/hyperlink" Target="https://www.youtube.com/janinformation" TargetMode="External"/><Relationship Id="rId10" Type="http://schemas.openxmlformats.org/officeDocument/2006/relationships/image" Target="../media/image46.png"/><Relationship Id="rId4" Type="http://schemas.openxmlformats.org/officeDocument/2006/relationships/image" Target="../media/image42.png"/><Relationship Id="rId9" Type="http://schemas.openxmlformats.org/officeDocument/2006/relationships/hyperlink" Target="https://www.linkedin.com/company/job-accommodation-network" TargetMode="External"/><Relationship Id="rId14" Type="http://schemas.openxmlformats.org/officeDocument/2006/relationships/image" Target="../media/image49.svg"/></Relationships>
</file>

<file path=ppt/slides/_rels/slide2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hyperlink" Target="https://askjan.org/training/JAN-Webcast-Frequently-Asked-Questions.cfm" TargetMode="External"/><Relationship Id="rId10" Type="http://schemas.openxmlformats.org/officeDocument/2006/relationships/image" Target="../media/image11.png"/><Relationship Id="rId4" Type="http://schemas.openxmlformats.org/officeDocument/2006/relationships/image" Target="../media/image6.svg"/><Relationship Id="rId9" Type="http://schemas.openxmlformats.org/officeDocument/2006/relationships/image" Target="../media/image10.sv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9B41E-FC51-4047-9C2D-7FA6782DAFEB}"/>
              </a:ext>
            </a:extLst>
          </p:cNvPr>
          <p:cNvSpPr>
            <a:spLocks noGrp="1"/>
          </p:cNvSpPr>
          <p:nvPr>
            <p:ph type="ctrTitle"/>
          </p:nvPr>
        </p:nvSpPr>
        <p:spPr>
          <a:xfrm>
            <a:off x="1154955" y="2285947"/>
            <a:ext cx="10144416" cy="1143053"/>
          </a:xfrm>
        </p:spPr>
        <p:txBody>
          <a:bodyPr/>
          <a:lstStyle/>
          <a:p>
            <a:r>
              <a:rPr lang="en-US" sz="4000" dirty="0">
                <a:solidFill>
                  <a:schemeClr val="bg1"/>
                </a:solidFill>
                <a:effectLst>
                  <a:outerShdw blurRad="38100" dist="38100" dir="2700000" algn="tl">
                    <a:srgbClr val="000000">
                      <a:alpha val="43137"/>
                    </a:srgbClr>
                  </a:outerShdw>
                </a:effectLst>
              </a:rPr>
              <a:t>Ask JAN! Q&amp;A: Sensory Team Edition</a:t>
            </a:r>
            <a:br>
              <a:rPr lang="en-US" sz="3200" b="1" dirty="0">
                <a:solidFill>
                  <a:schemeClr val="bg1"/>
                </a:solidFill>
                <a:effectLst>
                  <a:outerShdw blurRad="38100" dist="38100" dir="2700000" algn="tl">
                    <a:srgbClr val="000000">
                      <a:alpha val="43137"/>
                    </a:srgbClr>
                  </a:outerShdw>
                </a:effectLst>
              </a:rPr>
            </a:br>
            <a:r>
              <a:rPr lang="en-US" sz="2000" dirty="0">
                <a:solidFill>
                  <a:schemeClr val="bg1"/>
                </a:solidFill>
                <a:effectLst>
                  <a:outerShdw blurRad="38100" dist="38100" dir="2700000" algn="tl">
                    <a:srgbClr val="000000">
                      <a:alpha val="43137"/>
                    </a:srgbClr>
                  </a:outerShdw>
                </a:effectLst>
              </a:rPr>
              <a:t>March 14, 2024</a:t>
            </a:r>
            <a:endParaRPr lang="en-US" sz="3600" dirty="0">
              <a:solidFill>
                <a:schemeClr val="bg1"/>
              </a:solidFill>
            </a:endParaRPr>
          </a:p>
        </p:txBody>
      </p:sp>
      <p:sp>
        <p:nvSpPr>
          <p:cNvPr id="3" name="Subtitle 2">
            <a:extLst>
              <a:ext uri="{FF2B5EF4-FFF2-40B4-BE49-F238E27FC236}">
                <a16:creationId xmlns:a16="http://schemas.microsoft.com/office/drawing/2014/main" id="{252E989F-747B-4007-9C7A-A35E8B662A7B}"/>
              </a:ext>
            </a:extLst>
          </p:cNvPr>
          <p:cNvSpPr>
            <a:spLocks noGrp="1"/>
          </p:cNvSpPr>
          <p:nvPr>
            <p:ph type="subTitle" idx="1"/>
          </p:nvPr>
        </p:nvSpPr>
        <p:spPr>
          <a:xfrm>
            <a:off x="1154955" y="3508200"/>
            <a:ext cx="8825658" cy="861420"/>
          </a:xfrm>
        </p:spPr>
        <p:txBody>
          <a:bodyPr>
            <a:normAutofit/>
          </a:bodyPr>
          <a:lstStyle/>
          <a:p>
            <a:r>
              <a:rPr lang="en-US" sz="1600" cap="none" dirty="0"/>
              <a:t>Teresa Goddard, Lead Consultant – Assistive Technology Services</a:t>
            </a:r>
          </a:p>
          <a:p>
            <a:r>
              <a:rPr lang="en-US" sz="1600" cap="none" dirty="0"/>
              <a:t>Jose Gonzalez Lopez, Consultant – Sensory/Motor Teams</a:t>
            </a:r>
          </a:p>
        </p:txBody>
      </p:sp>
      <p:sp>
        <p:nvSpPr>
          <p:cNvPr id="4" name="TextBox 3">
            <a:extLst>
              <a:ext uri="{FF2B5EF4-FFF2-40B4-BE49-F238E27FC236}">
                <a16:creationId xmlns:a16="http://schemas.microsoft.com/office/drawing/2014/main" id="{F80F855F-2C6B-D6BD-6E75-4FE5E9402D40}"/>
              </a:ext>
            </a:extLst>
          </p:cNvPr>
          <p:cNvSpPr txBox="1"/>
          <p:nvPr/>
        </p:nvSpPr>
        <p:spPr>
          <a:xfrm>
            <a:off x="1817914" y="5429404"/>
            <a:ext cx="8556171" cy="707886"/>
          </a:xfrm>
          <a:prstGeom prst="rect">
            <a:avLst/>
          </a:prstGeom>
          <a:noFill/>
        </p:spPr>
        <p:txBody>
          <a:bodyPr wrap="square" rtlCol="0">
            <a:spAutoFit/>
          </a:bodyPr>
          <a:lstStyle/>
          <a:p>
            <a:r>
              <a:rPr lang="en-US" sz="2800" dirty="0">
                <a:solidFill>
                  <a:schemeClr val="bg1"/>
                </a:solidFill>
                <a:effectLst>
                  <a:outerShdw blurRad="38100" dist="38100" dir="2700000" algn="tl">
                    <a:srgbClr val="000000">
                      <a:alpha val="43137"/>
                    </a:srgbClr>
                  </a:outerShdw>
                </a:effectLst>
              </a:rPr>
              <a:t>AskJAN.org</a:t>
            </a:r>
          </a:p>
          <a:p>
            <a:r>
              <a:rPr lang="en-US" sz="1200" dirty="0">
                <a:solidFill>
                  <a:schemeClr val="bg1"/>
                </a:solidFill>
                <a:effectLst>
                  <a:outerShdw blurRad="38100" dist="38100" dir="2700000" algn="tl">
                    <a:srgbClr val="000000">
                      <a:alpha val="43137"/>
                    </a:srgbClr>
                  </a:outerShdw>
                </a:effectLst>
              </a:rPr>
              <a:t>JAN is a service of the U.S. Department of Labor’s Office of Disability Employment Policy/ODEP. </a:t>
            </a:r>
          </a:p>
        </p:txBody>
      </p:sp>
    </p:spTree>
    <p:extLst>
      <p:ext uri="{BB962C8B-B14F-4D97-AF65-F5344CB8AC3E}">
        <p14:creationId xmlns:p14="http://schemas.microsoft.com/office/powerpoint/2010/main" val="3067009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E78C3-DF51-C715-4A57-3BA9134CEC36}"/>
              </a:ext>
            </a:extLst>
          </p:cNvPr>
          <p:cNvSpPr>
            <a:spLocks noGrp="1"/>
          </p:cNvSpPr>
          <p:nvPr>
            <p:ph type="title"/>
          </p:nvPr>
        </p:nvSpPr>
        <p:spPr/>
        <p:txBody>
          <a:bodyPr vert="horz" lIns="91440" tIns="45720" rIns="91440" bIns="45720" rtlCol="0" anchor="ctr">
            <a:noAutofit/>
          </a:bodyPr>
          <a:lstStyle/>
          <a:p>
            <a:pPr>
              <a:lnSpc>
                <a:spcPct val="90000"/>
              </a:lnSpc>
            </a:pPr>
            <a:r>
              <a:rPr lang="en-US" dirty="0"/>
              <a:t>Hearing Aids &amp; Phones</a:t>
            </a:r>
            <a:endParaRPr lang="en-US" b="0" i="0" kern="1200" dirty="0">
              <a:latin typeface="+mj-lt"/>
              <a:ea typeface="+mj-ea"/>
              <a:cs typeface="+mj-cs"/>
            </a:endParaRPr>
          </a:p>
        </p:txBody>
      </p:sp>
      <p:sp>
        <p:nvSpPr>
          <p:cNvPr id="3" name="Content Placeholder 2">
            <a:extLst>
              <a:ext uri="{FF2B5EF4-FFF2-40B4-BE49-F238E27FC236}">
                <a16:creationId xmlns:a16="http://schemas.microsoft.com/office/drawing/2014/main" id="{0AB84AAD-8B70-1C9A-1119-5F952D90ABBD}"/>
              </a:ext>
            </a:extLst>
          </p:cNvPr>
          <p:cNvSpPr>
            <a:spLocks noGrp="1"/>
          </p:cNvSpPr>
          <p:nvPr>
            <p:ph idx="1"/>
          </p:nvPr>
        </p:nvSpPr>
        <p:spPr>
          <a:xfrm>
            <a:off x="1154953" y="2488473"/>
            <a:ext cx="6635733" cy="3913767"/>
          </a:xfrm>
        </p:spPr>
        <p:txBody>
          <a:bodyPr>
            <a:normAutofit fontScale="92500" lnSpcReduction="20000"/>
          </a:bodyPr>
          <a:lstStyle/>
          <a:p>
            <a:pPr>
              <a:lnSpc>
                <a:spcPct val="120000"/>
              </a:lnSpc>
              <a:spcBef>
                <a:spcPts val="576"/>
              </a:spcBef>
              <a:spcAft>
                <a:spcPts val="600"/>
              </a:spcAft>
            </a:pPr>
            <a:r>
              <a:rPr lang="en-US" altLang="en-US" sz="2400" dirty="0">
                <a:solidFill>
                  <a:schemeClr val="tx1"/>
                </a:solidFill>
                <a:latin typeface="Arial Nova" panose="020B0504020202020204" pitchFamily="34" charset="0"/>
              </a:rPr>
              <a:t>Understand the type and features of the hearing aid to ensure the options being considered will work with them</a:t>
            </a:r>
          </a:p>
          <a:p>
            <a:pPr>
              <a:lnSpc>
                <a:spcPct val="120000"/>
              </a:lnSpc>
              <a:spcBef>
                <a:spcPts val="576"/>
              </a:spcBef>
              <a:spcAft>
                <a:spcPts val="600"/>
              </a:spcAft>
            </a:pPr>
            <a:r>
              <a:rPr lang="en-US" altLang="en-US" sz="2400" dirty="0">
                <a:solidFill>
                  <a:schemeClr val="tx1"/>
                </a:solidFill>
                <a:latin typeface="Arial Nova" panose="020B0504020202020204" pitchFamily="34" charset="0"/>
              </a:rPr>
              <a:t>Bluetooth-compatible hearing aid users can benefit from a Bluetooth streaming device to directly connect the phone and the hearing aid together</a:t>
            </a:r>
          </a:p>
          <a:p>
            <a:pPr>
              <a:lnSpc>
                <a:spcPct val="120000"/>
              </a:lnSpc>
              <a:spcBef>
                <a:spcPts val="576"/>
              </a:spcBef>
              <a:spcAft>
                <a:spcPts val="600"/>
              </a:spcAft>
            </a:pPr>
            <a:r>
              <a:rPr lang="en-US" altLang="en-US" sz="2400" dirty="0">
                <a:solidFill>
                  <a:schemeClr val="tx1"/>
                </a:solidFill>
                <a:latin typeface="Arial Nova" panose="020B0504020202020204" pitchFamily="34" charset="0"/>
              </a:rPr>
              <a:t>Hearing aids users without Bluetooth features may benefit from a “hearing aid-compatible” headset</a:t>
            </a:r>
          </a:p>
          <a:p>
            <a:endParaRPr lang="en-US" dirty="0"/>
          </a:p>
        </p:txBody>
      </p:sp>
      <p:pic>
        <p:nvPicPr>
          <p:cNvPr id="6" name="Picture 5">
            <a:extLst>
              <a:ext uri="{FF2B5EF4-FFF2-40B4-BE49-F238E27FC236}">
                <a16:creationId xmlns:a16="http://schemas.microsoft.com/office/drawing/2014/main" id="{5E17925C-8278-1590-AE5F-3DE273C5137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036751" y="2488473"/>
            <a:ext cx="3258323" cy="3258323"/>
          </a:xfrm>
          <a:prstGeom prst="rect">
            <a:avLst/>
          </a:prstGeom>
        </p:spPr>
      </p:pic>
      <p:sp>
        <p:nvSpPr>
          <p:cNvPr id="4" name="Slide Number Placeholder 3">
            <a:extLst>
              <a:ext uri="{FF2B5EF4-FFF2-40B4-BE49-F238E27FC236}">
                <a16:creationId xmlns:a16="http://schemas.microsoft.com/office/drawing/2014/main" id="{D15FC838-2E25-BD94-4EDC-73F34A9429BF}"/>
              </a:ext>
            </a:extLst>
          </p:cNvPr>
          <p:cNvSpPr>
            <a:spLocks noGrp="1"/>
          </p:cNvSpPr>
          <p:nvPr>
            <p:ph type="sldNum" sz="quarter" idx="12"/>
          </p:nvPr>
        </p:nvSpPr>
        <p:spPr/>
        <p:txBody>
          <a:bodyPr vert="horz" lIns="91440" tIns="45720" rIns="91440" bIns="45720" rtlCol="0" anchor="b">
            <a:normAutofit/>
          </a:bodyPr>
          <a:lstStyle/>
          <a:p>
            <a:pPr>
              <a:spcAft>
                <a:spcPts val="600"/>
              </a:spcAft>
            </a:pPr>
            <a:fld id="{9FF96B15-8338-45D5-A943-561235072D66}" type="slidenum">
              <a:rPr lang="en-US" smtClean="0"/>
              <a:pPr>
                <a:spcAft>
                  <a:spcPts val="600"/>
                </a:spcAft>
              </a:pPr>
              <a:t>10</a:t>
            </a:fld>
            <a:endParaRPr lang="en-US"/>
          </a:p>
        </p:txBody>
      </p:sp>
    </p:spTree>
    <p:extLst>
      <p:ext uri="{BB962C8B-B14F-4D97-AF65-F5344CB8AC3E}">
        <p14:creationId xmlns:p14="http://schemas.microsoft.com/office/powerpoint/2010/main" val="3483830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E78C3-DF51-C715-4A57-3BA9134CEC36}"/>
              </a:ext>
            </a:extLst>
          </p:cNvPr>
          <p:cNvSpPr>
            <a:spLocks noGrp="1"/>
          </p:cNvSpPr>
          <p:nvPr>
            <p:ph type="title"/>
          </p:nvPr>
        </p:nvSpPr>
        <p:spPr/>
        <p:txBody>
          <a:bodyPr vert="horz" lIns="91440" tIns="45720" rIns="91440" bIns="45720" rtlCol="0" anchor="ctr">
            <a:normAutofit/>
          </a:bodyPr>
          <a:lstStyle/>
          <a:p>
            <a:pPr>
              <a:lnSpc>
                <a:spcPct val="90000"/>
              </a:lnSpc>
            </a:pPr>
            <a:r>
              <a:rPr lang="en-US" dirty="0"/>
              <a:t>Interpreters</a:t>
            </a:r>
            <a:endParaRPr lang="en-US" b="0" i="0" kern="1200" dirty="0">
              <a:latin typeface="+mj-lt"/>
              <a:ea typeface="+mj-ea"/>
              <a:cs typeface="+mj-cs"/>
            </a:endParaRPr>
          </a:p>
        </p:txBody>
      </p:sp>
      <p:sp>
        <p:nvSpPr>
          <p:cNvPr id="3" name="Content Placeholder 2">
            <a:extLst>
              <a:ext uri="{FF2B5EF4-FFF2-40B4-BE49-F238E27FC236}">
                <a16:creationId xmlns:a16="http://schemas.microsoft.com/office/drawing/2014/main" id="{5BF8E9D6-3F61-8D80-760E-EDC3727FAC71}"/>
              </a:ext>
            </a:extLst>
          </p:cNvPr>
          <p:cNvSpPr>
            <a:spLocks noGrp="1"/>
          </p:cNvSpPr>
          <p:nvPr>
            <p:ph idx="1"/>
          </p:nvPr>
        </p:nvSpPr>
        <p:spPr>
          <a:xfrm>
            <a:off x="1154954" y="2475681"/>
            <a:ext cx="8761412" cy="3936448"/>
          </a:xfrm>
        </p:spPr>
        <p:txBody>
          <a:bodyPr>
            <a:normAutofit fontScale="85000" lnSpcReduction="20000"/>
          </a:bodyPr>
          <a:lstStyle/>
          <a:p>
            <a:pPr>
              <a:spcAft>
                <a:spcPts val="600"/>
              </a:spcAft>
              <a:defRPr/>
            </a:pPr>
            <a:r>
              <a:rPr lang="en-US" altLang="en-US" sz="2400" b="0" dirty="0">
                <a:solidFill>
                  <a:schemeClr val="tx1"/>
                </a:solidFill>
                <a:latin typeface="Arial Nova" panose="020B0504020202020204" pitchFamily="34" charset="0"/>
              </a:rPr>
              <a:t>Choose an effective interpreter</a:t>
            </a:r>
          </a:p>
          <a:p>
            <a:pPr>
              <a:defRPr/>
            </a:pPr>
            <a:r>
              <a:rPr lang="en-US" altLang="en-US" sz="2400" b="0" dirty="0">
                <a:solidFill>
                  <a:schemeClr val="tx1"/>
                </a:solidFill>
                <a:latin typeface="Arial Nova" panose="020B0504020202020204" pitchFamily="34" charset="0"/>
              </a:rPr>
              <a:t>Prepare setting</a:t>
            </a:r>
          </a:p>
          <a:p>
            <a:pPr lvl="1" indent="-342900">
              <a:spcAft>
                <a:spcPts val="600"/>
              </a:spcAft>
              <a:defRPr/>
            </a:pPr>
            <a:r>
              <a:rPr lang="en-US" altLang="en-US" sz="2100" dirty="0">
                <a:solidFill>
                  <a:schemeClr val="tx1"/>
                </a:solidFill>
                <a:latin typeface="Arial Nova" panose="020B0504020202020204" pitchFamily="34" charset="0"/>
              </a:rPr>
              <a:t>Background noise</a:t>
            </a:r>
            <a:endParaRPr lang="en-US" altLang="en-US" sz="2100" b="0" dirty="0">
              <a:solidFill>
                <a:schemeClr val="tx1"/>
              </a:solidFill>
              <a:latin typeface="Arial Nova" panose="020B0504020202020204" pitchFamily="34" charset="0"/>
            </a:endParaRPr>
          </a:p>
          <a:p>
            <a:pPr>
              <a:defRPr/>
            </a:pPr>
            <a:r>
              <a:rPr lang="en-US" altLang="en-US" sz="2400" b="0" dirty="0">
                <a:solidFill>
                  <a:schemeClr val="tx1"/>
                </a:solidFill>
                <a:latin typeface="Arial Nova" panose="020B0504020202020204" pitchFamily="34" charset="0"/>
              </a:rPr>
              <a:t>Prepare participants</a:t>
            </a:r>
          </a:p>
          <a:p>
            <a:pPr lvl="1" indent="-342900">
              <a:defRPr/>
            </a:pPr>
            <a:r>
              <a:rPr lang="en-US" altLang="en-US" sz="2000" b="0" dirty="0">
                <a:solidFill>
                  <a:schemeClr val="tx1"/>
                </a:solidFill>
                <a:latin typeface="Arial Nova" panose="020B0504020202020204" pitchFamily="34" charset="0"/>
              </a:rPr>
              <a:t>Provide material in advance when possible</a:t>
            </a:r>
            <a:endParaRPr lang="en-US" altLang="en-US" sz="2000" dirty="0">
              <a:solidFill>
                <a:schemeClr val="tx1"/>
              </a:solidFill>
              <a:latin typeface="Arial Nova" panose="020B0504020202020204" pitchFamily="34" charset="0"/>
            </a:endParaRPr>
          </a:p>
          <a:p>
            <a:pPr lvl="1" indent="-342900">
              <a:defRPr/>
            </a:pPr>
            <a:r>
              <a:rPr lang="en-US" altLang="en-US" sz="2000" b="0" dirty="0">
                <a:solidFill>
                  <a:schemeClr val="tx1"/>
                </a:solidFill>
                <a:latin typeface="Arial Nova" panose="020B0504020202020204" pitchFamily="34" charset="0"/>
              </a:rPr>
              <a:t>Establish meeting etiquette expectations</a:t>
            </a:r>
          </a:p>
          <a:p>
            <a:pPr lvl="1" indent="-342900">
              <a:spcAft>
                <a:spcPts val="600"/>
              </a:spcAft>
              <a:defRPr/>
            </a:pPr>
            <a:r>
              <a:rPr lang="en-US" altLang="en-US" sz="2000" b="0" dirty="0">
                <a:solidFill>
                  <a:schemeClr val="tx1"/>
                </a:solidFill>
                <a:latin typeface="Arial Nova" panose="020B0504020202020204" pitchFamily="34" charset="0"/>
              </a:rPr>
              <a:t>Consider notetaking assistance</a:t>
            </a:r>
          </a:p>
          <a:p>
            <a:pPr>
              <a:spcAft>
                <a:spcPts val="600"/>
              </a:spcAft>
              <a:defRPr/>
            </a:pPr>
            <a:r>
              <a:rPr lang="en-US" altLang="en-US" sz="2400" b="0" dirty="0">
                <a:solidFill>
                  <a:schemeClr val="tx1"/>
                </a:solidFill>
                <a:latin typeface="Arial Nova" panose="020B0504020202020204" pitchFamily="34" charset="0"/>
              </a:rPr>
              <a:t>Interact directly with person who is deaf</a:t>
            </a:r>
          </a:p>
          <a:p>
            <a:pPr>
              <a:spcAft>
                <a:spcPts val="600"/>
              </a:spcAft>
              <a:defRPr/>
            </a:pPr>
            <a:r>
              <a:rPr lang="en-US" altLang="en-US" sz="2400" b="0" dirty="0">
                <a:solidFill>
                  <a:schemeClr val="tx1"/>
                </a:solidFill>
                <a:latin typeface="Arial Nova" panose="020B0504020202020204" pitchFamily="34" charset="0"/>
              </a:rPr>
              <a:t>Relax and use normal tone and speed </a:t>
            </a:r>
          </a:p>
          <a:p>
            <a:pPr>
              <a:defRPr/>
            </a:pPr>
            <a:r>
              <a:rPr lang="en-US" altLang="en-US" sz="2400" b="0" dirty="0">
                <a:solidFill>
                  <a:schemeClr val="tx1"/>
                </a:solidFill>
                <a:latin typeface="Arial Nova" panose="020B0504020202020204" pitchFamily="34" charset="0"/>
              </a:rPr>
              <a:t>Respect interpreter’s professional judgement and ethics </a:t>
            </a:r>
          </a:p>
          <a:p>
            <a:endParaRPr lang="en-US" sz="1800" dirty="0">
              <a:solidFill>
                <a:schemeClr val="tx1"/>
              </a:solidFill>
              <a:latin typeface="Arial Nova" panose="020B0504020202020204" pitchFamily="34" charset="0"/>
            </a:endParaRPr>
          </a:p>
        </p:txBody>
      </p:sp>
      <p:pic>
        <p:nvPicPr>
          <p:cNvPr id="10" name="Picture 9">
            <a:extLst>
              <a:ext uri="{FF2B5EF4-FFF2-40B4-BE49-F238E27FC236}">
                <a16:creationId xmlns:a16="http://schemas.microsoft.com/office/drawing/2014/main" id="{DA9013CA-7FA0-DCF1-E98A-47EB05B82E4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34199" y="2475681"/>
            <a:ext cx="4256540" cy="3128705"/>
          </a:xfrm>
          <a:prstGeom prst="rect">
            <a:avLst/>
          </a:prstGeom>
        </p:spPr>
      </p:pic>
      <p:sp>
        <p:nvSpPr>
          <p:cNvPr id="4" name="Slide Number Placeholder 3">
            <a:extLst>
              <a:ext uri="{FF2B5EF4-FFF2-40B4-BE49-F238E27FC236}">
                <a16:creationId xmlns:a16="http://schemas.microsoft.com/office/drawing/2014/main" id="{D15FC838-2E25-BD94-4EDC-73F34A9429BF}"/>
              </a:ext>
            </a:extLst>
          </p:cNvPr>
          <p:cNvSpPr>
            <a:spLocks noGrp="1"/>
          </p:cNvSpPr>
          <p:nvPr>
            <p:ph type="sldNum" sz="quarter" idx="12"/>
          </p:nvPr>
        </p:nvSpPr>
        <p:spPr/>
        <p:txBody>
          <a:bodyPr vert="horz" lIns="91440" tIns="45720" rIns="91440" bIns="45720" rtlCol="0" anchor="b">
            <a:normAutofit/>
          </a:bodyPr>
          <a:lstStyle/>
          <a:p>
            <a:pPr>
              <a:spcAft>
                <a:spcPts val="600"/>
              </a:spcAft>
            </a:pPr>
            <a:fld id="{9FF96B15-8338-45D5-A943-561235072D66}" type="slidenum">
              <a:rPr lang="en-US" smtClean="0"/>
              <a:pPr>
                <a:spcAft>
                  <a:spcPts val="600"/>
                </a:spcAft>
              </a:pPr>
              <a:t>11</a:t>
            </a:fld>
            <a:endParaRPr lang="en-US"/>
          </a:p>
        </p:txBody>
      </p:sp>
    </p:spTree>
    <p:extLst>
      <p:ext uri="{BB962C8B-B14F-4D97-AF65-F5344CB8AC3E}">
        <p14:creationId xmlns:p14="http://schemas.microsoft.com/office/powerpoint/2010/main" val="30385684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E78C3-DF51-C715-4A57-3BA9134CEC36}"/>
              </a:ext>
            </a:extLst>
          </p:cNvPr>
          <p:cNvSpPr>
            <a:spLocks noGrp="1"/>
          </p:cNvSpPr>
          <p:nvPr>
            <p:ph type="title"/>
          </p:nvPr>
        </p:nvSpPr>
        <p:spPr>
          <a:xfrm>
            <a:off x="1154953" y="973668"/>
            <a:ext cx="9549623" cy="706964"/>
          </a:xfrm>
        </p:spPr>
        <p:txBody>
          <a:bodyPr vert="horz" lIns="91440" tIns="45720" rIns="91440" bIns="45720" rtlCol="0" anchor="ctr">
            <a:noAutofit/>
          </a:bodyPr>
          <a:lstStyle/>
          <a:p>
            <a:pPr>
              <a:lnSpc>
                <a:spcPct val="90000"/>
              </a:lnSpc>
            </a:pPr>
            <a:r>
              <a:rPr lang="en-US" dirty="0"/>
              <a:t>Low Vision &amp; Computer Monitors</a:t>
            </a:r>
            <a:endParaRPr lang="en-US" b="0" i="0" kern="1200" dirty="0">
              <a:latin typeface="+mj-lt"/>
              <a:ea typeface="+mj-ea"/>
              <a:cs typeface="+mj-cs"/>
            </a:endParaRPr>
          </a:p>
        </p:txBody>
      </p:sp>
      <p:sp>
        <p:nvSpPr>
          <p:cNvPr id="8" name="Rectangle 7">
            <a:extLst>
              <a:ext uri="{FF2B5EF4-FFF2-40B4-BE49-F238E27FC236}">
                <a16:creationId xmlns:a16="http://schemas.microsoft.com/office/drawing/2014/main" id="{35CCDCB3-9F0B-ABC9-3BB1-7C22B3043F27}"/>
              </a:ext>
              <a:ext uri="{C183D7F6-B498-43B3-948B-1728B52AA6E4}">
                <adec:decorative xmlns:adec="http://schemas.microsoft.com/office/drawing/2017/decorative" val="1"/>
              </a:ext>
            </a:extLst>
          </p:cNvPr>
          <p:cNvSpPr/>
          <p:nvPr/>
        </p:nvSpPr>
        <p:spPr>
          <a:xfrm>
            <a:off x="579105" y="2792361"/>
            <a:ext cx="4110881" cy="2585265"/>
          </a:xfrm>
          <a:prstGeom prst="rect">
            <a:avLst/>
          </a:prstGeom>
          <a:solidFill>
            <a:srgbClr val="B3C8E4"/>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71C7475-EC3D-409C-809A-D986FDFE2BB7}"/>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088" t="3949" r="9807" b="3131"/>
          <a:stretch/>
        </p:blipFill>
        <p:spPr>
          <a:xfrm>
            <a:off x="684210" y="2956461"/>
            <a:ext cx="3900669" cy="2257063"/>
          </a:xfrm>
          <a:prstGeom prst="rect">
            <a:avLst/>
          </a:prstGeom>
        </p:spPr>
      </p:pic>
      <p:sp>
        <p:nvSpPr>
          <p:cNvPr id="6" name="Content Placeholder 5">
            <a:extLst>
              <a:ext uri="{FF2B5EF4-FFF2-40B4-BE49-F238E27FC236}">
                <a16:creationId xmlns:a16="http://schemas.microsoft.com/office/drawing/2014/main" id="{F155E364-9E2E-764B-62E6-509CAC4B9C95}"/>
              </a:ext>
            </a:extLst>
          </p:cNvPr>
          <p:cNvSpPr>
            <a:spLocks noGrp="1"/>
          </p:cNvSpPr>
          <p:nvPr>
            <p:ph idx="1"/>
          </p:nvPr>
        </p:nvSpPr>
        <p:spPr>
          <a:xfrm>
            <a:off x="4916129" y="2603500"/>
            <a:ext cx="6482015" cy="3416300"/>
          </a:xfrm>
        </p:spPr>
        <p:txBody>
          <a:bodyPr>
            <a:normAutofit fontScale="92500" lnSpcReduction="10000"/>
          </a:bodyPr>
          <a:lstStyle/>
          <a:p>
            <a:pPr>
              <a:spcBef>
                <a:spcPct val="20000"/>
              </a:spcBef>
              <a:spcAft>
                <a:spcPts val="600"/>
              </a:spcAft>
              <a:buSzPct val="92000"/>
              <a:defRPr/>
            </a:pPr>
            <a:r>
              <a:rPr kumimoji="0" lang="en-US" altLang="en-US" sz="2400" b="0" i="0" u="none" strike="noStrike" kern="1200" cap="none" spc="0" normalizeH="0" baseline="0" noProof="0" dirty="0">
                <a:ln>
                  <a:noFill/>
                </a:ln>
                <a:solidFill>
                  <a:schemeClr val="tx1"/>
                </a:solidFill>
                <a:effectLst/>
                <a:uLnTx/>
                <a:uFillTx/>
                <a:latin typeface="Arial Nova" panose="020B0504020202020204" pitchFamily="34" charset="0"/>
                <a:ea typeface="+mn-ea"/>
                <a:cs typeface="Arial" panose="020B0604020202020204" pitchFamily="34" charset="0"/>
              </a:rPr>
              <a:t>Larger monitors and external screen magnifiers are popular options but may not be long-term solutions.</a:t>
            </a:r>
          </a:p>
          <a:p>
            <a:pPr>
              <a:spcBef>
                <a:spcPct val="20000"/>
              </a:spcBef>
              <a:spcAft>
                <a:spcPts val="600"/>
              </a:spcAft>
              <a:buSzPct val="92000"/>
              <a:defRPr/>
            </a:pPr>
            <a:r>
              <a:rPr kumimoji="0" lang="en-US" altLang="en-US" sz="2400" b="0" i="0" u="none" strike="noStrike" kern="1200" cap="none" spc="0" normalizeH="0" baseline="0" noProof="0" dirty="0">
                <a:ln>
                  <a:noFill/>
                </a:ln>
                <a:solidFill>
                  <a:schemeClr val="tx1"/>
                </a:solidFill>
                <a:effectLst/>
                <a:uLnTx/>
                <a:uFillTx/>
                <a:latin typeface="Arial Nova" panose="020B0504020202020204" pitchFamily="34" charset="0"/>
                <a:ea typeface="+mn-ea"/>
                <a:cs typeface="Arial" panose="020B0604020202020204" pitchFamily="34" charset="0"/>
              </a:rPr>
              <a:t>It can be helpful to adjust system settings to increase the sizes of icons, text, and the mouse pointer on screen.</a:t>
            </a:r>
          </a:p>
          <a:p>
            <a:pPr>
              <a:spcBef>
                <a:spcPct val="20000"/>
              </a:spcBef>
              <a:spcAft>
                <a:spcPts val="600"/>
              </a:spcAft>
              <a:buSzPct val="92000"/>
              <a:defRPr/>
            </a:pPr>
            <a:r>
              <a:rPr kumimoji="0" lang="en-US" altLang="en-US" sz="2400" b="0" i="0" u="none" strike="noStrike" kern="1200" cap="none" spc="0" normalizeH="0" baseline="0" noProof="0" dirty="0">
                <a:ln>
                  <a:noFill/>
                </a:ln>
                <a:solidFill>
                  <a:schemeClr val="tx1"/>
                </a:solidFill>
                <a:effectLst/>
                <a:uLnTx/>
                <a:uFillTx/>
                <a:latin typeface="Arial Nova" panose="020B0504020202020204" pitchFamily="34" charset="0"/>
                <a:ea typeface="+mn-ea"/>
                <a:cs typeface="Arial" panose="020B0604020202020204" pitchFamily="34" charset="0"/>
              </a:rPr>
              <a:t>The use of screen magnification software (</a:t>
            </a:r>
            <a:r>
              <a:rPr kumimoji="0" lang="en-US" altLang="en-US" sz="2400" b="0" i="0" u="none" strike="noStrike" kern="1200" cap="none" spc="0" normalizeH="0" baseline="0" noProof="0" dirty="0" err="1">
                <a:ln>
                  <a:noFill/>
                </a:ln>
                <a:solidFill>
                  <a:schemeClr val="tx1"/>
                </a:solidFill>
                <a:effectLst/>
                <a:uLnTx/>
                <a:uFillTx/>
                <a:latin typeface="Arial Nova" panose="020B0504020202020204" pitchFamily="34" charset="0"/>
                <a:ea typeface="+mn-ea"/>
                <a:cs typeface="Arial" panose="020B0604020202020204" pitchFamily="34" charset="0"/>
              </a:rPr>
              <a:t>Zoomtext</a:t>
            </a:r>
            <a:r>
              <a:rPr kumimoji="0" lang="en-US" altLang="en-US" sz="2400" b="0" i="0" u="none" strike="noStrike" kern="1200" cap="none" spc="0" normalizeH="0" baseline="0" noProof="0" dirty="0">
                <a:ln>
                  <a:noFill/>
                </a:ln>
                <a:solidFill>
                  <a:schemeClr val="tx1"/>
                </a:solidFill>
                <a:effectLst/>
                <a:uLnTx/>
                <a:uFillTx/>
                <a:latin typeface="Arial Nova" panose="020B0504020202020204" pitchFamily="34" charset="0"/>
                <a:ea typeface="+mn-ea"/>
                <a:cs typeface="Arial" panose="020B0604020202020204" pitchFamily="34" charset="0"/>
              </a:rPr>
              <a:t>) and screen reading software (JAWS) can also be very helpful to consider.</a:t>
            </a:r>
          </a:p>
          <a:p>
            <a:endParaRPr lang="en-US" dirty="0"/>
          </a:p>
        </p:txBody>
      </p:sp>
      <p:sp>
        <p:nvSpPr>
          <p:cNvPr id="4" name="Slide Number Placeholder 3">
            <a:extLst>
              <a:ext uri="{FF2B5EF4-FFF2-40B4-BE49-F238E27FC236}">
                <a16:creationId xmlns:a16="http://schemas.microsoft.com/office/drawing/2014/main" id="{D15FC838-2E25-BD94-4EDC-73F34A9429BF}"/>
              </a:ext>
            </a:extLst>
          </p:cNvPr>
          <p:cNvSpPr>
            <a:spLocks noGrp="1"/>
          </p:cNvSpPr>
          <p:nvPr>
            <p:ph type="sldNum" sz="quarter" idx="12"/>
          </p:nvPr>
        </p:nvSpPr>
        <p:spPr/>
        <p:txBody>
          <a:bodyPr vert="horz" lIns="91440" tIns="45720" rIns="91440" bIns="45720" rtlCol="0" anchor="b">
            <a:normAutofit/>
          </a:bodyPr>
          <a:lstStyle/>
          <a:p>
            <a:pPr>
              <a:spcAft>
                <a:spcPts val="600"/>
              </a:spcAft>
            </a:pPr>
            <a:fld id="{9FF96B15-8338-45D5-A943-561235072D66}" type="slidenum">
              <a:rPr lang="en-US" smtClean="0"/>
              <a:pPr>
                <a:spcAft>
                  <a:spcPts val="600"/>
                </a:spcAft>
              </a:pPr>
              <a:t>12</a:t>
            </a:fld>
            <a:endParaRPr lang="en-US"/>
          </a:p>
        </p:txBody>
      </p:sp>
    </p:spTree>
    <p:extLst>
      <p:ext uri="{BB962C8B-B14F-4D97-AF65-F5344CB8AC3E}">
        <p14:creationId xmlns:p14="http://schemas.microsoft.com/office/powerpoint/2010/main" val="22695190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B38FF-D993-843C-D64D-1A057CA1CB39}"/>
              </a:ext>
            </a:extLst>
          </p:cNvPr>
          <p:cNvSpPr>
            <a:spLocks noGrp="1"/>
          </p:cNvSpPr>
          <p:nvPr>
            <p:ph type="title"/>
          </p:nvPr>
        </p:nvSpPr>
        <p:spPr>
          <a:xfrm>
            <a:off x="1153907" y="1693332"/>
            <a:ext cx="3860260" cy="1735668"/>
          </a:xfrm>
        </p:spPr>
        <p:txBody>
          <a:bodyPr anchor="b">
            <a:normAutofit/>
          </a:bodyPr>
          <a:lstStyle/>
          <a:p>
            <a:r>
              <a:rPr lang="en-US" sz="3600" dirty="0"/>
              <a:t>Questions?</a:t>
            </a:r>
          </a:p>
        </p:txBody>
      </p:sp>
      <p:pic>
        <p:nvPicPr>
          <p:cNvPr id="6" name="Content Placeholder 5">
            <a:extLst>
              <a:ext uri="{FF2B5EF4-FFF2-40B4-BE49-F238E27FC236}">
                <a16:creationId xmlns:a16="http://schemas.microsoft.com/office/drawing/2014/main" id="{B1F11E0C-6C27-8EC0-AD09-BD77462E86F1}"/>
              </a:ext>
              <a:ext uri="{C183D7F6-B498-43B3-948B-1728B52AA6E4}">
                <adec:decorative xmlns:adec="http://schemas.microsoft.com/office/drawing/2017/decorative" val="1"/>
              </a:ext>
            </a:extLst>
          </p:cNvPr>
          <p:cNvPicPr>
            <a:picLocks noGrp="1" noChangeAspect="1"/>
          </p:cNvPicPr>
          <p:nvPr>
            <p:ph type="pic" idx="1"/>
          </p:nvPr>
        </p:nvPicPr>
        <p:blipFill rotWithShape="1">
          <a:blip r:embed="rId3"/>
          <a:srcRect l="49562" r="7447" b="-1"/>
          <a:stretch/>
        </p:blipFill>
        <p:spPr>
          <a:xfrm>
            <a:off x="6058861" y="478881"/>
            <a:ext cx="5582675" cy="5908526"/>
          </a:xfrm>
          <a:noFill/>
        </p:spPr>
      </p:pic>
      <p:sp>
        <p:nvSpPr>
          <p:cNvPr id="3" name="Rectangle 2">
            <a:extLst>
              <a:ext uri="{FF2B5EF4-FFF2-40B4-BE49-F238E27FC236}">
                <a16:creationId xmlns:a16="http://schemas.microsoft.com/office/drawing/2014/main" id="{62E93CD3-C73D-E459-AE0B-5BF2986A522B}"/>
              </a:ext>
              <a:ext uri="{C183D7F6-B498-43B3-948B-1728B52AA6E4}">
                <adec:decorative xmlns:adec="http://schemas.microsoft.com/office/drawing/2017/decorative" val="1"/>
              </a:ext>
            </a:extLst>
          </p:cNvPr>
          <p:cNvSpPr/>
          <p:nvPr/>
        </p:nvSpPr>
        <p:spPr>
          <a:xfrm>
            <a:off x="10448924" y="119270"/>
            <a:ext cx="663575" cy="1017380"/>
          </a:xfrm>
          <a:prstGeom prst="rect">
            <a:avLst/>
          </a:prstGeom>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3">
            <a:extLst>
              <a:ext uri="{FF2B5EF4-FFF2-40B4-BE49-F238E27FC236}">
                <a16:creationId xmlns:a16="http://schemas.microsoft.com/office/drawing/2014/main" id="{71BB506E-0B01-8078-3787-95F189F5F9D6}"/>
              </a:ext>
            </a:extLst>
          </p:cNvPr>
          <p:cNvSpPr>
            <a:spLocks noGrp="1"/>
          </p:cNvSpPr>
          <p:nvPr>
            <p:ph type="body" sz="half" idx="2"/>
          </p:nvPr>
        </p:nvSpPr>
        <p:spPr>
          <a:xfrm>
            <a:off x="1154955" y="3657600"/>
            <a:ext cx="3859212" cy="1371600"/>
          </a:xfrm>
        </p:spPr>
        <p:txBody>
          <a:bodyPr>
            <a:normAutofit/>
          </a:bodyPr>
          <a:lstStyle/>
          <a:p>
            <a:pPr marL="0" indent="0">
              <a:buNone/>
            </a:pPr>
            <a:r>
              <a:rPr lang="en-US" sz="2800" dirty="0"/>
              <a:t>Use the Q&amp;A Feature</a:t>
            </a:r>
          </a:p>
        </p:txBody>
      </p:sp>
      <p:sp>
        <p:nvSpPr>
          <p:cNvPr id="4" name="Slide Number Placeholder 3">
            <a:extLst>
              <a:ext uri="{FF2B5EF4-FFF2-40B4-BE49-F238E27FC236}">
                <a16:creationId xmlns:a16="http://schemas.microsoft.com/office/drawing/2014/main" id="{52C50BB1-6C1A-A177-73D6-D902A4FC5266}"/>
              </a:ext>
            </a:extLst>
          </p:cNvPr>
          <p:cNvSpPr>
            <a:spLocks noGrp="1"/>
          </p:cNvSpPr>
          <p:nvPr>
            <p:ph type="sldNum" sz="quarter" idx="12"/>
          </p:nvPr>
        </p:nvSpPr>
        <p:spPr>
          <a:xfrm>
            <a:off x="10352540" y="295729"/>
            <a:ext cx="838199" cy="767687"/>
          </a:xfrm>
        </p:spPr>
        <p:txBody>
          <a:bodyPr anchor="b">
            <a:normAutofit/>
          </a:bodyPr>
          <a:lstStyle/>
          <a:p>
            <a:pPr>
              <a:spcAft>
                <a:spcPts val="600"/>
              </a:spcAft>
            </a:pPr>
            <a:fld id="{9FF96B15-8338-45D5-A943-561235072D66}" type="slidenum">
              <a:rPr lang="en-US" noProof="0" smtClean="0"/>
              <a:pPr>
                <a:spcAft>
                  <a:spcPts val="600"/>
                </a:spcAft>
              </a:pPr>
              <a:t>13</a:t>
            </a:fld>
            <a:endParaRPr lang="en-US" noProof="0" dirty="0"/>
          </a:p>
        </p:txBody>
      </p:sp>
    </p:spTree>
    <p:extLst>
      <p:ext uri="{BB962C8B-B14F-4D97-AF65-F5344CB8AC3E}">
        <p14:creationId xmlns:p14="http://schemas.microsoft.com/office/powerpoint/2010/main" val="14020192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E78C3-DF51-C715-4A57-3BA9134CEC36}"/>
              </a:ext>
            </a:extLst>
          </p:cNvPr>
          <p:cNvSpPr>
            <a:spLocks noGrp="1"/>
          </p:cNvSpPr>
          <p:nvPr>
            <p:ph type="title"/>
          </p:nvPr>
        </p:nvSpPr>
        <p:spPr/>
        <p:txBody>
          <a:bodyPr vert="horz" lIns="91440" tIns="45720" rIns="91440" bIns="45720" rtlCol="0" anchor="ctr">
            <a:normAutofit/>
          </a:bodyPr>
          <a:lstStyle/>
          <a:p>
            <a:pPr>
              <a:lnSpc>
                <a:spcPct val="90000"/>
              </a:lnSpc>
            </a:pPr>
            <a:r>
              <a:rPr lang="en-US" dirty="0"/>
              <a:t>Service Animals</a:t>
            </a:r>
            <a:endParaRPr lang="en-US" b="0" i="0" kern="1200" dirty="0">
              <a:latin typeface="+mj-lt"/>
              <a:ea typeface="+mj-ea"/>
              <a:cs typeface="+mj-cs"/>
            </a:endParaRPr>
          </a:p>
        </p:txBody>
      </p:sp>
      <p:sp>
        <p:nvSpPr>
          <p:cNvPr id="6" name="Content Placeholder 5">
            <a:extLst>
              <a:ext uri="{FF2B5EF4-FFF2-40B4-BE49-F238E27FC236}">
                <a16:creationId xmlns:a16="http://schemas.microsoft.com/office/drawing/2014/main" id="{CDDF0B34-714A-F7BE-AC32-65E17A0139F1}"/>
              </a:ext>
            </a:extLst>
          </p:cNvPr>
          <p:cNvSpPr>
            <a:spLocks noGrp="1"/>
          </p:cNvSpPr>
          <p:nvPr>
            <p:ph idx="1"/>
          </p:nvPr>
        </p:nvSpPr>
        <p:spPr>
          <a:xfrm>
            <a:off x="4425695" y="2603500"/>
            <a:ext cx="6765044" cy="3416300"/>
          </a:xfrm>
        </p:spPr>
        <p:txBody>
          <a:bodyPr>
            <a:normAutofit fontScale="85000" lnSpcReduction="20000"/>
          </a:bodyPr>
          <a:lstStyle/>
          <a:p>
            <a:pPr>
              <a:lnSpc>
                <a:spcPct val="120000"/>
              </a:lnSpc>
              <a:spcBef>
                <a:spcPct val="20000"/>
              </a:spcBef>
              <a:spcAft>
                <a:spcPts val="600"/>
              </a:spcAft>
              <a:buSzPct val="92000"/>
              <a:defRPr/>
            </a:pPr>
            <a:r>
              <a:rPr kumimoji="0" lang="en-US" altLang="en-US" sz="2400" b="0" i="0" u="none" strike="noStrike" kern="1200" cap="none" spc="0" normalizeH="0" baseline="0" noProof="0" dirty="0">
                <a:ln>
                  <a:noFill/>
                </a:ln>
                <a:solidFill>
                  <a:schemeClr val="tx1"/>
                </a:solidFill>
                <a:effectLst/>
                <a:uLnTx/>
                <a:uFillTx/>
                <a:latin typeface="Arial Nova" panose="020B0504020202020204" pitchFamily="34" charset="0"/>
                <a:ea typeface="+mn-ea"/>
                <a:cs typeface="Arial" panose="020B0604020202020204" pitchFamily="34" charset="0"/>
              </a:rPr>
              <a:t>Under Title I of the ADA, service and emotional support animals may be a form of accommodation. This means they are reviewed like all other accommodations.</a:t>
            </a:r>
          </a:p>
          <a:p>
            <a:pPr>
              <a:lnSpc>
                <a:spcPct val="120000"/>
              </a:lnSpc>
              <a:spcBef>
                <a:spcPct val="20000"/>
              </a:spcBef>
              <a:spcAft>
                <a:spcPts val="600"/>
              </a:spcAft>
              <a:buSzPct val="92000"/>
              <a:defRPr/>
            </a:pPr>
            <a:r>
              <a:rPr kumimoji="0" lang="en-US" altLang="en-US" sz="2400" b="0" i="0" u="none" strike="noStrike" kern="1200" cap="none" spc="0" normalizeH="0" baseline="0" noProof="0" dirty="0">
                <a:ln>
                  <a:noFill/>
                </a:ln>
                <a:solidFill>
                  <a:schemeClr val="tx1"/>
                </a:solidFill>
                <a:effectLst/>
                <a:uLnTx/>
                <a:uFillTx/>
                <a:latin typeface="Arial Nova" panose="020B0504020202020204" pitchFamily="34" charset="0"/>
                <a:ea typeface="+mn-ea"/>
                <a:cs typeface="Arial" panose="020B0604020202020204" pitchFamily="34" charset="0"/>
              </a:rPr>
              <a:t>Employers have the right to ensure the animal can perform the task the individual needs them to do and will not be a disturbance.</a:t>
            </a:r>
          </a:p>
          <a:p>
            <a:pPr>
              <a:lnSpc>
                <a:spcPct val="120000"/>
              </a:lnSpc>
              <a:spcBef>
                <a:spcPct val="20000"/>
              </a:spcBef>
              <a:spcAft>
                <a:spcPts val="600"/>
              </a:spcAft>
              <a:buSzPct val="92000"/>
              <a:defRPr/>
            </a:pPr>
            <a:r>
              <a:rPr kumimoji="0" lang="en-US" altLang="en-US" sz="2400" b="0" i="0" u="none" strike="noStrike" kern="1200" cap="none" spc="0" normalizeH="0" baseline="0" noProof="0" dirty="0">
                <a:ln>
                  <a:noFill/>
                </a:ln>
                <a:solidFill>
                  <a:schemeClr val="tx1"/>
                </a:solidFill>
                <a:effectLst/>
                <a:uLnTx/>
                <a:uFillTx/>
                <a:latin typeface="Arial Nova" panose="020B0504020202020204" pitchFamily="34" charset="0"/>
                <a:ea typeface="+mn-ea"/>
                <a:cs typeface="Arial" panose="020B0604020202020204" pitchFamily="34" charset="0"/>
              </a:rPr>
              <a:t>Title III of the ADA handles service animals differently. Be aware of whether the work area is considered a public space.</a:t>
            </a:r>
          </a:p>
          <a:p>
            <a:endParaRPr lang="en-US" dirty="0"/>
          </a:p>
        </p:txBody>
      </p:sp>
      <p:pic>
        <p:nvPicPr>
          <p:cNvPr id="3" name="Picture 2">
            <a:extLst>
              <a:ext uri="{FF2B5EF4-FFF2-40B4-BE49-F238E27FC236}">
                <a16:creationId xmlns:a16="http://schemas.microsoft.com/office/drawing/2014/main" id="{2397DA15-7AAD-C4F4-3AD5-7E48B8D87E29}"/>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1001261" y="2297253"/>
            <a:ext cx="3226553" cy="4028794"/>
          </a:xfrm>
          <a:prstGeom prst="rect">
            <a:avLst/>
          </a:prstGeom>
        </p:spPr>
      </p:pic>
      <p:sp>
        <p:nvSpPr>
          <p:cNvPr id="4" name="Slide Number Placeholder 3">
            <a:extLst>
              <a:ext uri="{FF2B5EF4-FFF2-40B4-BE49-F238E27FC236}">
                <a16:creationId xmlns:a16="http://schemas.microsoft.com/office/drawing/2014/main" id="{D15FC838-2E25-BD94-4EDC-73F34A9429BF}"/>
              </a:ext>
            </a:extLst>
          </p:cNvPr>
          <p:cNvSpPr>
            <a:spLocks noGrp="1"/>
          </p:cNvSpPr>
          <p:nvPr>
            <p:ph type="sldNum" sz="quarter" idx="12"/>
          </p:nvPr>
        </p:nvSpPr>
        <p:spPr/>
        <p:txBody>
          <a:bodyPr vert="horz" lIns="91440" tIns="45720" rIns="91440" bIns="45720" rtlCol="0" anchor="b">
            <a:norm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fld id="{9FF96B15-8338-45D5-A943-561235072D66}" type="slidenum">
              <a:rPr kumimoji="0" lang="en-US"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600"/>
                </a:spcAft>
                <a:buClrTx/>
                <a:buSzTx/>
                <a:buFontTx/>
                <a:buNone/>
                <a:tabLst/>
                <a:defRPr/>
              </a:pPr>
              <a:t>14</a:t>
            </a:fld>
            <a:endParaRPr kumimoji="0" lang="en-US" sz="2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2760750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E78C3-DF51-C715-4A57-3BA9134CEC36}"/>
              </a:ext>
            </a:extLst>
          </p:cNvPr>
          <p:cNvSpPr>
            <a:spLocks noGrp="1"/>
          </p:cNvSpPr>
          <p:nvPr>
            <p:ph type="title"/>
          </p:nvPr>
        </p:nvSpPr>
        <p:spPr/>
        <p:txBody>
          <a:bodyPr vert="horz" lIns="91440" tIns="45720" rIns="91440" bIns="45720" rtlCol="0" anchor="ctr">
            <a:normAutofit/>
          </a:bodyPr>
          <a:lstStyle/>
          <a:p>
            <a:pPr>
              <a:lnSpc>
                <a:spcPct val="90000"/>
              </a:lnSpc>
            </a:pPr>
            <a:r>
              <a:rPr lang="en-US" dirty="0"/>
              <a:t>Allergies</a:t>
            </a:r>
            <a:endParaRPr lang="en-US" b="0" i="0" kern="1200" dirty="0">
              <a:latin typeface="+mj-lt"/>
              <a:ea typeface="+mj-ea"/>
              <a:cs typeface="+mj-cs"/>
            </a:endParaRPr>
          </a:p>
        </p:txBody>
      </p:sp>
      <p:sp>
        <p:nvSpPr>
          <p:cNvPr id="3" name="Content Placeholder 2">
            <a:extLst>
              <a:ext uri="{FF2B5EF4-FFF2-40B4-BE49-F238E27FC236}">
                <a16:creationId xmlns:a16="http://schemas.microsoft.com/office/drawing/2014/main" id="{5BF8E9D6-3F61-8D80-760E-EDC3727FAC71}"/>
              </a:ext>
            </a:extLst>
          </p:cNvPr>
          <p:cNvSpPr>
            <a:spLocks noGrp="1"/>
          </p:cNvSpPr>
          <p:nvPr>
            <p:ph idx="1"/>
          </p:nvPr>
        </p:nvSpPr>
        <p:spPr>
          <a:xfrm>
            <a:off x="4571999" y="2477597"/>
            <a:ext cx="6703785" cy="3958771"/>
          </a:xfrm>
        </p:spPr>
        <p:txBody>
          <a:bodyPr>
            <a:normAutofit fontScale="70000" lnSpcReduction="20000"/>
          </a:bodyPr>
          <a:lstStyle/>
          <a:p>
            <a:pPr>
              <a:lnSpc>
                <a:spcPct val="120000"/>
              </a:lnSpc>
              <a:spcBef>
                <a:spcPct val="20000"/>
              </a:spcBef>
              <a:spcAft>
                <a:spcPts val="600"/>
              </a:spcAft>
              <a:buSzPct val="92000"/>
              <a:defRPr/>
            </a:pPr>
            <a:r>
              <a:rPr kumimoji="0" lang="en-US" altLang="en-US" sz="2900" b="0" i="0" u="none" strike="noStrike" kern="1200" cap="none" spc="0" normalizeH="0" baseline="0" noProof="0" dirty="0">
                <a:ln>
                  <a:noFill/>
                </a:ln>
                <a:solidFill>
                  <a:schemeClr val="tx1"/>
                </a:solidFill>
                <a:effectLst/>
                <a:uLnTx/>
                <a:uFillTx/>
                <a:latin typeface="Arial Nova" panose="020B0504020202020204" pitchFamily="34" charset="0"/>
                <a:ea typeface="+mn-ea"/>
                <a:cs typeface="Arial" panose="020B0604020202020204" pitchFamily="34" charset="0"/>
              </a:rPr>
              <a:t>Remove the allergen</a:t>
            </a:r>
          </a:p>
          <a:p>
            <a:pPr lvl="1">
              <a:lnSpc>
                <a:spcPct val="120000"/>
              </a:lnSpc>
              <a:spcBef>
                <a:spcPct val="20000"/>
              </a:spcBef>
              <a:spcAft>
                <a:spcPts val="600"/>
              </a:spcAft>
              <a:buSzPct val="92000"/>
              <a:defRPr/>
            </a:pPr>
            <a:r>
              <a:rPr kumimoji="0" lang="en-US" altLang="en-US" sz="2900" b="0" i="0" u="none" strike="noStrike" kern="1200" cap="none" spc="0" normalizeH="0" baseline="0" noProof="0" dirty="0">
                <a:ln>
                  <a:noFill/>
                </a:ln>
                <a:solidFill>
                  <a:schemeClr val="tx1"/>
                </a:solidFill>
                <a:effectLst/>
                <a:uLnTx/>
                <a:uFillTx/>
                <a:latin typeface="Arial Nova" panose="020B0504020202020204" pitchFamily="34" charset="0"/>
                <a:ea typeface="+mn-ea"/>
                <a:cs typeface="Arial" panose="020B0604020202020204" pitchFamily="34" charset="0"/>
              </a:rPr>
              <a:t>Change cleaning products used, remove air fresheners, increase frequency of cleanings</a:t>
            </a:r>
          </a:p>
          <a:p>
            <a:pPr>
              <a:lnSpc>
                <a:spcPct val="120000"/>
              </a:lnSpc>
              <a:spcBef>
                <a:spcPct val="20000"/>
              </a:spcBef>
              <a:spcAft>
                <a:spcPts val="600"/>
              </a:spcAft>
              <a:buSzPct val="92000"/>
              <a:defRPr/>
            </a:pPr>
            <a:r>
              <a:rPr kumimoji="0" lang="en-US" altLang="en-US" sz="2900" b="0" i="0" u="none" strike="noStrike" kern="1200" cap="none" spc="0" normalizeH="0" baseline="0" noProof="0" dirty="0">
                <a:ln>
                  <a:noFill/>
                </a:ln>
                <a:solidFill>
                  <a:schemeClr val="tx1"/>
                </a:solidFill>
                <a:effectLst/>
                <a:uLnTx/>
                <a:uFillTx/>
                <a:latin typeface="Arial Nova" panose="020B0504020202020204" pitchFamily="34" charset="0"/>
                <a:ea typeface="+mn-ea"/>
                <a:cs typeface="Arial" panose="020B0604020202020204" pitchFamily="34" charset="0"/>
              </a:rPr>
              <a:t>Remove employee from area</a:t>
            </a:r>
          </a:p>
          <a:p>
            <a:pPr lvl="1">
              <a:lnSpc>
                <a:spcPct val="120000"/>
              </a:lnSpc>
              <a:spcBef>
                <a:spcPct val="20000"/>
              </a:spcBef>
              <a:spcAft>
                <a:spcPts val="600"/>
              </a:spcAft>
              <a:buSzPct val="92000"/>
              <a:defRPr/>
            </a:pPr>
            <a:r>
              <a:rPr kumimoji="0" lang="en-US" altLang="en-US" sz="2900" b="0" i="0" u="none" strike="noStrike" kern="1200" cap="none" spc="0" normalizeH="0" baseline="0" noProof="0" dirty="0">
                <a:ln>
                  <a:noFill/>
                </a:ln>
                <a:solidFill>
                  <a:schemeClr val="tx1"/>
                </a:solidFill>
                <a:effectLst/>
                <a:uLnTx/>
                <a:uFillTx/>
                <a:latin typeface="Arial Nova" panose="020B0504020202020204" pitchFamily="34" charset="0"/>
                <a:ea typeface="+mn-ea"/>
                <a:cs typeface="Arial" panose="020B0604020202020204" pitchFamily="34" charset="0"/>
              </a:rPr>
              <a:t>Move workstations, create latex-free zones within hospitals, allow working from home</a:t>
            </a:r>
          </a:p>
          <a:p>
            <a:pPr>
              <a:lnSpc>
                <a:spcPct val="120000"/>
              </a:lnSpc>
              <a:spcBef>
                <a:spcPct val="20000"/>
              </a:spcBef>
              <a:spcAft>
                <a:spcPts val="600"/>
              </a:spcAft>
              <a:buSzPct val="92000"/>
              <a:defRPr/>
            </a:pPr>
            <a:r>
              <a:rPr kumimoji="0" lang="en-US" altLang="en-US" sz="2900" b="0" i="0" u="none" strike="noStrike" kern="1200" cap="none" spc="0" normalizeH="0" baseline="0" noProof="0" dirty="0">
                <a:ln>
                  <a:noFill/>
                </a:ln>
                <a:solidFill>
                  <a:schemeClr val="tx1"/>
                </a:solidFill>
                <a:effectLst/>
                <a:uLnTx/>
                <a:uFillTx/>
                <a:latin typeface="Arial Nova" panose="020B0504020202020204" pitchFamily="34" charset="0"/>
                <a:ea typeface="+mn-ea"/>
                <a:cs typeface="Arial" panose="020B0604020202020204" pitchFamily="34" charset="0"/>
              </a:rPr>
              <a:t>Reduce exposure as much as possible</a:t>
            </a:r>
          </a:p>
          <a:p>
            <a:pPr lvl="1">
              <a:lnSpc>
                <a:spcPct val="120000"/>
              </a:lnSpc>
              <a:spcBef>
                <a:spcPct val="20000"/>
              </a:spcBef>
              <a:spcAft>
                <a:spcPts val="600"/>
              </a:spcAft>
              <a:buSzPct val="92000"/>
              <a:defRPr/>
            </a:pPr>
            <a:r>
              <a:rPr kumimoji="0" lang="en-US" altLang="en-US" sz="2900" b="0" i="0" u="none" strike="noStrike" kern="1200" cap="none" spc="0" normalizeH="0" baseline="0" noProof="0" dirty="0">
                <a:ln>
                  <a:noFill/>
                </a:ln>
                <a:solidFill>
                  <a:schemeClr val="tx1"/>
                </a:solidFill>
                <a:effectLst/>
                <a:uLnTx/>
                <a:uFillTx/>
                <a:latin typeface="Arial Nova" panose="020B0504020202020204" pitchFamily="34" charset="0"/>
                <a:ea typeface="+mn-ea"/>
                <a:cs typeface="Arial" panose="020B0604020202020204" pitchFamily="34" charset="0"/>
              </a:rPr>
              <a:t>Provide air purifiers, allow breaks away from area, modify schedule if allergen is coming from coworkers</a:t>
            </a:r>
          </a:p>
          <a:p>
            <a:endParaRPr lang="en-US" dirty="0"/>
          </a:p>
        </p:txBody>
      </p:sp>
      <p:pic>
        <p:nvPicPr>
          <p:cNvPr id="6" name="Picture 5">
            <a:extLst>
              <a:ext uri="{FF2B5EF4-FFF2-40B4-BE49-F238E27FC236}">
                <a16:creationId xmlns:a16="http://schemas.microsoft.com/office/drawing/2014/main" id="{E7B9F8BB-8DB7-A490-10FE-CCDBAF1B9FC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16215" y="2351694"/>
            <a:ext cx="3340898" cy="4084674"/>
          </a:xfrm>
          <a:prstGeom prst="rect">
            <a:avLst/>
          </a:prstGeom>
        </p:spPr>
      </p:pic>
      <p:sp>
        <p:nvSpPr>
          <p:cNvPr id="4" name="Slide Number Placeholder 3">
            <a:extLst>
              <a:ext uri="{FF2B5EF4-FFF2-40B4-BE49-F238E27FC236}">
                <a16:creationId xmlns:a16="http://schemas.microsoft.com/office/drawing/2014/main" id="{D15FC838-2E25-BD94-4EDC-73F34A9429BF}"/>
              </a:ext>
            </a:extLst>
          </p:cNvPr>
          <p:cNvSpPr>
            <a:spLocks noGrp="1"/>
          </p:cNvSpPr>
          <p:nvPr>
            <p:ph type="sldNum" sz="quarter" idx="12"/>
          </p:nvPr>
        </p:nvSpPr>
        <p:spPr/>
        <p:txBody>
          <a:bodyPr vert="horz" lIns="91440" tIns="45720" rIns="91440" bIns="45720" rtlCol="0" anchor="b">
            <a:normAutofit/>
          </a:bodyPr>
          <a:lstStyle/>
          <a:p>
            <a:pPr>
              <a:spcAft>
                <a:spcPts val="600"/>
              </a:spcAft>
            </a:pPr>
            <a:fld id="{9FF96B15-8338-45D5-A943-561235072D66}" type="slidenum">
              <a:rPr lang="en-US" smtClean="0"/>
              <a:pPr>
                <a:spcAft>
                  <a:spcPts val="600"/>
                </a:spcAft>
              </a:pPr>
              <a:t>15</a:t>
            </a:fld>
            <a:endParaRPr lang="en-US"/>
          </a:p>
        </p:txBody>
      </p:sp>
    </p:spTree>
    <p:extLst>
      <p:ext uri="{BB962C8B-B14F-4D97-AF65-F5344CB8AC3E}">
        <p14:creationId xmlns:p14="http://schemas.microsoft.com/office/powerpoint/2010/main" val="3891113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E78C3-DF51-C715-4A57-3BA9134CEC36}"/>
              </a:ext>
            </a:extLst>
          </p:cNvPr>
          <p:cNvSpPr>
            <a:spLocks noGrp="1"/>
          </p:cNvSpPr>
          <p:nvPr>
            <p:ph type="title"/>
          </p:nvPr>
        </p:nvSpPr>
        <p:spPr/>
        <p:txBody>
          <a:bodyPr vert="horz" lIns="91440" tIns="45720" rIns="91440" bIns="45720" rtlCol="0" anchor="ctr">
            <a:normAutofit/>
          </a:bodyPr>
          <a:lstStyle/>
          <a:p>
            <a:pPr>
              <a:lnSpc>
                <a:spcPct val="90000"/>
              </a:lnSpc>
            </a:pPr>
            <a:r>
              <a:rPr lang="en-US" dirty="0"/>
              <a:t>Managing Conditions</a:t>
            </a:r>
            <a:endParaRPr lang="en-US" b="0" i="0" kern="1200" dirty="0">
              <a:latin typeface="+mj-lt"/>
              <a:ea typeface="+mj-ea"/>
              <a:cs typeface="+mj-cs"/>
            </a:endParaRPr>
          </a:p>
        </p:txBody>
      </p:sp>
      <p:sp>
        <p:nvSpPr>
          <p:cNvPr id="3" name="Content Placeholder 2">
            <a:extLst>
              <a:ext uri="{FF2B5EF4-FFF2-40B4-BE49-F238E27FC236}">
                <a16:creationId xmlns:a16="http://schemas.microsoft.com/office/drawing/2014/main" id="{5BF8E9D6-3F61-8D80-760E-EDC3727FAC71}"/>
              </a:ext>
            </a:extLst>
          </p:cNvPr>
          <p:cNvSpPr>
            <a:spLocks noGrp="1"/>
          </p:cNvSpPr>
          <p:nvPr>
            <p:ph idx="1"/>
          </p:nvPr>
        </p:nvSpPr>
        <p:spPr>
          <a:xfrm>
            <a:off x="5535659" y="2477597"/>
            <a:ext cx="5740125" cy="4084674"/>
          </a:xfrm>
        </p:spPr>
        <p:txBody>
          <a:bodyPr>
            <a:normAutofit/>
          </a:bodyPr>
          <a:lstStyle/>
          <a:p>
            <a:r>
              <a:rPr lang="en-US" sz="2000" dirty="0">
                <a:solidFill>
                  <a:schemeClr val="tx1"/>
                </a:solidFill>
                <a:latin typeface="Arial Nova" panose="020B0504020202020204" pitchFamily="34" charset="0"/>
              </a:rPr>
              <a:t>Plan of Action</a:t>
            </a:r>
          </a:p>
          <a:p>
            <a:pPr lvl="1"/>
            <a:r>
              <a:rPr lang="en-US" sz="1800" dirty="0">
                <a:solidFill>
                  <a:schemeClr val="tx1"/>
                </a:solidFill>
                <a:latin typeface="Arial Nova" panose="020B0504020202020204" pitchFamily="34" charset="0"/>
              </a:rPr>
              <a:t>Plan in case of a reaction at work</a:t>
            </a:r>
          </a:p>
          <a:p>
            <a:pPr lvl="1"/>
            <a:r>
              <a:rPr lang="en-US" sz="1800" dirty="0">
                <a:solidFill>
                  <a:schemeClr val="tx1"/>
                </a:solidFill>
                <a:latin typeface="Arial Nova" panose="020B0504020202020204" pitchFamily="34" charset="0"/>
              </a:rPr>
              <a:t>Voluntary</a:t>
            </a:r>
          </a:p>
          <a:p>
            <a:pPr lvl="1"/>
            <a:r>
              <a:rPr lang="en-US" sz="1800" dirty="0">
                <a:solidFill>
                  <a:schemeClr val="tx1"/>
                </a:solidFill>
                <a:latin typeface="Arial Nova" panose="020B0504020202020204" pitchFamily="34" charset="0"/>
              </a:rPr>
              <a:t>Develop with employee</a:t>
            </a:r>
          </a:p>
          <a:p>
            <a:r>
              <a:rPr lang="en-US" sz="2000" dirty="0">
                <a:solidFill>
                  <a:schemeClr val="tx1"/>
                </a:solidFill>
                <a:latin typeface="Arial Nova" panose="020B0504020202020204" pitchFamily="34" charset="0"/>
              </a:rPr>
              <a:t>Time off for treatment/recovery</a:t>
            </a:r>
          </a:p>
          <a:p>
            <a:r>
              <a:rPr lang="en-US" sz="2000" dirty="0">
                <a:solidFill>
                  <a:schemeClr val="tx1"/>
                </a:solidFill>
                <a:latin typeface="Arial Nova" panose="020B0504020202020204" pitchFamily="34" charset="0"/>
              </a:rPr>
              <a:t>Accommodations to manage symptoms </a:t>
            </a:r>
            <a:br>
              <a:rPr lang="en-US" sz="2000" dirty="0">
                <a:solidFill>
                  <a:schemeClr val="tx1"/>
                </a:solidFill>
                <a:latin typeface="Arial Nova" panose="020B0504020202020204" pitchFamily="34" charset="0"/>
              </a:rPr>
            </a:br>
            <a:r>
              <a:rPr lang="en-US" sz="2000" dirty="0">
                <a:solidFill>
                  <a:schemeClr val="tx1"/>
                </a:solidFill>
                <a:latin typeface="Arial Nova" panose="020B0504020202020204" pitchFamily="34" charset="0"/>
              </a:rPr>
              <a:t>and side effects</a:t>
            </a:r>
          </a:p>
          <a:p>
            <a:pPr lvl="1"/>
            <a:r>
              <a:rPr lang="en-US" sz="1800" dirty="0">
                <a:solidFill>
                  <a:schemeClr val="tx1"/>
                </a:solidFill>
                <a:latin typeface="Arial Nova" panose="020B0504020202020204" pitchFamily="34" charset="0"/>
              </a:rPr>
              <a:t>Modified schedule</a:t>
            </a:r>
          </a:p>
          <a:p>
            <a:pPr lvl="1"/>
            <a:r>
              <a:rPr lang="en-US" sz="1800" dirty="0">
                <a:solidFill>
                  <a:schemeClr val="tx1"/>
                </a:solidFill>
                <a:latin typeface="Arial Nova" panose="020B0504020202020204" pitchFamily="34" charset="0"/>
              </a:rPr>
              <a:t>Job Restructuring</a:t>
            </a:r>
          </a:p>
          <a:p>
            <a:pPr lvl="1"/>
            <a:r>
              <a:rPr lang="en-US" sz="1800" dirty="0">
                <a:solidFill>
                  <a:schemeClr val="tx1"/>
                </a:solidFill>
                <a:latin typeface="Arial Nova" panose="020B0504020202020204" pitchFamily="34" charset="0"/>
              </a:rPr>
              <a:t>Ergonomic management of fatigue</a:t>
            </a:r>
            <a:endParaRPr lang="en-US" dirty="0"/>
          </a:p>
        </p:txBody>
      </p:sp>
      <p:sp>
        <p:nvSpPr>
          <p:cNvPr id="4" name="Slide Number Placeholder 3">
            <a:extLst>
              <a:ext uri="{FF2B5EF4-FFF2-40B4-BE49-F238E27FC236}">
                <a16:creationId xmlns:a16="http://schemas.microsoft.com/office/drawing/2014/main" id="{D15FC838-2E25-BD94-4EDC-73F34A9429BF}"/>
              </a:ext>
            </a:extLst>
          </p:cNvPr>
          <p:cNvSpPr>
            <a:spLocks noGrp="1"/>
          </p:cNvSpPr>
          <p:nvPr>
            <p:ph type="sldNum" sz="quarter" idx="12"/>
          </p:nvPr>
        </p:nvSpPr>
        <p:spPr/>
        <p:txBody>
          <a:bodyPr vert="horz" lIns="91440" tIns="45720" rIns="91440" bIns="45720" rtlCol="0" anchor="b">
            <a:normAutofit/>
          </a:bodyPr>
          <a:lstStyle/>
          <a:p>
            <a:pPr>
              <a:spcAft>
                <a:spcPts val="600"/>
              </a:spcAft>
            </a:pPr>
            <a:fld id="{9FF96B15-8338-45D5-A943-561235072D66}" type="slidenum">
              <a:rPr lang="en-US" smtClean="0"/>
              <a:pPr>
                <a:spcAft>
                  <a:spcPts val="600"/>
                </a:spcAft>
              </a:pPr>
              <a:t>16</a:t>
            </a:fld>
            <a:endParaRPr lang="en-US"/>
          </a:p>
        </p:txBody>
      </p:sp>
      <p:pic>
        <p:nvPicPr>
          <p:cNvPr id="7" name="Picture 6">
            <a:extLst>
              <a:ext uri="{FF2B5EF4-FFF2-40B4-BE49-F238E27FC236}">
                <a16:creationId xmlns:a16="http://schemas.microsoft.com/office/drawing/2014/main" id="{AA1F347C-942A-3FF2-DAD9-A33E92AED668}"/>
              </a:ext>
              <a:ext uri="{C183D7F6-B498-43B3-948B-1728B52AA6E4}">
                <adec:decorative xmlns:adec="http://schemas.microsoft.com/office/drawing/2017/decorative" val="1"/>
              </a:ext>
            </a:extLst>
          </p:cNvPr>
          <p:cNvPicPr>
            <a:picLocks noChangeAspect="1"/>
          </p:cNvPicPr>
          <p:nvPr/>
        </p:nvPicPr>
        <p:blipFill rotWithShape="1">
          <a:blip r:embed="rId3"/>
          <a:srcRect t="3156"/>
          <a:stretch/>
        </p:blipFill>
        <p:spPr>
          <a:xfrm>
            <a:off x="838122" y="2340012"/>
            <a:ext cx="4697537" cy="4222259"/>
          </a:xfrm>
          <a:prstGeom prst="rect">
            <a:avLst/>
          </a:prstGeom>
        </p:spPr>
      </p:pic>
    </p:spTree>
    <p:extLst>
      <p:ext uri="{BB962C8B-B14F-4D97-AF65-F5344CB8AC3E}">
        <p14:creationId xmlns:p14="http://schemas.microsoft.com/office/powerpoint/2010/main" val="2371954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B38FF-D993-843C-D64D-1A057CA1CB39}"/>
              </a:ext>
            </a:extLst>
          </p:cNvPr>
          <p:cNvSpPr>
            <a:spLocks noGrp="1"/>
          </p:cNvSpPr>
          <p:nvPr>
            <p:ph type="title"/>
          </p:nvPr>
        </p:nvSpPr>
        <p:spPr>
          <a:xfrm>
            <a:off x="1153907" y="1693332"/>
            <a:ext cx="3860260" cy="1735668"/>
          </a:xfrm>
        </p:spPr>
        <p:txBody>
          <a:bodyPr anchor="b">
            <a:normAutofit/>
          </a:bodyPr>
          <a:lstStyle/>
          <a:p>
            <a:r>
              <a:rPr lang="en-US" sz="3600" dirty="0"/>
              <a:t>More Questions?</a:t>
            </a:r>
          </a:p>
        </p:txBody>
      </p:sp>
      <p:pic>
        <p:nvPicPr>
          <p:cNvPr id="6" name="Content Placeholder 5">
            <a:extLst>
              <a:ext uri="{FF2B5EF4-FFF2-40B4-BE49-F238E27FC236}">
                <a16:creationId xmlns:a16="http://schemas.microsoft.com/office/drawing/2014/main" id="{B1F11E0C-6C27-8EC0-AD09-BD77462E86F1}"/>
              </a:ext>
              <a:ext uri="{C183D7F6-B498-43B3-948B-1728B52AA6E4}">
                <adec:decorative xmlns:adec="http://schemas.microsoft.com/office/drawing/2017/decorative" val="1"/>
              </a:ext>
            </a:extLst>
          </p:cNvPr>
          <p:cNvPicPr>
            <a:picLocks noGrp="1" noChangeAspect="1"/>
          </p:cNvPicPr>
          <p:nvPr>
            <p:ph type="pic" idx="1"/>
          </p:nvPr>
        </p:nvPicPr>
        <p:blipFill rotWithShape="1">
          <a:blip r:embed="rId3"/>
          <a:srcRect l="49562" r="7447" b="-1"/>
          <a:stretch/>
        </p:blipFill>
        <p:spPr>
          <a:xfrm>
            <a:off x="6058861" y="478881"/>
            <a:ext cx="5582675" cy="5908526"/>
          </a:xfrm>
          <a:noFill/>
        </p:spPr>
      </p:pic>
      <p:sp>
        <p:nvSpPr>
          <p:cNvPr id="3" name="Rectangle 2">
            <a:extLst>
              <a:ext uri="{FF2B5EF4-FFF2-40B4-BE49-F238E27FC236}">
                <a16:creationId xmlns:a16="http://schemas.microsoft.com/office/drawing/2014/main" id="{62E93CD3-C73D-E459-AE0B-5BF2986A522B}"/>
              </a:ext>
              <a:ext uri="{C183D7F6-B498-43B3-948B-1728B52AA6E4}">
                <adec:decorative xmlns:adec="http://schemas.microsoft.com/office/drawing/2017/decorative" val="1"/>
              </a:ext>
            </a:extLst>
          </p:cNvPr>
          <p:cNvSpPr/>
          <p:nvPr/>
        </p:nvSpPr>
        <p:spPr>
          <a:xfrm>
            <a:off x="10448924" y="119270"/>
            <a:ext cx="663575" cy="1017380"/>
          </a:xfrm>
          <a:prstGeom prst="rect">
            <a:avLst/>
          </a:prstGeom>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3">
            <a:extLst>
              <a:ext uri="{FF2B5EF4-FFF2-40B4-BE49-F238E27FC236}">
                <a16:creationId xmlns:a16="http://schemas.microsoft.com/office/drawing/2014/main" id="{71BB506E-0B01-8078-3787-95F189F5F9D6}"/>
              </a:ext>
            </a:extLst>
          </p:cNvPr>
          <p:cNvSpPr>
            <a:spLocks noGrp="1"/>
          </p:cNvSpPr>
          <p:nvPr>
            <p:ph type="body" sz="half" idx="2"/>
          </p:nvPr>
        </p:nvSpPr>
        <p:spPr>
          <a:xfrm>
            <a:off x="1154955" y="3657600"/>
            <a:ext cx="3859212" cy="1371600"/>
          </a:xfrm>
        </p:spPr>
        <p:txBody>
          <a:bodyPr>
            <a:normAutofit/>
          </a:bodyPr>
          <a:lstStyle/>
          <a:p>
            <a:pPr marL="0" indent="0">
              <a:buNone/>
            </a:pPr>
            <a:r>
              <a:rPr lang="en-US" sz="2800" dirty="0"/>
              <a:t>Use the Q&amp;A Feature</a:t>
            </a:r>
          </a:p>
        </p:txBody>
      </p:sp>
      <p:sp>
        <p:nvSpPr>
          <p:cNvPr id="4" name="Slide Number Placeholder 3">
            <a:extLst>
              <a:ext uri="{FF2B5EF4-FFF2-40B4-BE49-F238E27FC236}">
                <a16:creationId xmlns:a16="http://schemas.microsoft.com/office/drawing/2014/main" id="{52C50BB1-6C1A-A177-73D6-D902A4FC5266}"/>
              </a:ext>
            </a:extLst>
          </p:cNvPr>
          <p:cNvSpPr>
            <a:spLocks noGrp="1"/>
          </p:cNvSpPr>
          <p:nvPr>
            <p:ph type="sldNum" sz="quarter" idx="12"/>
          </p:nvPr>
        </p:nvSpPr>
        <p:spPr>
          <a:xfrm>
            <a:off x="10352540" y="295729"/>
            <a:ext cx="838199" cy="767687"/>
          </a:xfrm>
        </p:spPr>
        <p:txBody>
          <a:bodyPr anchor="b">
            <a:normAutofit/>
          </a:bodyPr>
          <a:lstStyle/>
          <a:p>
            <a:pPr>
              <a:spcAft>
                <a:spcPts val="600"/>
              </a:spcAft>
            </a:pPr>
            <a:fld id="{9FF96B15-8338-45D5-A943-561235072D66}" type="slidenum">
              <a:rPr lang="en-US" noProof="0" smtClean="0"/>
              <a:pPr>
                <a:spcAft>
                  <a:spcPts val="600"/>
                </a:spcAft>
              </a:pPr>
              <a:t>17</a:t>
            </a:fld>
            <a:endParaRPr lang="en-US" noProof="0" dirty="0"/>
          </a:p>
        </p:txBody>
      </p:sp>
    </p:spTree>
    <p:extLst>
      <p:ext uri="{BB962C8B-B14F-4D97-AF65-F5344CB8AC3E}">
        <p14:creationId xmlns:p14="http://schemas.microsoft.com/office/powerpoint/2010/main" val="3459052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7255411-65D2-701C-8B60-57B68A9BECC3}"/>
              </a:ext>
              <a:ext uri="{C183D7F6-B498-43B3-948B-1728B52AA6E4}">
                <adec:decorative xmlns:adec="http://schemas.microsoft.com/office/drawing/2017/decorative" val="1"/>
              </a:ext>
            </a:extLst>
          </p:cNvPr>
          <p:cNvPicPr>
            <a:picLocks noChangeAspect="1"/>
          </p:cNvPicPr>
          <p:nvPr/>
        </p:nvPicPr>
        <p:blipFill>
          <a:blip r:embed="rId3"/>
          <a:srcRect l="21252" r="21252"/>
          <a:stretch/>
        </p:blipFill>
        <p:spPr>
          <a:xfrm>
            <a:off x="5890506" y="475488"/>
            <a:ext cx="6035040" cy="5905647"/>
          </a:xfrm>
          <a:custGeom>
            <a:avLst/>
            <a:gdLst>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0 w 5582675"/>
              <a:gd name="connsiteY4" fmla="*/ 0 h 5900239"/>
              <a:gd name="connsiteX0" fmla="*/ 3501 w 5586176"/>
              <a:gd name="connsiteY0" fmla="*/ 0 h 5900239"/>
              <a:gd name="connsiteX1" fmla="*/ 5586176 w 5586176"/>
              <a:gd name="connsiteY1" fmla="*/ 0 h 5900239"/>
              <a:gd name="connsiteX2" fmla="*/ 5586176 w 5586176"/>
              <a:gd name="connsiteY2" fmla="*/ 5900239 h 5900239"/>
              <a:gd name="connsiteX3" fmla="*/ 3501 w 5586176"/>
              <a:gd name="connsiteY3" fmla="*/ 5900239 h 5900239"/>
              <a:gd name="connsiteX4" fmla="*/ 0 w 5586176"/>
              <a:gd name="connsiteY4" fmla="*/ 3615600 h 5900239"/>
              <a:gd name="connsiteX5" fmla="*/ 3501 w 5586176"/>
              <a:gd name="connsiteY5"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0 w 5582675"/>
              <a:gd name="connsiteY5"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117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117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47299 w 5582675"/>
              <a:gd name="connsiteY5" fmla="*/ 24756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11739 w 5582675"/>
              <a:gd name="connsiteY4" fmla="*/ 5647600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52379 w 5582675"/>
              <a:gd name="connsiteY4" fmla="*/ 5647600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2675" h="5900239">
                <a:moveTo>
                  <a:pt x="0" y="0"/>
                </a:moveTo>
                <a:lnTo>
                  <a:pt x="5582675" y="0"/>
                </a:lnTo>
                <a:lnTo>
                  <a:pt x="5582675" y="5900239"/>
                </a:lnTo>
                <a:lnTo>
                  <a:pt x="0" y="5900239"/>
                </a:lnTo>
                <a:cubicBezTo>
                  <a:pt x="14285" y="5817931"/>
                  <a:pt x="34284" y="5741338"/>
                  <a:pt x="42854" y="5653315"/>
                </a:cubicBezTo>
                <a:cubicBezTo>
                  <a:pt x="145724" y="4908883"/>
                  <a:pt x="181919" y="4332092"/>
                  <a:pt x="220019" y="3442880"/>
                </a:cubicBezTo>
                <a:cubicBezTo>
                  <a:pt x="221712" y="2333747"/>
                  <a:pt x="182766" y="1285573"/>
                  <a:pt x="47299" y="247560"/>
                </a:cubicBezTo>
                <a:lnTo>
                  <a:pt x="0" y="0"/>
                </a:lnTo>
                <a:close/>
              </a:path>
            </a:pathLst>
          </a:custGeom>
          <a:noFill/>
        </p:spPr>
      </p:pic>
      <p:sp>
        <p:nvSpPr>
          <p:cNvPr id="2" name="Rectangle 1">
            <a:extLst>
              <a:ext uri="{FF2B5EF4-FFF2-40B4-BE49-F238E27FC236}">
                <a16:creationId xmlns:a16="http://schemas.microsoft.com/office/drawing/2014/main" id="{30CD1DCE-8173-1ACD-8E19-BCBE7634AB4C}"/>
              </a:ext>
              <a:ext uri="{C183D7F6-B498-43B3-948B-1728B52AA6E4}">
                <adec:decorative xmlns:adec="http://schemas.microsoft.com/office/drawing/2017/decorative" val="1"/>
              </a:ext>
            </a:extLst>
          </p:cNvPr>
          <p:cNvSpPr/>
          <p:nvPr/>
        </p:nvSpPr>
        <p:spPr>
          <a:xfrm>
            <a:off x="10448924" y="119270"/>
            <a:ext cx="663575" cy="1017380"/>
          </a:xfrm>
          <a:prstGeom prst="rect">
            <a:avLst/>
          </a:prstGeom>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0622043E-27CD-FD25-3006-7514383582E8}"/>
              </a:ext>
            </a:extLst>
          </p:cNvPr>
          <p:cNvSpPr>
            <a:spLocks noGrp="1"/>
          </p:cNvSpPr>
          <p:nvPr>
            <p:ph type="title"/>
          </p:nvPr>
        </p:nvSpPr>
        <p:spPr>
          <a:xfrm>
            <a:off x="1032883" y="2561165"/>
            <a:ext cx="4332493" cy="1735668"/>
          </a:xfrm>
        </p:spPr>
        <p:txBody>
          <a:bodyPr anchor="b">
            <a:normAutofit/>
          </a:bodyPr>
          <a:lstStyle/>
          <a:p>
            <a:r>
              <a:rPr lang="en-US" sz="3600" dirty="0"/>
              <a:t>Hot Topics in 2024</a:t>
            </a:r>
            <a:br>
              <a:rPr lang="en-US" sz="3600" dirty="0"/>
            </a:br>
            <a:endParaRPr lang="en-US" sz="3600" dirty="0"/>
          </a:p>
        </p:txBody>
      </p:sp>
      <p:sp>
        <p:nvSpPr>
          <p:cNvPr id="4" name="Slide Number Placeholder 3">
            <a:extLst>
              <a:ext uri="{FF2B5EF4-FFF2-40B4-BE49-F238E27FC236}">
                <a16:creationId xmlns:a16="http://schemas.microsoft.com/office/drawing/2014/main" id="{407D2063-913E-C14A-F536-6A492B87CE0D}"/>
              </a:ext>
            </a:extLst>
          </p:cNvPr>
          <p:cNvSpPr>
            <a:spLocks noGrp="1"/>
          </p:cNvSpPr>
          <p:nvPr>
            <p:ph type="sldNum" sz="quarter" idx="12"/>
          </p:nvPr>
        </p:nvSpPr>
        <p:spPr>
          <a:xfrm>
            <a:off x="10352540" y="295729"/>
            <a:ext cx="838199" cy="767687"/>
          </a:xfrm>
        </p:spPr>
        <p:txBody>
          <a:bodyPr anchor="b">
            <a:normAutofit/>
          </a:bodyPr>
          <a:lstStyle/>
          <a:p>
            <a:pPr marL="0" marR="0" lvl="0" indent="0" defTabSz="457200" rtl="0" eaLnBrk="1" fontAlgn="auto" latinLnBrk="0" hangingPunct="1">
              <a:spcBef>
                <a:spcPts val="0"/>
              </a:spcBef>
              <a:spcAft>
                <a:spcPts val="600"/>
              </a:spcAft>
              <a:buClrTx/>
              <a:buSzTx/>
              <a:buFontTx/>
              <a:buNone/>
              <a:tabLst/>
              <a:defRPr/>
            </a:pPr>
            <a:fld id="{9FF96B15-8338-45D5-A943-561235072D66}" type="slidenum">
              <a:rPr kumimoji="0" lang="en-US" b="0" i="0" u="none" strike="noStrike" kern="1200" cap="none" spc="0" normalizeH="0" baseline="0" noProof="0" smtClean="0">
                <a:ln>
                  <a:noFill/>
                </a:ln>
                <a:effectLst/>
                <a:uLnTx/>
                <a:uFillTx/>
              </a:rPr>
              <a:pPr marL="0" marR="0" lvl="0" indent="0" defTabSz="457200" rtl="0" eaLnBrk="1" fontAlgn="auto" latinLnBrk="0" hangingPunct="1">
                <a:spcBef>
                  <a:spcPts val="0"/>
                </a:spcBef>
                <a:spcAft>
                  <a:spcPts val="600"/>
                </a:spcAft>
                <a:buClrTx/>
                <a:buSzTx/>
                <a:buFontTx/>
                <a:buNone/>
                <a:tabLst/>
                <a:defRPr/>
              </a:pPr>
              <a:t>18</a:t>
            </a:fld>
            <a:endParaRPr kumimoji="0" lang="en-US" b="0" i="0" u="none" strike="noStrike" kern="1200" cap="none" spc="0" normalizeH="0" baseline="0" noProof="0" dirty="0">
              <a:ln>
                <a:noFill/>
              </a:ln>
              <a:effectLst/>
              <a:uLnTx/>
              <a:uFillTx/>
            </a:endParaRPr>
          </a:p>
        </p:txBody>
      </p:sp>
    </p:spTree>
    <p:extLst>
      <p:ext uri="{BB962C8B-B14F-4D97-AF65-F5344CB8AC3E}">
        <p14:creationId xmlns:p14="http://schemas.microsoft.com/office/powerpoint/2010/main" val="20655556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E78C3-DF51-C715-4A57-3BA9134CEC36}"/>
              </a:ext>
            </a:extLst>
          </p:cNvPr>
          <p:cNvSpPr>
            <a:spLocks noGrp="1"/>
          </p:cNvSpPr>
          <p:nvPr>
            <p:ph type="title"/>
          </p:nvPr>
        </p:nvSpPr>
        <p:spPr>
          <a:xfrm>
            <a:off x="1154953" y="1078041"/>
            <a:ext cx="10288494" cy="706964"/>
          </a:xfrm>
        </p:spPr>
        <p:txBody>
          <a:bodyPr/>
          <a:lstStyle/>
          <a:p>
            <a:r>
              <a:rPr lang="en-US" sz="3200" dirty="0"/>
              <a:t>Sensory Team Hot Topics</a:t>
            </a:r>
          </a:p>
        </p:txBody>
      </p:sp>
      <p:sp>
        <p:nvSpPr>
          <p:cNvPr id="3" name="Content Placeholder 2">
            <a:extLst>
              <a:ext uri="{FF2B5EF4-FFF2-40B4-BE49-F238E27FC236}">
                <a16:creationId xmlns:a16="http://schemas.microsoft.com/office/drawing/2014/main" id="{893D573B-309B-0CF2-A9A7-EFC89F54AF8E}"/>
              </a:ext>
            </a:extLst>
          </p:cNvPr>
          <p:cNvSpPr>
            <a:spLocks noGrp="1"/>
          </p:cNvSpPr>
          <p:nvPr>
            <p:ph idx="1"/>
          </p:nvPr>
        </p:nvSpPr>
        <p:spPr>
          <a:xfrm>
            <a:off x="1154953" y="2506595"/>
            <a:ext cx="10566497" cy="4055676"/>
          </a:xfrm>
        </p:spPr>
        <p:txBody>
          <a:bodyPr>
            <a:noAutofit/>
          </a:bodyPr>
          <a:lstStyle/>
          <a:p>
            <a:pPr>
              <a:spcAft>
                <a:spcPts val="600"/>
              </a:spcAft>
            </a:pPr>
            <a:r>
              <a:rPr lang="en-US" sz="2400" dirty="0">
                <a:solidFill>
                  <a:schemeClr val="tx1"/>
                </a:solidFill>
                <a:latin typeface="Arial Nova" panose="020B0504020202020204" pitchFamily="34" charset="0"/>
              </a:rPr>
              <a:t>AI as an Accommodation</a:t>
            </a:r>
          </a:p>
          <a:p>
            <a:pPr>
              <a:spcAft>
                <a:spcPts val="600"/>
              </a:spcAft>
            </a:pPr>
            <a:r>
              <a:rPr lang="en-US" sz="2400" dirty="0">
                <a:solidFill>
                  <a:schemeClr val="tx1"/>
                </a:solidFill>
                <a:latin typeface="Arial Nova" panose="020B0504020202020204" pitchFamily="34" charset="0"/>
              </a:rPr>
              <a:t>Virtual Sighted Assistance</a:t>
            </a:r>
          </a:p>
          <a:p>
            <a:pPr>
              <a:spcAft>
                <a:spcPts val="600"/>
              </a:spcAft>
            </a:pPr>
            <a:r>
              <a:rPr lang="en-US" sz="2400" dirty="0">
                <a:solidFill>
                  <a:schemeClr val="tx1"/>
                </a:solidFill>
                <a:latin typeface="Arial Nova" panose="020B0504020202020204" pitchFamily="34" charset="0"/>
              </a:rPr>
              <a:t>Accessible XR</a:t>
            </a:r>
          </a:p>
          <a:p>
            <a:pPr>
              <a:spcAft>
                <a:spcPts val="600"/>
              </a:spcAft>
            </a:pPr>
            <a:r>
              <a:rPr lang="en-US" sz="2400" dirty="0">
                <a:solidFill>
                  <a:schemeClr val="tx1"/>
                </a:solidFill>
                <a:latin typeface="Arial Nova" panose="020B0504020202020204" pitchFamily="34" charset="0"/>
              </a:rPr>
              <a:t>Recording, Captioning, and Notetaking Tools</a:t>
            </a:r>
          </a:p>
          <a:p>
            <a:pPr>
              <a:spcAft>
                <a:spcPts val="600"/>
              </a:spcAft>
            </a:pPr>
            <a:r>
              <a:rPr lang="en-US" sz="2400" dirty="0">
                <a:solidFill>
                  <a:schemeClr val="tx1"/>
                </a:solidFill>
                <a:latin typeface="Arial Nova" panose="020B0504020202020204" pitchFamily="34" charset="0"/>
              </a:rPr>
              <a:t>Telework and Return-to-Office Initiatives</a:t>
            </a:r>
          </a:p>
          <a:p>
            <a:pPr marL="0" indent="0">
              <a:spcAft>
                <a:spcPts val="600"/>
              </a:spcAft>
              <a:buNone/>
            </a:pPr>
            <a:endParaRPr lang="en-US" sz="2400" dirty="0">
              <a:solidFill>
                <a:schemeClr val="tx1"/>
              </a:solidFill>
              <a:latin typeface="Arial Nova" panose="020B0504020202020204" pitchFamily="34" charset="0"/>
            </a:endParaRPr>
          </a:p>
          <a:p>
            <a:pPr marL="0" indent="0">
              <a:spcAft>
                <a:spcPts val="600"/>
              </a:spcAft>
              <a:buNone/>
            </a:pPr>
            <a:endParaRPr lang="en-US" sz="2400" dirty="0">
              <a:solidFill>
                <a:schemeClr val="tx1"/>
              </a:solidFill>
              <a:latin typeface="Arial Nova" panose="020B0504020202020204" pitchFamily="34" charset="0"/>
            </a:endParaRPr>
          </a:p>
          <a:p>
            <a:pPr marL="0" indent="0">
              <a:spcAft>
                <a:spcPts val="600"/>
              </a:spcAft>
              <a:buNone/>
            </a:pPr>
            <a:endParaRPr lang="en-US" sz="2400" dirty="0">
              <a:solidFill>
                <a:schemeClr val="tx1"/>
              </a:solidFill>
              <a:latin typeface="Arial Nova" panose="020B0504020202020204" pitchFamily="34" charset="0"/>
            </a:endParaRPr>
          </a:p>
        </p:txBody>
      </p:sp>
      <p:sp>
        <p:nvSpPr>
          <p:cNvPr id="4" name="Slide Number Placeholder 3">
            <a:extLst>
              <a:ext uri="{FF2B5EF4-FFF2-40B4-BE49-F238E27FC236}">
                <a16:creationId xmlns:a16="http://schemas.microsoft.com/office/drawing/2014/main" id="{D15FC838-2E25-BD94-4EDC-73F34A9429BF}"/>
              </a:ext>
            </a:extLst>
          </p:cNvPr>
          <p:cNvSpPr>
            <a:spLocks noGrp="1"/>
          </p:cNvSpPr>
          <p:nvPr>
            <p:ph type="sldNum" sz="quarter" idx="12"/>
          </p:nvPr>
        </p:nvSpPr>
        <p:spPr/>
        <p:txBody>
          <a:bodyPr/>
          <a:lstStyle/>
          <a:p>
            <a:fld id="{9FF96B15-8338-45D5-A943-561235072D66}" type="slidenum">
              <a:rPr lang="en-US" noProof="0" smtClean="0"/>
              <a:t>19</a:t>
            </a:fld>
            <a:endParaRPr lang="en-US" noProof="0" dirty="0"/>
          </a:p>
        </p:txBody>
      </p:sp>
    </p:spTree>
    <p:extLst>
      <p:ext uri="{BB962C8B-B14F-4D97-AF65-F5344CB8AC3E}">
        <p14:creationId xmlns:p14="http://schemas.microsoft.com/office/powerpoint/2010/main" val="13553844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F6B52-A20E-426B-B7E0-1B6AAB46C89F}"/>
              </a:ext>
            </a:extLst>
          </p:cNvPr>
          <p:cNvSpPr>
            <a:spLocks noGrp="1"/>
          </p:cNvSpPr>
          <p:nvPr>
            <p:ph type="title"/>
          </p:nvPr>
        </p:nvSpPr>
        <p:spPr/>
        <p:txBody>
          <a:bodyPr/>
          <a:lstStyle/>
          <a:p>
            <a:r>
              <a:rPr lang="en-US" dirty="0"/>
              <a:t>Training Overview</a:t>
            </a:r>
          </a:p>
        </p:txBody>
      </p:sp>
      <p:sp>
        <p:nvSpPr>
          <p:cNvPr id="4" name="Text Placeholder 3">
            <a:extLst>
              <a:ext uri="{FF2B5EF4-FFF2-40B4-BE49-F238E27FC236}">
                <a16:creationId xmlns:a16="http://schemas.microsoft.com/office/drawing/2014/main" id="{0436469F-A292-4492-BAAB-2F581AD4AC1D}"/>
              </a:ext>
            </a:extLst>
          </p:cNvPr>
          <p:cNvSpPr>
            <a:spLocks noGrp="1"/>
          </p:cNvSpPr>
          <p:nvPr>
            <p:ph idx="1"/>
          </p:nvPr>
        </p:nvSpPr>
        <p:spPr>
          <a:xfrm>
            <a:off x="1154953" y="2360645"/>
            <a:ext cx="10035786" cy="4201626"/>
          </a:xfrm>
        </p:spPr>
        <p:txBody>
          <a:bodyPr>
            <a:normAutofit lnSpcReduction="10000"/>
          </a:bodyPr>
          <a:lstStyle/>
          <a:p>
            <a:pPr marL="0" indent="0">
              <a:buNone/>
            </a:pPr>
            <a:r>
              <a:rPr lang="en-US" sz="2800" dirty="0">
                <a:solidFill>
                  <a:schemeClr val="tx1"/>
                </a:solidFill>
                <a:latin typeface="Arial Nova" panose="020B0504020202020204" pitchFamily="34" charset="0"/>
                <a:cs typeface="Arial" panose="020B0604020202020204" pitchFamily="34" charset="0"/>
              </a:rPr>
              <a:t>Ask JAN! Q&amp;A: Sensory Team Edition</a:t>
            </a:r>
            <a:br>
              <a:rPr lang="en-US" sz="1600" dirty="0">
                <a:solidFill>
                  <a:schemeClr val="tx1"/>
                </a:solidFill>
                <a:latin typeface="Arial Nova" panose="020B0504020202020204" pitchFamily="34" charset="0"/>
                <a:cs typeface="Arial" panose="020B0604020202020204" pitchFamily="34" charset="0"/>
              </a:rPr>
            </a:br>
            <a:r>
              <a:rPr lang="en-US" sz="1600" dirty="0">
                <a:solidFill>
                  <a:schemeClr val="tx1"/>
                </a:solidFill>
                <a:latin typeface="Arial Nova" panose="020B0504020202020204" pitchFamily="34" charset="0"/>
                <a:cs typeface="Arial" panose="020B0604020202020204" pitchFamily="34" charset="0"/>
              </a:rPr>
              <a:t>03/14/2024</a:t>
            </a:r>
          </a:p>
          <a:p>
            <a:pPr marL="0" indent="0">
              <a:buNone/>
            </a:pPr>
            <a:r>
              <a:rPr lang="en-US" sz="2000" dirty="0">
                <a:solidFill>
                  <a:schemeClr val="tx1"/>
                </a:solidFill>
                <a:latin typeface="Arial Nova" panose="020B0504020202020204" pitchFamily="34" charset="0"/>
                <a:cs typeface="Arial" panose="020B0604020202020204" pitchFamily="34" charset="0"/>
              </a:rPr>
              <a:t>JAN consultants offer one-on-one consultation to help brainstorm accommodation ideas, provide practical guidance for addressing workplace accommodation issues, </a:t>
            </a:r>
            <a:br>
              <a:rPr lang="en-US" sz="2000" dirty="0">
                <a:solidFill>
                  <a:schemeClr val="tx1"/>
                </a:solidFill>
                <a:latin typeface="Arial Nova" panose="020B0504020202020204" pitchFamily="34" charset="0"/>
                <a:cs typeface="Arial" panose="020B0604020202020204" pitchFamily="34" charset="0"/>
              </a:rPr>
            </a:br>
            <a:r>
              <a:rPr lang="en-US" sz="2000" dirty="0">
                <a:solidFill>
                  <a:schemeClr val="tx1"/>
                </a:solidFill>
                <a:latin typeface="Arial Nova" panose="020B0504020202020204" pitchFamily="34" charset="0"/>
                <a:cs typeface="Arial" panose="020B0604020202020204" pitchFamily="34" charset="0"/>
              </a:rPr>
              <a:t>and work as a partner in the accommodation process. During this Ask JAN! Q&amp;A, the JAN Sensory Team consulting staff will engage in an interactive discussion about trending job accommodation and Americans with Disabilities Act (ADA) topics and will field attendee questions related to sensory impairments, such as deafness, hearing aid use, blindness, and low vision, and immunological and respiratory conditions, such as allergies and asthma. The team will also discuss accommodation topics related to interpreting and captioning, digital accessibility, technology for print and image access, indoor air quality, and more. </a:t>
            </a:r>
          </a:p>
          <a:p>
            <a:r>
              <a:rPr lang="en-US" sz="2400" dirty="0">
                <a:solidFill>
                  <a:schemeClr val="tx1"/>
                </a:solidFill>
                <a:latin typeface="Arial Nova" panose="020B0504020202020204" pitchFamily="34" charset="0"/>
                <a:cs typeface="Arial" panose="020B0604020202020204" pitchFamily="34" charset="0"/>
              </a:rPr>
              <a:t>60 minutes</a:t>
            </a:r>
          </a:p>
        </p:txBody>
      </p:sp>
      <p:sp>
        <p:nvSpPr>
          <p:cNvPr id="3" name="Slide Number Placeholder 2">
            <a:extLst>
              <a:ext uri="{FF2B5EF4-FFF2-40B4-BE49-F238E27FC236}">
                <a16:creationId xmlns:a16="http://schemas.microsoft.com/office/drawing/2014/main" id="{0E198AB5-8BDA-AB41-9AEF-8516B23BB694}"/>
              </a:ext>
            </a:extLst>
          </p:cNvPr>
          <p:cNvSpPr>
            <a:spLocks noGrp="1"/>
          </p:cNvSpPr>
          <p:nvPr>
            <p:ph type="sldNum" sz="quarter" idx="12"/>
          </p:nvPr>
        </p:nvSpPr>
        <p:spPr/>
        <p:txBody>
          <a:bodyPr/>
          <a:lstStyle/>
          <a:p>
            <a:fld id="{9FF96B15-8338-45D5-A943-561235072D66}" type="slidenum">
              <a:rPr lang="en-US" smtClean="0"/>
              <a:t>2</a:t>
            </a:fld>
            <a:endParaRPr lang="en-US" dirty="0"/>
          </a:p>
        </p:txBody>
      </p:sp>
    </p:spTree>
    <p:extLst>
      <p:ext uri="{BB962C8B-B14F-4D97-AF65-F5344CB8AC3E}">
        <p14:creationId xmlns:p14="http://schemas.microsoft.com/office/powerpoint/2010/main" val="23210513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1D2BB62-0DC8-3D27-76A2-4FEC7A842580}"/>
              </a:ext>
              <a:ext uri="{C183D7F6-B498-43B3-948B-1728B52AA6E4}">
                <adec:decorative xmlns:adec="http://schemas.microsoft.com/office/drawing/2017/decorative" val="1"/>
              </a:ext>
            </a:extLst>
          </p:cNvPr>
          <p:cNvPicPr>
            <a:picLocks noChangeAspect="1"/>
          </p:cNvPicPr>
          <p:nvPr/>
        </p:nvPicPr>
        <p:blipFill rotWithShape="1">
          <a:blip r:embed="rId3"/>
          <a:srcRect t="501" b="501"/>
          <a:stretch/>
        </p:blipFill>
        <p:spPr>
          <a:xfrm>
            <a:off x="6096000" y="478879"/>
            <a:ext cx="5582675" cy="5900239"/>
          </a:xfrm>
          <a:custGeom>
            <a:avLst/>
            <a:gdLst>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0 w 5582675"/>
              <a:gd name="connsiteY4" fmla="*/ 0 h 5900239"/>
              <a:gd name="connsiteX0" fmla="*/ 3501 w 5586176"/>
              <a:gd name="connsiteY0" fmla="*/ 0 h 5900239"/>
              <a:gd name="connsiteX1" fmla="*/ 5586176 w 5586176"/>
              <a:gd name="connsiteY1" fmla="*/ 0 h 5900239"/>
              <a:gd name="connsiteX2" fmla="*/ 5586176 w 5586176"/>
              <a:gd name="connsiteY2" fmla="*/ 5900239 h 5900239"/>
              <a:gd name="connsiteX3" fmla="*/ 3501 w 5586176"/>
              <a:gd name="connsiteY3" fmla="*/ 5900239 h 5900239"/>
              <a:gd name="connsiteX4" fmla="*/ 0 w 5586176"/>
              <a:gd name="connsiteY4" fmla="*/ 3615600 h 5900239"/>
              <a:gd name="connsiteX5" fmla="*/ 3501 w 5586176"/>
              <a:gd name="connsiteY5"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0 w 5582675"/>
              <a:gd name="connsiteY5"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117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117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47299 w 5582675"/>
              <a:gd name="connsiteY5" fmla="*/ 24756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11739 w 5582675"/>
              <a:gd name="connsiteY4" fmla="*/ 5647600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52379 w 5582675"/>
              <a:gd name="connsiteY4" fmla="*/ 5647600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2675" h="5900239">
                <a:moveTo>
                  <a:pt x="0" y="0"/>
                </a:moveTo>
                <a:lnTo>
                  <a:pt x="5582675" y="0"/>
                </a:lnTo>
                <a:lnTo>
                  <a:pt x="5582675" y="5900239"/>
                </a:lnTo>
                <a:lnTo>
                  <a:pt x="0" y="5900239"/>
                </a:lnTo>
                <a:cubicBezTo>
                  <a:pt x="14285" y="5817931"/>
                  <a:pt x="34284" y="5741338"/>
                  <a:pt x="42854" y="5653315"/>
                </a:cubicBezTo>
                <a:cubicBezTo>
                  <a:pt x="145724" y="4908883"/>
                  <a:pt x="181919" y="4332092"/>
                  <a:pt x="220019" y="3442880"/>
                </a:cubicBezTo>
                <a:cubicBezTo>
                  <a:pt x="221712" y="2333747"/>
                  <a:pt x="182766" y="1285573"/>
                  <a:pt x="47299" y="247560"/>
                </a:cubicBezTo>
                <a:lnTo>
                  <a:pt x="0" y="0"/>
                </a:lnTo>
                <a:close/>
              </a:path>
            </a:pathLst>
          </a:custGeom>
          <a:noFill/>
        </p:spPr>
      </p:pic>
      <p:sp>
        <p:nvSpPr>
          <p:cNvPr id="2" name="Rectangle 1">
            <a:extLst>
              <a:ext uri="{FF2B5EF4-FFF2-40B4-BE49-F238E27FC236}">
                <a16:creationId xmlns:a16="http://schemas.microsoft.com/office/drawing/2014/main" id="{30CD1DCE-8173-1ACD-8E19-BCBE7634AB4C}"/>
              </a:ext>
              <a:ext uri="{C183D7F6-B498-43B3-948B-1728B52AA6E4}">
                <adec:decorative xmlns:adec="http://schemas.microsoft.com/office/drawing/2017/decorative" val="1"/>
              </a:ext>
            </a:extLst>
          </p:cNvPr>
          <p:cNvSpPr/>
          <p:nvPr/>
        </p:nvSpPr>
        <p:spPr>
          <a:xfrm>
            <a:off x="10448924" y="119270"/>
            <a:ext cx="663575" cy="1017380"/>
          </a:xfrm>
          <a:prstGeom prst="rect">
            <a:avLst/>
          </a:prstGeom>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0622043E-27CD-FD25-3006-7514383582E8}"/>
              </a:ext>
            </a:extLst>
          </p:cNvPr>
          <p:cNvSpPr>
            <a:spLocks noGrp="1"/>
          </p:cNvSpPr>
          <p:nvPr>
            <p:ph type="title"/>
          </p:nvPr>
        </p:nvSpPr>
        <p:spPr>
          <a:xfrm>
            <a:off x="1032883" y="2561165"/>
            <a:ext cx="4332493" cy="1735668"/>
          </a:xfrm>
        </p:spPr>
        <p:txBody>
          <a:bodyPr anchor="b">
            <a:normAutofit/>
          </a:bodyPr>
          <a:lstStyle/>
          <a:p>
            <a:r>
              <a:rPr lang="en-US" sz="3200" dirty="0"/>
              <a:t>Common Referrals and Resources</a:t>
            </a:r>
            <a:br>
              <a:rPr lang="en-US" sz="3200" dirty="0"/>
            </a:br>
            <a:endParaRPr lang="en-US" sz="3200" dirty="0"/>
          </a:p>
        </p:txBody>
      </p:sp>
      <p:sp>
        <p:nvSpPr>
          <p:cNvPr id="4" name="Slide Number Placeholder 3">
            <a:extLst>
              <a:ext uri="{FF2B5EF4-FFF2-40B4-BE49-F238E27FC236}">
                <a16:creationId xmlns:a16="http://schemas.microsoft.com/office/drawing/2014/main" id="{407D2063-913E-C14A-F536-6A492B87CE0D}"/>
              </a:ext>
            </a:extLst>
          </p:cNvPr>
          <p:cNvSpPr>
            <a:spLocks noGrp="1"/>
          </p:cNvSpPr>
          <p:nvPr>
            <p:ph type="sldNum" sz="quarter" idx="12"/>
          </p:nvPr>
        </p:nvSpPr>
        <p:spPr>
          <a:xfrm>
            <a:off x="10352540" y="295729"/>
            <a:ext cx="838199" cy="767687"/>
          </a:xfrm>
        </p:spPr>
        <p:txBody>
          <a:bodyPr anchor="b">
            <a:normAutofit/>
          </a:bodyPr>
          <a:lstStyle/>
          <a:p>
            <a:pPr marL="0" marR="0" lvl="0" indent="0" defTabSz="457200" rtl="0" eaLnBrk="1" fontAlgn="auto" latinLnBrk="0" hangingPunct="1">
              <a:spcBef>
                <a:spcPts val="0"/>
              </a:spcBef>
              <a:spcAft>
                <a:spcPts val="600"/>
              </a:spcAft>
              <a:buClrTx/>
              <a:buSzTx/>
              <a:buFontTx/>
              <a:buNone/>
              <a:tabLst/>
              <a:defRPr/>
            </a:pPr>
            <a:fld id="{9FF96B15-8338-45D5-A943-561235072D66}" type="slidenum">
              <a:rPr kumimoji="0" lang="en-US" b="0" i="0" u="none" strike="noStrike" kern="1200" cap="none" spc="0" normalizeH="0" baseline="0" noProof="0" smtClean="0">
                <a:ln>
                  <a:noFill/>
                </a:ln>
                <a:effectLst/>
                <a:uLnTx/>
                <a:uFillTx/>
              </a:rPr>
              <a:pPr marL="0" marR="0" lvl="0" indent="0" defTabSz="457200" rtl="0" eaLnBrk="1" fontAlgn="auto" latinLnBrk="0" hangingPunct="1">
                <a:spcBef>
                  <a:spcPts val="0"/>
                </a:spcBef>
                <a:spcAft>
                  <a:spcPts val="600"/>
                </a:spcAft>
                <a:buClrTx/>
                <a:buSzTx/>
                <a:buFontTx/>
                <a:buNone/>
                <a:tabLst/>
                <a:defRPr/>
              </a:pPr>
              <a:t>20</a:t>
            </a:fld>
            <a:endParaRPr kumimoji="0" lang="en-US" b="0" i="0" u="none" strike="noStrike" kern="1200" cap="none" spc="0" normalizeH="0" baseline="0" noProof="0" dirty="0">
              <a:ln>
                <a:noFill/>
              </a:ln>
              <a:effectLst/>
              <a:uLnTx/>
              <a:uFillTx/>
            </a:endParaRPr>
          </a:p>
        </p:txBody>
      </p:sp>
    </p:spTree>
    <p:extLst>
      <p:ext uri="{BB962C8B-B14F-4D97-AF65-F5344CB8AC3E}">
        <p14:creationId xmlns:p14="http://schemas.microsoft.com/office/powerpoint/2010/main" val="9630882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E78C3-DF51-C715-4A57-3BA9134CEC36}"/>
              </a:ext>
            </a:extLst>
          </p:cNvPr>
          <p:cNvSpPr>
            <a:spLocks noGrp="1"/>
          </p:cNvSpPr>
          <p:nvPr>
            <p:ph type="title"/>
          </p:nvPr>
        </p:nvSpPr>
        <p:spPr>
          <a:xfrm>
            <a:off x="1154953" y="1078041"/>
            <a:ext cx="10288494" cy="706964"/>
          </a:xfrm>
        </p:spPr>
        <p:txBody>
          <a:bodyPr/>
          <a:lstStyle/>
          <a:p>
            <a:r>
              <a:rPr lang="en-US" sz="3200" dirty="0"/>
              <a:t>Sensory Team</a:t>
            </a:r>
            <a:r>
              <a:rPr lang="en-US" sz="3200" dirty="0">
                <a:latin typeface="Arial Nova" panose="020B0504020202020204" pitchFamily="34" charset="0"/>
              </a:rPr>
              <a:t>—Common </a:t>
            </a:r>
            <a:r>
              <a:rPr lang="en-US" sz="3200" dirty="0"/>
              <a:t>Referrals and Resources</a:t>
            </a:r>
          </a:p>
        </p:txBody>
      </p:sp>
      <p:sp>
        <p:nvSpPr>
          <p:cNvPr id="3" name="Content Placeholder 2">
            <a:extLst>
              <a:ext uri="{FF2B5EF4-FFF2-40B4-BE49-F238E27FC236}">
                <a16:creationId xmlns:a16="http://schemas.microsoft.com/office/drawing/2014/main" id="{893D573B-309B-0CF2-A9A7-EFC89F54AF8E}"/>
              </a:ext>
            </a:extLst>
          </p:cNvPr>
          <p:cNvSpPr>
            <a:spLocks noGrp="1"/>
          </p:cNvSpPr>
          <p:nvPr>
            <p:ph idx="1"/>
          </p:nvPr>
        </p:nvSpPr>
        <p:spPr>
          <a:xfrm>
            <a:off x="1154953" y="2427936"/>
            <a:ext cx="10566497" cy="4055676"/>
          </a:xfrm>
        </p:spPr>
        <p:txBody>
          <a:bodyPr>
            <a:noAutofit/>
          </a:bodyPr>
          <a:lstStyle/>
          <a:p>
            <a:pPr>
              <a:spcAft>
                <a:spcPts val="600"/>
              </a:spcAft>
            </a:pPr>
            <a:r>
              <a:rPr lang="en-US" sz="2400" dirty="0">
                <a:solidFill>
                  <a:schemeClr val="tx1"/>
                </a:solidFill>
                <a:latin typeface="Arial Nova" panose="020B0504020202020204" pitchFamily="34" charset="0"/>
                <a:hlinkClick r:id="rId3"/>
              </a:rPr>
              <a:t>State Assistive Technology (AT) Projects</a:t>
            </a:r>
            <a:endParaRPr lang="en-US" sz="2400" dirty="0">
              <a:solidFill>
                <a:schemeClr val="tx1"/>
              </a:solidFill>
              <a:latin typeface="Arial Nova" panose="020B0504020202020204" pitchFamily="34" charset="0"/>
            </a:endParaRPr>
          </a:p>
          <a:p>
            <a:pPr>
              <a:spcAft>
                <a:spcPts val="600"/>
              </a:spcAft>
            </a:pPr>
            <a:r>
              <a:rPr lang="en-US" sz="2400" dirty="0">
                <a:latin typeface="Arial Nova" panose="020B0504020202020204" pitchFamily="34" charset="0"/>
                <a:hlinkClick r:id="rId4"/>
              </a:rPr>
              <a:t>The Rehabilitation Engineering and Assistive Technology Society </a:t>
            </a:r>
            <a:br>
              <a:rPr lang="en-US" sz="2400" dirty="0">
                <a:latin typeface="Arial Nova" panose="020B0504020202020204" pitchFamily="34" charset="0"/>
                <a:hlinkClick r:id="rId4"/>
              </a:rPr>
            </a:br>
            <a:r>
              <a:rPr lang="en-US" sz="2400" dirty="0">
                <a:latin typeface="Arial Nova" panose="020B0504020202020204" pitchFamily="34" charset="0"/>
                <a:hlinkClick r:id="rId4"/>
              </a:rPr>
              <a:t>of North America (RESNA)</a:t>
            </a:r>
            <a:endParaRPr lang="en-US" sz="2400" dirty="0">
              <a:latin typeface="Arial Nova" panose="020B0504020202020204" pitchFamily="34" charset="0"/>
            </a:endParaRPr>
          </a:p>
          <a:p>
            <a:pPr>
              <a:spcAft>
                <a:spcPts val="600"/>
              </a:spcAft>
            </a:pPr>
            <a:r>
              <a:rPr lang="en-US" sz="2400" dirty="0">
                <a:solidFill>
                  <a:schemeClr val="tx1"/>
                </a:solidFill>
                <a:latin typeface="Arial Nova" panose="020B0504020202020204" pitchFamily="34" charset="0"/>
                <a:hlinkClick r:id="rId5"/>
              </a:rPr>
              <a:t>XR Access</a:t>
            </a:r>
            <a:endParaRPr lang="en-US" sz="2400" dirty="0">
              <a:solidFill>
                <a:schemeClr val="tx1"/>
              </a:solidFill>
              <a:latin typeface="Arial Nova" panose="020B0504020202020204" pitchFamily="34" charset="0"/>
            </a:endParaRPr>
          </a:p>
          <a:p>
            <a:pPr marL="0" marR="0">
              <a:spcAft>
                <a:spcPts val="600"/>
              </a:spcAft>
            </a:pPr>
            <a:r>
              <a:rPr lang="en-US" sz="2400" dirty="0">
                <a:effectLst/>
                <a:latin typeface="Arial Nova" panose="020B0504020202020204" pitchFamily="34" charset="0"/>
                <a:ea typeface="Calibri" panose="020F0502020204030204" pitchFamily="34" charset="0"/>
                <a:hlinkClick r:id="rId6"/>
              </a:rPr>
              <a:t>Ventilation Mitigation Strategies</a:t>
            </a:r>
            <a:endParaRPr lang="en-US" sz="2400" dirty="0">
              <a:effectLst/>
              <a:latin typeface="Arial Nova" panose="020B0504020202020204" pitchFamily="34" charset="0"/>
              <a:ea typeface="Calibri" panose="020F0502020204030204" pitchFamily="34" charset="0"/>
            </a:endParaRPr>
          </a:p>
          <a:p>
            <a:pPr marL="347472" marR="0">
              <a:spcAft>
                <a:spcPts val="600"/>
              </a:spcAft>
            </a:pPr>
            <a:r>
              <a:rPr lang="en-US" sz="2400" dirty="0">
                <a:effectLst/>
                <a:latin typeface="Arial Nova" panose="020B0504020202020204" pitchFamily="34" charset="0"/>
                <a:ea typeface="Calibri" panose="020F0502020204030204" pitchFamily="34" charset="0"/>
                <a:hlinkClick r:id="rId7"/>
              </a:rPr>
              <a:t>National Institute of Environmental Health Sciences (NIEHS) – </a:t>
            </a:r>
            <a:br>
              <a:rPr lang="en-US" sz="2400" dirty="0">
                <a:effectLst/>
                <a:latin typeface="Arial Nova" panose="020B0504020202020204" pitchFamily="34" charset="0"/>
                <a:ea typeface="Calibri" panose="020F0502020204030204" pitchFamily="34" charset="0"/>
                <a:hlinkClick r:id="rId7"/>
              </a:rPr>
            </a:br>
            <a:r>
              <a:rPr lang="en-US" sz="2400" dirty="0">
                <a:effectLst/>
                <a:latin typeface="Arial Nova" panose="020B0504020202020204" pitchFamily="34" charset="0"/>
                <a:ea typeface="Calibri" panose="020F0502020204030204" pitchFamily="34" charset="0"/>
                <a:hlinkClick r:id="rId7"/>
              </a:rPr>
              <a:t>Indoor Air Quality</a:t>
            </a:r>
            <a:endParaRPr lang="en-US" sz="2400" dirty="0">
              <a:effectLst/>
              <a:latin typeface="Arial Nova" panose="020B0504020202020204" pitchFamily="34" charset="0"/>
              <a:ea typeface="Calibri" panose="020F0502020204030204" pitchFamily="34" charset="0"/>
            </a:endParaRPr>
          </a:p>
          <a:p>
            <a:pPr marL="0" marR="0">
              <a:spcAft>
                <a:spcPts val="600"/>
              </a:spcAft>
            </a:pPr>
            <a:r>
              <a:rPr lang="en-US" sz="2400" dirty="0">
                <a:effectLst/>
                <a:latin typeface="Arial Nova" panose="020B0504020202020204" pitchFamily="34" charset="0"/>
                <a:ea typeface="Calibri" panose="020F0502020204030204" pitchFamily="34" charset="0"/>
                <a:hlinkClick r:id="rId8"/>
              </a:rPr>
              <a:t>Clean Air in Buildings Challenge</a:t>
            </a:r>
            <a:endParaRPr lang="en-US" sz="2400" dirty="0">
              <a:effectLst/>
              <a:latin typeface="Arial Nova" panose="020B0504020202020204" pitchFamily="34" charset="0"/>
              <a:ea typeface="Calibri" panose="020F0502020204030204" pitchFamily="34" charset="0"/>
            </a:endParaRPr>
          </a:p>
          <a:p>
            <a:pPr marL="0" indent="0">
              <a:spcAft>
                <a:spcPts val="600"/>
              </a:spcAft>
              <a:buNone/>
            </a:pPr>
            <a:endParaRPr lang="en-US" sz="2400" dirty="0">
              <a:solidFill>
                <a:schemeClr val="tx1"/>
              </a:solidFill>
              <a:latin typeface="Arial Nova" panose="020B0504020202020204" pitchFamily="34" charset="0"/>
            </a:endParaRPr>
          </a:p>
          <a:p>
            <a:pPr marL="0" indent="0">
              <a:spcAft>
                <a:spcPts val="600"/>
              </a:spcAft>
              <a:buNone/>
            </a:pPr>
            <a:endParaRPr lang="en-US" sz="2400" dirty="0">
              <a:solidFill>
                <a:schemeClr val="tx1"/>
              </a:solidFill>
              <a:latin typeface="Arial Nova" panose="020B0504020202020204" pitchFamily="34" charset="0"/>
            </a:endParaRPr>
          </a:p>
          <a:p>
            <a:pPr marL="0" indent="0">
              <a:spcAft>
                <a:spcPts val="600"/>
              </a:spcAft>
              <a:buNone/>
            </a:pPr>
            <a:endParaRPr lang="en-US" sz="2400" dirty="0">
              <a:solidFill>
                <a:schemeClr val="tx1"/>
              </a:solidFill>
              <a:latin typeface="Arial Nova" panose="020B0504020202020204" pitchFamily="34" charset="0"/>
            </a:endParaRPr>
          </a:p>
          <a:p>
            <a:pPr marL="0" indent="0">
              <a:spcAft>
                <a:spcPts val="600"/>
              </a:spcAft>
              <a:buNone/>
            </a:pPr>
            <a:endParaRPr lang="en-US" sz="2400" dirty="0">
              <a:solidFill>
                <a:schemeClr val="tx1"/>
              </a:solidFill>
              <a:latin typeface="Arial Nova" panose="020B0504020202020204" pitchFamily="34" charset="0"/>
            </a:endParaRPr>
          </a:p>
        </p:txBody>
      </p:sp>
      <p:sp>
        <p:nvSpPr>
          <p:cNvPr id="4" name="Slide Number Placeholder 3">
            <a:extLst>
              <a:ext uri="{FF2B5EF4-FFF2-40B4-BE49-F238E27FC236}">
                <a16:creationId xmlns:a16="http://schemas.microsoft.com/office/drawing/2014/main" id="{D15FC838-2E25-BD94-4EDC-73F34A9429BF}"/>
              </a:ext>
            </a:extLst>
          </p:cNvPr>
          <p:cNvSpPr>
            <a:spLocks noGrp="1"/>
          </p:cNvSpPr>
          <p:nvPr>
            <p:ph type="sldNum" sz="quarter" idx="12"/>
          </p:nvPr>
        </p:nvSpPr>
        <p:spPr/>
        <p:txBody>
          <a:bodyPr/>
          <a:lstStyle/>
          <a:p>
            <a:fld id="{9FF96B15-8338-45D5-A943-561235072D66}" type="slidenum">
              <a:rPr lang="en-US" noProof="0" smtClean="0"/>
              <a:t>21</a:t>
            </a:fld>
            <a:endParaRPr lang="en-US" noProof="0" dirty="0"/>
          </a:p>
        </p:txBody>
      </p:sp>
    </p:spTree>
    <p:extLst>
      <p:ext uri="{BB962C8B-B14F-4D97-AF65-F5344CB8AC3E}">
        <p14:creationId xmlns:p14="http://schemas.microsoft.com/office/powerpoint/2010/main" val="17645032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A3F7E58-3366-DAA0-F04B-56F3ED7AA139}"/>
              </a:ext>
            </a:extLst>
          </p:cNvPr>
          <p:cNvSpPr>
            <a:spLocks noGrp="1"/>
          </p:cNvSpPr>
          <p:nvPr>
            <p:ph type="title"/>
          </p:nvPr>
        </p:nvSpPr>
        <p:spPr>
          <a:xfrm>
            <a:off x="1001261" y="836508"/>
            <a:ext cx="9643186" cy="706964"/>
          </a:xfrm>
        </p:spPr>
        <p:txBody>
          <a:bodyPr/>
          <a:lstStyle/>
          <a:p>
            <a:r>
              <a:rPr lang="en-US" dirty="0"/>
              <a:t>AskJAN.org</a:t>
            </a:r>
            <a:r>
              <a:rPr lang="en-US" dirty="0">
                <a:latin typeface="Arial Nova" panose="020B0504020202020204" pitchFamily="34" charset="0"/>
              </a:rPr>
              <a:t>—</a:t>
            </a:r>
            <a:br>
              <a:rPr lang="en-US" sz="2800" dirty="0"/>
            </a:br>
            <a:r>
              <a:rPr lang="en-US" sz="2800" dirty="0"/>
              <a:t>By Audience, A to Z, ADA Library, Publications, Training</a:t>
            </a:r>
          </a:p>
        </p:txBody>
      </p:sp>
      <p:sp>
        <p:nvSpPr>
          <p:cNvPr id="5" name="Slide Number Placeholder 4">
            <a:extLst>
              <a:ext uri="{FF2B5EF4-FFF2-40B4-BE49-F238E27FC236}">
                <a16:creationId xmlns:a16="http://schemas.microsoft.com/office/drawing/2014/main" id="{8502EA8A-9022-AF30-3246-DAF22E32FA51}"/>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9FF96B15-8338-45D5-A943-561235072D66}" type="slidenum">
              <a:rPr kumimoji="0" lang="en-US"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22</a:t>
            </a:fld>
            <a:endPar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3" name="Picture 2" descr="AskJAN.org homepage">
            <a:extLst>
              <a:ext uri="{FF2B5EF4-FFF2-40B4-BE49-F238E27FC236}">
                <a16:creationId xmlns:a16="http://schemas.microsoft.com/office/drawing/2014/main" id="{DB21D7CE-4F71-9F99-0E05-AE0303778D08}"/>
              </a:ext>
            </a:extLst>
          </p:cNvPr>
          <p:cNvPicPr>
            <a:picLocks noChangeAspect="1"/>
          </p:cNvPicPr>
          <p:nvPr/>
        </p:nvPicPr>
        <p:blipFill rotWithShape="1">
          <a:blip r:embed="rId3"/>
          <a:srcRect r="959"/>
          <a:stretch/>
        </p:blipFill>
        <p:spPr>
          <a:xfrm>
            <a:off x="453643" y="1779639"/>
            <a:ext cx="11284713" cy="4935793"/>
          </a:xfrm>
          <a:prstGeom prst="rect">
            <a:avLst/>
          </a:prstGeom>
        </p:spPr>
      </p:pic>
    </p:spTree>
    <p:extLst>
      <p:ext uri="{BB962C8B-B14F-4D97-AF65-F5344CB8AC3E}">
        <p14:creationId xmlns:p14="http://schemas.microsoft.com/office/powerpoint/2010/main" val="14807457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045773-432F-4AD1-F82C-942AF3172F3E}"/>
              </a:ext>
            </a:extLst>
          </p:cNvPr>
          <p:cNvSpPr>
            <a:spLocks noGrp="1"/>
          </p:cNvSpPr>
          <p:nvPr>
            <p:ph type="title"/>
          </p:nvPr>
        </p:nvSpPr>
        <p:spPr>
          <a:xfrm>
            <a:off x="1154953" y="1115568"/>
            <a:ext cx="8761413" cy="706964"/>
          </a:xfrm>
        </p:spPr>
        <p:txBody>
          <a:bodyPr/>
          <a:lstStyle/>
          <a:p>
            <a:r>
              <a:rPr lang="en-US" sz="3500" dirty="0"/>
              <a:t>A to Z of Disabilities &amp; Accommodations</a:t>
            </a:r>
          </a:p>
        </p:txBody>
      </p:sp>
      <p:pic>
        <p:nvPicPr>
          <p:cNvPr id="16" name="Picture 15" descr="AskJAN.org Navigation Menu - Third link: A to Z">
            <a:extLst>
              <a:ext uri="{FF2B5EF4-FFF2-40B4-BE49-F238E27FC236}">
                <a16:creationId xmlns:a16="http://schemas.microsoft.com/office/drawing/2014/main" id="{433EC6B8-4EBB-1FF9-053D-0C8B9738C3B8}"/>
              </a:ext>
            </a:extLst>
          </p:cNvPr>
          <p:cNvPicPr>
            <a:picLocks noChangeAspect="1"/>
          </p:cNvPicPr>
          <p:nvPr/>
        </p:nvPicPr>
        <p:blipFill>
          <a:blip r:embed="rId2"/>
          <a:stretch>
            <a:fillRect/>
          </a:stretch>
        </p:blipFill>
        <p:spPr>
          <a:xfrm>
            <a:off x="962556" y="638172"/>
            <a:ext cx="9389984" cy="357512"/>
          </a:xfrm>
          <a:prstGeom prst="rect">
            <a:avLst/>
          </a:prstGeom>
        </p:spPr>
      </p:pic>
      <p:sp>
        <p:nvSpPr>
          <p:cNvPr id="3" name="Slide Number Placeholder 2">
            <a:extLst>
              <a:ext uri="{FF2B5EF4-FFF2-40B4-BE49-F238E27FC236}">
                <a16:creationId xmlns:a16="http://schemas.microsoft.com/office/drawing/2014/main" id="{EAB525AC-18C9-5685-D05B-CAD45C55D922}"/>
              </a:ext>
              <a:ext uri="{C183D7F6-B498-43B3-948B-1728B52AA6E4}">
                <adec:decorative xmlns:adec="http://schemas.microsoft.com/office/drawing/2017/decorative" val="1"/>
              </a:ext>
            </a:extLst>
          </p:cNvPr>
          <p:cNvSpPr>
            <a:spLocks noGrp="1"/>
          </p:cNvSpPr>
          <p:nvPr>
            <p:ph type="sldNum" sz="quarter" idx="12"/>
          </p:nvPr>
        </p:nvSpPr>
        <p:spPr/>
        <p:txBody>
          <a:bodyPr/>
          <a:lstStyle/>
          <a:p>
            <a:fld id="{9FF96B15-8338-45D5-A943-561235072D66}" type="slidenum">
              <a:rPr lang="en-US" noProof="0" smtClean="0"/>
              <a:t>23</a:t>
            </a:fld>
            <a:endParaRPr lang="en-US" noProof="0" dirty="0"/>
          </a:p>
        </p:txBody>
      </p:sp>
      <p:sp>
        <p:nvSpPr>
          <p:cNvPr id="5" name="Content Placeholder 4">
            <a:extLst>
              <a:ext uri="{FF2B5EF4-FFF2-40B4-BE49-F238E27FC236}">
                <a16:creationId xmlns:a16="http://schemas.microsoft.com/office/drawing/2014/main" id="{1854BEA0-09DA-FCD4-EC27-00371D291FE4}"/>
              </a:ext>
            </a:extLst>
          </p:cNvPr>
          <p:cNvSpPr>
            <a:spLocks noGrp="1"/>
          </p:cNvSpPr>
          <p:nvPr>
            <p:ph idx="1"/>
          </p:nvPr>
        </p:nvSpPr>
        <p:spPr>
          <a:xfrm>
            <a:off x="1154953" y="2523685"/>
            <a:ext cx="3453621" cy="3218747"/>
          </a:xfrm>
        </p:spPr>
        <p:txBody>
          <a:bodyPr>
            <a:noAutofit/>
          </a:bodyPr>
          <a:lstStyle/>
          <a:p>
            <a:pPr marL="0" marR="0" lvl="0" indent="0" algn="l" defTabSz="457200" rtl="0" eaLnBrk="1" fontAlgn="auto" latinLnBrk="0" hangingPunct="1">
              <a:lnSpc>
                <a:spcPct val="100000"/>
              </a:lnSpc>
              <a:spcBef>
                <a:spcPts val="576"/>
              </a:spcBef>
              <a:spcAft>
                <a:spcPts val="1200"/>
              </a:spcAft>
              <a:buClr>
                <a:schemeClr val="accent1"/>
              </a:buClr>
              <a:buSzTx/>
              <a:buNone/>
              <a:tabLst/>
              <a:defRPr/>
            </a:pPr>
            <a:r>
              <a:rPr lang="en-US" sz="2400" dirty="0">
                <a:solidFill>
                  <a:schemeClr val="tx1"/>
                </a:solidFill>
                <a:latin typeface="Arial Nova" panose="020B0504020202020204" pitchFamily="34" charset="0"/>
              </a:rPr>
              <a:t>Click on the tabs to browse the index!</a:t>
            </a:r>
          </a:p>
          <a:p>
            <a:pPr marR="0" lvl="0" algn="l" defTabSz="457200" rtl="0" eaLnBrk="1" fontAlgn="auto" latinLnBrk="0" hangingPunct="1">
              <a:lnSpc>
                <a:spcPct val="100000"/>
              </a:lnSpc>
              <a:spcBef>
                <a:spcPts val="576"/>
              </a:spcBef>
              <a:spcAft>
                <a:spcPts val="1200"/>
              </a:spcAft>
              <a:buClr>
                <a:schemeClr val="accent1"/>
              </a:buClr>
              <a:buSzTx/>
              <a:buFont typeface="Wingdings 3" panose="05040102010807070707" pitchFamily="18" charset="2"/>
              <a:buChar char=""/>
              <a:tabLst/>
              <a:defRPr/>
            </a:pPr>
            <a:r>
              <a:rPr lang="en-US" sz="2000" b="1" dirty="0">
                <a:solidFill>
                  <a:schemeClr val="tx1"/>
                </a:solidFill>
                <a:highlight>
                  <a:srgbClr val="00FFFF"/>
                </a:highlight>
                <a:latin typeface="Arial Nova" panose="020B0504020202020204" pitchFamily="34" charset="0"/>
              </a:rPr>
              <a:t>By Disability</a:t>
            </a:r>
          </a:p>
          <a:p>
            <a:pPr marR="0" lvl="0" algn="l" defTabSz="457200" rtl="0" eaLnBrk="1" fontAlgn="auto" latinLnBrk="0" hangingPunct="1">
              <a:lnSpc>
                <a:spcPct val="100000"/>
              </a:lnSpc>
              <a:spcBef>
                <a:spcPts val="576"/>
              </a:spcBef>
              <a:spcAft>
                <a:spcPts val="1200"/>
              </a:spcAft>
              <a:buClr>
                <a:schemeClr val="accent1"/>
              </a:buClr>
              <a:buSzTx/>
              <a:buFont typeface="Wingdings 3" panose="05040102010807070707" pitchFamily="18" charset="2"/>
              <a:buChar char=""/>
              <a:tabLst/>
              <a:defRPr/>
            </a:pPr>
            <a:r>
              <a:rPr lang="en-US" sz="2000" dirty="0">
                <a:solidFill>
                  <a:schemeClr val="tx1"/>
                </a:solidFill>
                <a:latin typeface="Arial Nova" panose="020B0504020202020204" pitchFamily="34" charset="0"/>
              </a:rPr>
              <a:t>By Limitation</a:t>
            </a:r>
          </a:p>
          <a:p>
            <a:pPr marR="0" lvl="0" algn="l" defTabSz="457200" rtl="0" eaLnBrk="1" fontAlgn="auto" latinLnBrk="0" hangingPunct="1">
              <a:lnSpc>
                <a:spcPct val="100000"/>
              </a:lnSpc>
              <a:spcBef>
                <a:spcPts val="576"/>
              </a:spcBef>
              <a:spcAft>
                <a:spcPts val="1200"/>
              </a:spcAft>
              <a:buClr>
                <a:schemeClr val="accent1"/>
              </a:buClr>
              <a:buSzTx/>
              <a:buFont typeface="Wingdings 3" panose="05040102010807070707" pitchFamily="18" charset="2"/>
              <a:buChar char=""/>
              <a:tabLst/>
              <a:defRPr/>
            </a:pPr>
            <a:r>
              <a:rPr lang="en-US" sz="2000" dirty="0">
                <a:solidFill>
                  <a:schemeClr val="tx1"/>
                </a:solidFill>
                <a:latin typeface="Arial Nova" panose="020B0504020202020204" pitchFamily="34" charset="0"/>
              </a:rPr>
              <a:t>By Work-Related Function</a:t>
            </a:r>
          </a:p>
          <a:p>
            <a:pPr marR="0" lvl="0" algn="l" defTabSz="457200" rtl="0" eaLnBrk="1" fontAlgn="auto" latinLnBrk="0" hangingPunct="1">
              <a:lnSpc>
                <a:spcPct val="100000"/>
              </a:lnSpc>
              <a:spcBef>
                <a:spcPts val="576"/>
              </a:spcBef>
              <a:spcAft>
                <a:spcPts val="1200"/>
              </a:spcAft>
              <a:buClr>
                <a:schemeClr val="accent1"/>
              </a:buClr>
              <a:buSzTx/>
              <a:buFont typeface="Wingdings 3" panose="05040102010807070707" pitchFamily="18" charset="2"/>
              <a:buChar char=""/>
              <a:tabLst/>
              <a:defRPr/>
            </a:pPr>
            <a:r>
              <a:rPr lang="en-US" sz="2000" dirty="0">
                <a:solidFill>
                  <a:schemeClr val="tx1"/>
                </a:solidFill>
                <a:latin typeface="Arial Nova" panose="020B0504020202020204" pitchFamily="34" charset="0"/>
              </a:rPr>
              <a:t>By Topic</a:t>
            </a:r>
          </a:p>
          <a:p>
            <a:pPr marR="0" lvl="0" algn="l" defTabSz="457200" rtl="0" eaLnBrk="1" fontAlgn="auto" latinLnBrk="0" hangingPunct="1">
              <a:lnSpc>
                <a:spcPct val="100000"/>
              </a:lnSpc>
              <a:spcBef>
                <a:spcPts val="576"/>
              </a:spcBef>
              <a:spcAft>
                <a:spcPts val="1200"/>
              </a:spcAft>
              <a:buClr>
                <a:schemeClr val="accent1"/>
              </a:buClr>
              <a:buSzTx/>
              <a:buFont typeface="Wingdings 3" panose="05040102010807070707" pitchFamily="18" charset="2"/>
              <a:buChar char=""/>
              <a:tabLst/>
              <a:defRPr/>
            </a:pPr>
            <a:r>
              <a:rPr lang="en-US" sz="2000" dirty="0">
                <a:solidFill>
                  <a:schemeClr val="tx1"/>
                </a:solidFill>
                <a:latin typeface="Arial Nova" panose="020B0504020202020204" pitchFamily="34" charset="0"/>
              </a:rPr>
              <a:t>By Accommodation</a:t>
            </a:r>
          </a:p>
        </p:txBody>
      </p:sp>
      <p:sp>
        <p:nvSpPr>
          <p:cNvPr id="14" name="Arrow: Down 13">
            <a:extLst>
              <a:ext uri="{FF2B5EF4-FFF2-40B4-BE49-F238E27FC236}">
                <a16:creationId xmlns:a16="http://schemas.microsoft.com/office/drawing/2014/main" id="{31343E77-EE6E-0CCC-056B-8DBCDA2ADF38}"/>
              </a:ext>
              <a:ext uri="{C183D7F6-B498-43B3-948B-1728B52AA6E4}">
                <adec:decorative xmlns:adec="http://schemas.microsoft.com/office/drawing/2017/decorative" val="1"/>
              </a:ext>
            </a:extLst>
          </p:cNvPr>
          <p:cNvSpPr/>
          <p:nvPr/>
        </p:nvSpPr>
        <p:spPr>
          <a:xfrm>
            <a:off x="5188414" y="2353055"/>
            <a:ext cx="484632" cy="422219"/>
          </a:xfrm>
          <a:prstGeom prst="downArrow">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By Disability (indicated with blue arrow)&#10;By Limitation&#10;By Work-related Function&#10;By topic&#10;By Accommodation">
            <a:extLst>
              <a:ext uri="{FF2B5EF4-FFF2-40B4-BE49-F238E27FC236}">
                <a16:creationId xmlns:a16="http://schemas.microsoft.com/office/drawing/2014/main" id="{71F06F1C-B11E-67BE-571D-3FD78E0FDBA8}"/>
              </a:ext>
            </a:extLst>
          </p:cNvPr>
          <p:cNvPicPr>
            <a:picLocks noChangeAspect="1"/>
          </p:cNvPicPr>
          <p:nvPr/>
        </p:nvPicPr>
        <p:blipFill>
          <a:blip r:embed="rId3"/>
          <a:stretch>
            <a:fillRect/>
          </a:stretch>
        </p:blipFill>
        <p:spPr>
          <a:xfrm>
            <a:off x="4760213" y="2760773"/>
            <a:ext cx="6430526" cy="983857"/>
          </a:xfrm>
          <a:prstGeom prst="rect">
            <a:avLst/>
          </a:prstGeom>
        </p:spPr>
      </p:pic>
      <p:pic>
        <p:nvPicPr>
          <p:cNvPr id="13" name="Picture 12" descr="health condition examples A to Z">
            <a:extLst>
              <a:ext uri="{FF2B5EF4-FFF2-40B4-BE49-F238E27FC236}">
                <a16:creationId xmlns:a16="http://schemas.microsoft.com/office/drawing/2014/main" id="{4CA2E014-CEE7-BC52-F2C0-1185147A0841}"/>
              </a:ext>
            </a:extLst>
          </p:cNvPr>
          <p:cNvPicPr>
            <a:picLocks noChangeAspect="1"/>
          </p:cNvPicPr>
          <p:nvPr/>
        </p:nvPicPr>
        <p:blipFill>
          <a:blip r:embed="rId4"/>
          <a:stretch>
            <a:fillRect/>
          </a:stretch>
        </p:blipFill>
        <p:spPr>
          <a:xfrm>
            <a:off x="4760213" y="3869918"/>
            <a:ext cx="6430526" cy="1737695"/>
          </a:xfrm>
          <a:prstGeom prst="rect">
            <a:avLst/>
          </a:prstGeom>
        </p:spPr>
      </p:pic>
      <p:sp>
        <p:nvSpPr>
          <p:cNvPr id="2" name="Slide Number Placeholder 2">
            <a:extLst>
              <a:ext uri="{FF2B5EF4-FFF2-40B4-BE49-F238E27FC236}">
                <a16:creationId xmlns:a16="http://schemas.microsoft.com/office/drawing/2014/main" id="{589209B4-7E10-CC70-23F1-265D501AEE00}"/>
              </a:ext>
            </a:extLst>
          </p:cNvPr>
          <p:cNvSpPr txBox="1">
            <a:spLocks/>
          </p:cNvSpPr>
          <p:nvPr/>
        </p:nvSpPr>
        <p:spPr>
          <a:xfrm>
            <a:off x="9916366" y="6938381"/>
            <a:ext cx="838199" cy="767687"/>
          </a:xfrm>
          <a:prstGeom prst="rect">
            <a:avLst/>
          </a:prstGeom>
        </p:spPr>
        <p:txBody>
          <a:bodyPr vert="horz" lIns="91440" tIns="45720" rIns="91440" bIns="45720" rtlCol="0" anchor="b"/>
          <a:lstStyle>
            <a:defPPr>
              <a:defRPr lang="en-US"/>
            </a:defPPr>
            <a:lvl1pPr marL="0" algn="ctr" defTabSz="457200" rtl="0" eaLnBrk="1" latinLnBrk="0" hangingPunct="1">
              <a:defRPr sz="2800" b="0" i="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FF96B15-8338-45D5-A943-561235072D66}" type="slidenum">
              <a:rPr lang="en-US" smtClean="0"/>
              <a:pPr/>
              <a:t>23</a:t>
            </a:fld>
            <a:endParaRPr lang="en-US" dirty="0"/>
          </a:p>
        </p:txBody>
      </p:sp>
    </p:spTree>
    <p:extLst>
      <p:ext uri="{BB962C8B-B14F-4D97-AF65-F5344CB8AC3E}">
        <p14:creationId xmlns:p14="http://schemas.microsoft.com/office/powerpoint/2010/main" val="14837769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E5D0D-1C6D-9A92-5DEA-86B6DF5A483A}"/>
              </a:ext>
            </a:extLst>
          </p:cNvPr>
          <p:cNvSpPr>
            <a:spLocks noGrp="1"/>
          </p:cNvSpPr>
          <p:nvPr>
            <p:ph type="title"/>
          </p:nvPr>
        </p:nvSpPr>
        <p:spPr/>
        <p:txBody>
          <a:bodyPr/>
          <a:lstStyle/>
          <a:p>
            <a:r>
              <a:rPr lang="en-US" dirty="0"/>
              <a:t>Examples of Sensory A to Z Resources</a:t>
            </a:r>
          </a:p>
        </p:txBody>
      </p:sp>
      <p:sp>
        <p:nvSpPr>
          <p:cNvPr id="3" name="Content Placeholder 2">
            <a:extLst>
              <a:ext uri="{FF2B5EF4-FFF2-40B4-BE49-F238E27FC236}">
                <a16:creationId xmlns:a16="http://schemas.microsoft.com/office/drawing/2014/main" id="{A74F4938-FE0B-2FCB-0254-7FD23240631C}"/>
              </a:ext>
            </a:extLst>
          </p:cNvPr>
          <p:cNvSpPr>
            <a:spLocks noGrp="1"/>
          </p:cNvSpPr>
          <p:nvPr>
            <p:ph idx="1"/>
          </p:nvPr>
        </p:nvSpPr>
        <p:spPr>
          <a:xfrm>
            <a:off x="1154954" y="2359742"/>
            <a:ext cx="8761412" cy="4198374"/>
          </a:xfrm>
        </p:spPr>
        <p:txBody>
          <a:bodyPr>
            <a:normAutofit fontScale="70000" lnSpcReduction="20000"/>
          </a:bodyPr>
          <a:lstStyle/>
          <a:p>
            <a:pPr>
              <a:lnSpc>
                <a:spcPct val="120000"/>
              </a:lnSpc>
              <a:spcAft>
                <a:spcPts val="600"/>
              </a:spcAft>
            </a:pPr>
            <a:r>
              <a:rPr lang="en-US" sz="2600" dirty="0">
                <a:solidFill>
                  <a:schemeClr val="tx1"/>
                </a:solidFill>
                <a:latin typeface="Arial Nova" panose="020B0504020202020204" pitchFamily="34" charset="0"/>
              </a:rPr>
              <a:t>A to Z: </a:t>
            </a:r>
            <a:r>
              <a:rPr lang="en-US" sz="2600" dirty="0">
                <a:solidFill>
                  <a:schemeClr val="tx1"/>
                </a:solidFill>
                <a:latin typeface="Arial Nova" panose="020B0504020202020204" pitchFamily="34" charset="0"/>
                <a:hlinkClick r:id="rId2"/>
              </a:rPr>
              <a:t>Allergies</a:t>
            </a:r>
            <a:endParaRPr lang="en-US" sz="2600" dirty="0">
              <a:solidFill>
                <a:schemeClr val="tx1"/>
              </a:solidFill>
              <a:latin typeface="Arial Nova" panose="020B0504020202020204" pitchFamily="34" charset="0"/>
            </a:endParaRPr>
          </a:p>
          <a:p>
            <a:pPr>
              <a:lnSpc>
                <a:spcPct val="120000"/>
              </a:lnSpc>
              <a:spcAft>
                <a:spcPts val="600"/>
              </a:spcAft>
            </a:pPr>
            <a:r>
              <a:rPr lang="en-US" sz="2600" dirty="0">
                <a:solidFill>
                  <a:schemeClr val="tx1"/>
                </a:solidFill>
                <a:latin typeface="Arial Nova" panose="020B0504020202020204" pitchFamily="34" charset="0"/>
              </a:rPr>
              <a:t>A to Z: </a:t>
            </a:r>
            <a:r>
              <a:rPr lang="en-US" sz="2600" dirty="0">
                <a:solidFill>
                  <a:schemeClr val="tx1"/>
                </a:solidFill>
                <a:latin typeface="Arial Nova" panose="020B0504020202020204" pitchFamily="34" charset="0"/>
                <a:hlinkClick r:id="rId3"/>
              </a:rPr>
              <a:t>Blindness</a:t>
            </a:r>
            <a:r>
              <a:rPr lang="en-US" sz="2600" dirty="0">
                <a:solidFill>
                  <a:schemeClr val="tx1"/>
                </a:solidFill>
                <a:latin typeface="Arial Nova" panose="020B0504020202020204" pitchFamily="34" charset="0"/>
              </a:rPr>
              <a:t> and A to Z: </a:t>
            </a:r>
            <a:r>
              <a:rPr lang="en-US" sz="2600" dirty="0">
                <a:solidFill>
                  <a:schemeClr val="tx1"/>
                </a:solidFill>
                <a:latin typeface="Arial Nova" panose="020B0504020202020204" pitchFamily="34" charset="0"/>
                <a:hlinkClick r:id="rId4"/>
              </a:rPr>
              <a:t>Low Vision</a:t>
            </a:r>
            <a:endParaRPr lang="en-US" sz="2600" dirty="0">
              <a:solidFill>
                <a:schemeClr val="tx1"/>
              </a:solidFill>
              <a:latin typeface="Arial Nova" panose="020B0504020202020204" pitchFamily="34" charset="0"/>
            </a:endParaRPr>
          </a:p>
          <a:p>
            <a:pPr>
              <a:lnSpc>
                <a:spcPct val="120000"/>
              </a:lnSpc>
              <a:spcAft>
                <a:spcPts val="600"/>
              </a:spcAft>
            </a:pPr>
            <a:r>
              <a:rPr lang="en-US" sz="2600" dirty="0">
                <a:solidFill>
                  <a:schemeClr val="tx1"/>
                </a:solidFill>
                <a:latin typeface="Arial Nova" panose="020B0504020202020204" pitchFamily="34" charset="0"/>
              </a:rPr>
              <a:t>A to Z: </a:t>
            </a:r>
            <a:r>
              <a:rPr lang="en-US" sz="2600" dirty="0">
                <a:solidFill>
                  <a:schemeClr val="tx1"/>
                </a:solidFill>
                <a:latin typeface="Arial Nova" panose="020B0504020202020204" pitchFamily="34" charset="0"/>
                <a:hlinkClick r:id="rId5"/>
              </a:rPr>
              <a:t>Food Allergy</a:t>
            </a:r>
            <a:endParaRPr lang="en-US" sz="2600" dirty="0">
              <a:solidFill>
                <a:schemeClr val="tx1"/>
              </a:solidFill>
              <a:latin typeface="Arial Nova" panose="020B0504020202020204" pitchFamily="34" charset="0"/>
            </a:endParaRPr>
          </a:p>
          <a:p>
            <a:pPr>
              <a:lnSpc>
                <a:spcPct val="120000"/>
              </a:lnSpc>
              <a:spcAft>
                <a:spcPts val="600"/>
              </a:spcAft>
            </a:pPr>
            <a:r>
              <a:rPr lang="en-US" sz="2600" dirty="0">
                <a:solidFill>
                  <a:schemeClr val="tx1"/>
                </a:solidFill>
                <a:latin typeface="Arial Nova" panose="020B0504020202020204" pitchFamily="34" charset="0"/>
              </a:rPr>
              <a:t>A to Z: </a:t>
            </a:r>
            <a:r>
              <a:rPr lang="en-US" sz="2600" dirty="0">
                <a:solidFill>
                  <a:schemeClr val="tx1"/>
                </a:solidFill>
                <a:latin typeface="Arial Nova" panose="020B0504020202020204" pitchFamily="34" charset="0"/>
                <a:hlinkClick r:id="rId6"/>
              </a:rPr>
              <a:t>Fragrance Sensitivity</a:t>
            </a:r>
            <a:endParaRPr lang="en-US" sz="2600" dirty="0">
              <a:solidFill>
                <a:schemeClr val="tx1"/>
              </a:solidFill>
              <a:latin typeface="Arial Nova" panose="020B0504020202020204" pitchFamily="34" charset="0"/>
            </a:endParaRPr>
          </a:p>
          <a:p>
            <a:pPr>
              <a:lnSpc>
                <a:spcPct val="120000"/>
              </a:lnSpc>
              <a:spcAft>
                <a:spcPts val="600"/>
              </a:spcAft>
            </a:pPr>
            <a:r>
              <a:rPr lang="en-US" sz="2600" dirty="0">
                <a:solidFill>
                  <a:schemeClr val="tx1"/>
                </a:solidFill>
                <a:latin typeface="Arial Nova" panose="020B0504020202020204" pitchFamily="34" charset="0"/>
              </a:rPr>
              <a:t>A to Z: </a:t>
            </a:r>
            <a:r>
              <a:rPr lang="en-US" sz="2600" dirty="0">
                <a:solidFill>
                  <a:schemeClr val="tx1"/>
                </a:solidFill>
                <a:latin typeface="Arial Nova" panose="020B0504020202020204" pitchFamily="34" charset="0"/>
                <a:hlinkClick r:id="rId7"/>
              </a:rPr>
              <a:t>Hearing Impairment</a:t>
            </a:r>
            <a:r>
              <a:rPr lang="en-US" sz="2600" dirty="0">
                <a:solidFill>
                  <a:schemeClr val="tx1"/>
                </a:solidFill>
                <a:latin typeface="Arial Nova" panose="020B0504020202020204" pitchFamily="34" charset="0"/>
              </a:rPr>
              <a:t> and A to Z: </a:t>
            </a:r>
            <a:r>
              <a:rPr lang="en-US" sz="2600" dirty="0">
                <a:solidFill>
                  <a:schemeClr val="tx1"/>
                </a:solidFill>
                <a:latin typeface="Arial Nova" panose="020B0504020202020204" pitchFamily="34" charset="0"/>
                <a:hlinkClick r:id="rId8"/>
              </a:rPr>
              <a:t>Deafness</a:t>
            </a:r>
            <a:endParaRPr lang="en-US" sz="2600" dirty="0">
              <a:solidFill>
                <a:schemeClr val="tx1"/>
              </a:solidFill>
              <a:latin typeface="Arial Nova" panose="020B0504020202020204" pitchFamily="34" charset="0"/>
            </a:endParaRPr>
          </a:p>
          <a:p>
            <a:pPr>
              <a:lnSpc>
                <a:spcPct val="120000"/>
              </a:lnSpc>
              <a:spcAft>
                <a:spcPts val="600"/>
              </a:spcAft>
            </a:pPr>
            <a:r>
              <a:rPr lang="en-US" sz="2600" dirty="0">
                <a:solidFill>
                  <a:schemeClr val="tx1"/>
                </a:solidFill>
                <a:latin typeface="Arial Nova" panose="020B0504020202020204" pitchFamily="34" charset="0"/>
              </a:rPr>
              <a:t>A to Z: </a:t>
            </a:r>
            <a:r>
              <a:rPr lang="en-US" sz="2600" dirty="0">
                <a:solidFill>
                  <a:schemeClr val="tx1"/>
                </a:solidFill>
                <a:latin typeface="Arial Nova" panose="020B0504020202020204" pitchFamily="34" charset="0"/>
                <a:hlinkClick r:id="rId9"/>
              </a:rPr>
              <a:t>Long COVID</a:t>
            </a:r>
            <a:endParaRPr lang="en-US" sz="2600" dirty="0">
              <a:solidFill>
                <a:schemeClr val="tx1"/>
              </a:solidFill>
              <a:latin typeface="Arial Nova" panose="020B0504020202020204" pitchFamily="34" charset="0"/>
            </a:endParaRPr>
          </a:p>
          <a:p>
            <a:pPr>
              <a:lnSpc>
                <a:spcPct val="120000"/>
              </a:lnSpc>
              <a:spcAft>
                <a:spcPts val="600"/>
              </a:spcAft>
            </a:pPr>
            <a:r>
              <a:rPr lang="en-US" sz="2600" dirty="0">
                <a:solidFill>
                  <a:schemeClr val="tx1"/>
                </a:solidFill>
                <a:latin typeface="Arial Nova" panose="020B0504020202020204" pitchFamily="34" charset="0"/>
              </a:rPr>
              <a:t>A to Z: </a:t>
            </a:r>
            <a:r>
              <a:rPr lang="en-US" sz="2600" dirty="0">
                <a:solidFill>
                  <a:schemeClr val="tx1"/>
                </a:solidFill>
                <a:latin typeface="Arial Nova" panose="020B0504020202020204" pitchFamily="34" charset="0"/>
                <a:hlinkClick r:id="rId10"/>
              </a:rPr>
              <a:t>Multiple Chemical Sensitivity</a:t>
            </a:r>
            <a:endParaRPr lang="en-US" sz="2600" dirty="0">
              <a:solidFill>
                <a:schemeClr val="tx1"/>
              </a:solidFill>
              <a:latin typeface="Arial Nova" panose="020B0504020202020204" pitchFamily="34" charset="0"/>
            </a:endParaRPr>
          </a:p>
          <a:p>
            <a:pPr>
              <a:lnSpc>
                <a:spcPct val="120000"/>
              </a:lnSpc>
              <a:spcAft>
                <a:spcPts val="600"/>
              </a:spcAft>
            </a:pPr>
            <a:r>
              <a:rPr lang="en-US" sz="2600" dirty="0">
                <a:solidFill>
                  <a:schemeClr val="tx1"/>
                </a:solidFill>
                <a:latin typeface="Arial Nova" panose="020B0504020202020204" pitchFamily="34" charset="0"/>
              </a:rPr>
              <a:t>A to Z: </a:t>
            </a:r>
            <a:r>
              <a:rPr lang="en-US" sz="2600" dirty="0">
                <a:solidFill>
                  <a:schemeClr val="tx1"/>
                </a:solidFill>
                <a:latin typeface="Arial Nova" panose="020B0504020202020204" pitchFamily="34" charset="0"/>
                <a:hlinkClick r:id="rId11"/>
              </a:rPr>
              <a:t>Respiratory Impairment</a:t>
            </a:r>
            <a:endParaRPr lang="en-US" sz="2600" dirty="0">
              <a:solidFill>
                <a:schemeClr val="tx1"/>
              </a:solidFill>
              <a:latin typeface="Arial Nova" panose="020B0504020202020204" pitchFamily="34" charset="0"/>
            </a:endParaRPr>
          </a:p>
          <a:p>
            <a:pPr>
              <a:lnSpc>
                <a:spcPct val="120000"/>
              </a:lnSpc>
              <a:spcAft>
                <a:spcPts val="600"/>
              </a:spcAft>
            </a:pPr>
            <a:r>
              <a:rPr lang="en-US" sz="2600" dirty="0">
                <a:solidFill>
                  <a:schemeClr val="tx1"/>
                </a:solidFill>
                <a:latin typeface="Arial Nova" panose="020B0504020202020204" pitchFamily="34" charset="0"/>
              </a:rPr>
              <a:t>A to Z: </a:t>
            </a:r>
            <a:r>
              <a:rPr lang="en-US" sz="2600" dirty="0">
                <a:solidFill>
                  <a:schemeClr val="tx1"/>
                </a:solidFill>
                <a:latin typeface="Arial Nova" panose="020B0504020202020204" pitchFamily="34" charset="0"/>
                <a:hlinkClick r:id="rId12"/>
              </a:rPr>
              <a:t>Speech-Language Impairment</a:t>
            </a:r>
            <a:endParaRPr lang="en-US" dirty="0">
              <a:solidFill>
                <a:schemeClr val="tx1"/>
              </a:solidFill>
              <a:latin typeface="Arial Nova" panose="020B0504020202020204" pitchFamily="34" charset="0"/>
            </a:endParaRPr>
          </a:p>
        </p:txBody>
      </p:sp>
      <p:sp>
        <p:nvSpPr>
          <p:cNvPr id="4" name="Slide Number Placeholder 3">
            <a:extLst>
              <a:ext uri="{FF2B5EF4-FFF2-40B4-BE49-F238E27FC236}">
                <a16:creationId xmlns:a16="http://schemas.microsoft.com/office/drawing/2014/main" id="{EA578B06-64EC-4789-CCB3-6D484DE0071A}"/>
              </a:ext>
            </a:extLst>
          </p:cNvPr>
          <p:cNvSpPr>
            <a:spLocks noGrp="1"/>
          </p:cNvSpPr>
          <p:nvPr>
            <p:ph type="sldNum" sz="quarter" idx="12"/>
          </p:nvPr>
        </p:nvSpPr>
        <p:spPr/>
        <p:txBody>
          <a:bodyPr/>
          <a:lstStyle/>
          <a:p>
            <a:fld id="{9FF96B15-8338-45D5-A943-561235072D66}" type="slidenum">
              <a:rPr lang="en-US" noProof="0" smtClean="0"/>
              <a:t>24</a:t>
            </a:fld>
            <a:endParaRPr lang="en-US" noProof="0" dirty="0"/>
          </a:p>
        </p:txBody>
      </p:sp>
    </p:spTree>
    <p:extLst>
      <p:ext uri="{BB962C8B-B14F-4D97-AF65-F5344CB8AC3E}">
        <p14:creationId xmlns:p14="http://schemas.microsoft.com/office/powerpoint/2010/main" val="35201781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045773-432F-4AD1-F82C-942AF3172F3E}"/>
              </a:ext>
            </a:extLst>
          </p:cNvPr>
          <p:cNvSpPr>
            <a:spLocks noGrp="1"/>
          </p:cNvSpPr>
          <p:nvPr>
            <p:ph type="title"/>
          </p:nvPr>
        </p:nvSpPr>
        <p:spPr>
          <a:xfrm>
            <a:off x="1126818" y="1088256"/>
            <a:ext cx="8761413" cy="706964"/>
          </a:xfrm>
        </p:spPr>
        <p:txBody>
          <a:bodyPr/>
          <a:lstStyle/>
          <a:p>
            <a:r>
              <a:rPr lang="en-US" dirty="0"/>
              <a:t>ADA Library</a:t>
            </a:r>
          </a:p>
        </p:txBody>
      </p:sp>
      <p:pic>
        <p:nvPicPr>
          <p:cNvPr id="6" name="Picture 5" descr="AskJAN.org Navigation Menu - Fourth link: ADA Library">
            <a:extLst>
              <a:ext uri="{FF2B5EF4-FFF2-40B4-BE49-F238E27FC236}">
                <a16:creationId xmlns:a16="http://schemas.microsoft.com/office/drawing/2014/main" id="{7BD16AA7-3807-2A2C-3208-C76A7449C82E}"/>
              </a:ext>
            </a:extLst>
          </p:cNvPr>
          <p:cNvPicPr>
            <a:picLocks noChangeAspect="1"/>
          </p:cNvPicPr>
          <p:nvPr/>
        </p:nvPicPr>
        <p:blipFill>
          <a:blip r:embed="rId3"/>
          <a:stretch>
            <a:fillRect/>
          </a:stretch>
        </p:blipFill>
        <p:spPr>
          <a:xfrm>
            <a:off x="962556" y="638172"/>
            <a:ext cx="9389984" cy="357512"/>
          </a:xfrm>
          <a:prstGeom prst="rect">
            <a:avLst/>
          </a:prstGeom>
        </p:spPr>
      </p:pic>
      <p:sp>
        <p:nvSpPr>
          <p:cNvPr id="5" name="Content Placeholder 4">
            <a:extLst>
              <a:ext uri="{FF2B5EF4-FFF2-40B4-BE49-F238E27FC236}">
                <a16:creationId xmlns:a16="http://schemas.microsoft.com/office/drawing/2014/main" id="{1854BEA0-09DA-FCD4-EC27-00371D291FE4}"/>
              </a:ext>
            </a:extLst>
          </p:cNvPr>
          <p:cNvSpPr>
            <a:spLocks noGrp="1"/>
          </p:cNvSpPr>
          <p:nvPr>
            <p:ph sz="half" idx="1"/>
          </p:nvPr>
        </p:nvSpPr>
        <p:spPr>
          <a:xfrm>
            <a:off x="489503" y="2378840"/>
            <a:ext cx="4359667" cy="3936416"/>
          </a:xfrm>
        </p:spPr>
        <p:txBody>
          <a:bodyPr>
            <a:noAutofit/>
          </a:bodyPr>
          <a:lstStyle/>
          <a:p>
            <a:pPr marL="0" marR="0" lvl="0" indent="0" algn="l" defTabSz="457200" rtl="0" eaLnBrk="1" fontAlgn="auto" latinLnBrk="0" hangingPunct="1">
              <a:lnSpc>
                <a:spcPct val="100000"/>
              </a:lnSpc>
              <a:spcBef>
                <a:spcPts val="576"/>
              </a:spcBef>
              <a:spcAft>
                <a:spcPts val="1200"/>
              </a:spcAft>
              <a:buClr>
                <a:schemeClr val="accent1"/>
              </a:buClr>
              <a:buSzTx/>
              <a:buNone/>
              <a:tabLst/>
              <a:defRPr/>
            </a:pPr>
            <a:r>
              <a:rPr kumimoji="0" lang="en-US" sz="2400" b="0" i="0" u="none" strike="noStrike" kern="1200" cap="none" spc="0" normalizeH="0" baseline="0" noProof="0" dirty="0">
                <a:ln>
                  <a:noFill/>
                </a:ln>
                <a:solidFill>
                  <a:schemeClr val="tx1"/>
                </a:solidFill>
                <a:effectLst/>
                <a:uLnTx/>
                <a:uFillTx/>
                <a:latin typeface="Arial Nova" panose="020B0504020202020204" pitchFamily="34" charset="0"/>
                <a:ea typeface="+mn-ea"/>
                <a:cs typeface="+mn-cs"/>
              </a:rPr>
              <a:t>Primary topics:</a:t>
            </a:r>
          </a:p>
          <a:p>
            <a:pPr marR="0" lvl="0" algn="l" defTabSz="457200" rtl="0" eaLnBrk="1" fontAlgn="auto" latinLnBrk="0" hangingPunct="1">
              <a:lnSpc>
                <a:spcPct val="100000"/>
              </a:lnSpc>
              <a:spcBef>
                <a:spcPts val="576"/>
              </a:spcBef>
              <a:spcAft>
                <a:spcPts val="1200"/>
              </a:spcAft>
              <a:buClr>
                <a:schemeClr val="accent1"/>
              </a:buClr>
              <a:buSzTx/>
              <a:buFont typeface="Wingdings 3" panose="05040102010807070707" pitchFamily="18" charset="2"/>
              <a:buChar char=""/>
              <a:tabLst/>
              <a:defRPr/>
            </a:pPr>
            <a:r>
              <a:rPr kumimoji="0" lang="en-US" sz="2000" b="0" i="0" u="none" strike="noStrike" kern="1200" cap="none" spc="0" normalizeH="0" baseline="0" noProof="0" dirty="0">
                <a:ln>
                  <a:noFill/>
                </a:ln>
                <a:solidFill>
                  <a:schemeClr val="tx1"/>
                </a:solidFill>
                <a:effectLst/>
                <a:uLnTx/>
                <a:uFillTx/>
                <a:latin typeface="Arial Nova" panose="020B0504020202020204" pitchFamily="34" charset="0"/>
                <a:ea typeface="+mn-ea"/>
                <a:cs typeface="+mn-cs"/>
              </a:rPr>
              <a:t>ADA Amendments Act (ADAAA)</a:t>
            </a:r>
          </a:p>
          <a:p>
            <a:pPr marR="0" lvl="0" algn="l" defTabSz="457200" rtl="0" eaLnBrk="1" fontAlgn="auto" latinLnBrk="0" hangingPunct="1">
              <a:lnSpc>
                <a:spcPct val="100000"/>
              </a:lnSpc>
              <a:spcBef>
                <a:spcPts val="576"/>
              </a:spcBef>
              <a:spcAft>
                <a:spcPts val="1200"/>
              </a:spcAft>
              <a:buClr>
                <a:schemeClr val="accent1"/>
              </a:buClr>
              <a:buSzTx/>
              <a:buFont typeface="Wingdings 3" panose="05040102010807070707" pitchFamily="18" charset="2"/>
              <a:buChar char=""/>
              <a:tabLst/>
              <a:defRPr/>
            </a:pPr>
            <a:r>
              <a:rPr kumimoji="0" lang="en-US" sz="2000" b="0" i="0" u="none" strike="noStrike" kern="1200" cap="none" spc="0" normalizeH="0" baseline="0" noProof="0" dirty="0">
                <a:ln>
                  <a:noFill/>
                </a:ln>
                <a:solidFill>
                  <a:schemeClr val="tx1"/>
                </a:solidFill>
                <a:effectLst/>
                <a:uLnTx/>
                <a:uFillTx/>
                <a:latin typeface="Arial Nova" panose="020B0504020202020204" pitchFamily="34" charset="0"/>
                <a:ea typeface="+mn-ea"/>
                <a:cs typeface="+mn-cs"/>
              </a:rPr>
              <a:t>General ADA topics</a:t>
            </a:r>
          </a:p>
          <a:p>
            <a:pPr marR="0" lvl="0" algn="l" defTabSz="457200" rtl="0" eaLnBrk="1" fontAlgn="auto" latinLnBrk="0" hangingPunct="1">
              <a:lnSpc>
                <a:spcPct val="100000"/>
              </a:lnSpc>
              <a:spcBef>
                <a:spcPts val="576"/>
              </a:spcBef>
              <a:spcAft>
                <a:spcPts val="1200"/>
              </a:spcAft>
              <a:buClr>
                <a:schemeClr val="accent1"/>
              </a:buClr>
              <a:buSzTx/>
              <a:buFont typeface="Wingdings 3" panose="05040102010807070707" pitchFamily="18" charset="2"/>
              <a:buChar char=""/>
              <a:tabLst/>
              <a:defRPr/>
            </a:pPr>
            <a:r>
              <a:rPr kumimoji="0" lang="en-US" sz="2000" b="0" i="0" u="none" strike="noStrike" kern="1200" cap="none" spc="0" normalizeH="0" baseline="0" noProof="0" dirty="0">
                <a:ln>
                  <a:noFill/>
                </a:ln>
                <a:solidFill>
                  <a:schemeClr val="tx1"/>
                </a:solidFill>
                <a:effectLst/>
                <a:uLnTx/>
                <a:uFillTx/>
                <a:latin typeface="Arial Nova" panose="020B0504020202020204" pitchFamily="34" charset="0"/>
                <a:ea typeface="+mn-ea"/>
                <a:cs typeface="+mn-cs"/>
              </a:rPr>
              <a:t>Employment (Title I)</a:t>
            </a:r>
          </a:p>
          <a:p>
            <a:pPr marR="0" lvl="0" algn="l" defTabSz="457200" rtl="0" eaLnBrk="1" fontAlgn="auto" latinLnBrk="0" hangingPunct="1">
              <a:lnSpc>
                <a:spcPct val="100000"/>
              </a:lnSpc>
              <a:spcBef>
                <a:spcPts val="576"/>
              </a:spcBef>
              <a:spcAft>
                <a:spcPts val="1200"/>
              </a:spcAft>
              <a:buClr>
                <a:schemeClr val="accent1"/>
              </a:buClr>
              <a:buSzTx/>
              <a:buFont typeface="Wingdings 3" panose="05040102010807070707" pitchFamily="18" charset="2"/>
              <a:buChar char=""/>
              <a:tabLst/>
              <a:defRPr/>
            </a:pPr>
            <a:r>
              <a:rPr kumimoji="0" lang="en-US" sz="2000" b="0" i="0" u="none" strike="noStrike" kern="1200" cap="none" spc="0" normalizeH="0" baseline="0" noProof="0" dirty="0">
                <a:ln>
                  <a:noFill/>
                </a:ln>
                <a:solidFill>
                  <a:schemeClr val="tx1"/>
                </a:solidFill>
                <a:effectLst/>
                <a:uLnTx/>
                <a:uFillTx/>
                <a:latin typeface="Arial Nova" panose="020B0504020202020204" pitchFamily="34" charset="0"/>
                <a:ea typeface="+mn-ea"/>
                <a:cs typeface="+mn-cs"/>
              </a:rPr>
              <a:t>Title I Regulations</a:t>
            </a:r>
          </a:p>
          <a:p>
            <a:pPr marR="0" lvl="0" algn="l" defTabSz="457200" rtl="0" eaLnBrk="1" fontAlgn="auto" latinLnBrk="0" hangingPunct="1">
              <a:lnSpc>
                <a:spcPct val="100000"/>
              </a:lnSpc>
              <a:spcBef>
                <a:spcPts val="576"/>
              </a:spcBef>
              <a:spcAft>
                <a:spcPts val="1200"/>
              </a:spcAft>
              <a:buClr>
                <a:schemeClr val="accent1"/>
              </a:buClr>
              <a:buSzTx/>
              <a:buFont typeface="Wingdings 3" panose="05040102010807070707" pitchFamily="18" charset="2"/>
              <a:buChar char=""/>
              <a:tabLst/>
              <a:defRPr/>
            </a:pPr>
            <a:r>
              <a:rPr kumimoji="0" lang="en-US" sz="2000" b="0" i="0" u="none" strike="noStrike" kern="1200" cap="none" spc="0" normalizeH="0" baseline="0" noProof="0" dirty="0">
                <a:ln>
                  <a:noFill/>
                </a:ln>
                <a:solidFill>
                  <a:schemeClr val="tx1"/>
                </a:solidFill>
                <a:effectLst/>
                <a:uLnTx/>
                <a:uFillTx/>
                <a:latin typeface="Arial Nova" panose="020B0504020202020204" pitchFamily="34" charset="0"/>
                <a:ea typeface="+mn-ea"/>
                <a:cs typeface="+mn-cs"/>
              </a:rPr>
              <a:t>Equal Employment Opportunity Commission (EEOC) Guidance Documents, Fact Sheets, Reports, and Advisory Letters</a:t>
            </a:r>
          </a:p>
        </p:txBody>
      </p:sp>
      <p:sp>
        <p:nvSpPr>
          <p:cNvPr id="3" name="Slide Number Placeholder 2">
            <a:extLst>
              <a:ext uri="{FF2B5EF4-FFF2-40B4-BE49-F238E27FC236}">
                <a16:creationId xmlns:a16="http://schemas.microsoft.com/office/drawing/2014/main" id="{EAB525AC-18C9-5685-D05B-CAD45C55D922}"/>
              </a:ext>
              <a:ext uri="{C183D7F6-B498-43B3-948B-1728B52AA6E4}">
                <adec:decorative xmlns:adec="http://schemas.microsoft.com/office/drawing/2017/decorative" val="1"/>
              </a:ext>
            </a:extLst>
          </p:cNvPr>
          <p:cNvSpPr>
            <a:spLocks noGrp="1"/>
          </p:cNvSpPr>
          <p:nvPr>
            <p:ph type="sldNum" sz="quarter" idx="12"/>
          </p:nvPr>
        </p:nvSpPr>
        <p:spPr/>
        <p:txBody>
          <a:bodyPr/>
          <a:lstStyle/>
          <a:p>
            <a:fld id="{9FF96B15-8338-45D5-A943-561235072D66}" type="slidenum">
              <a:rPr lang="en-US" noProof="0" smtClean="0"/>
              <a:t>25</a:t>
            </a:fld>
            <a:endParaRPr lang="en-US" noProof="0" dirty="0"/>
          </a:p>
        </p:txBody>
      </p:sp>
      <p:pic>
        <p:nvPicPr>
          <p:cNvPr id="11" name="Picture 10" descr="Employment Title I - blue arrow indicating EEOC guidances">
            <a:extLst>
              <a:ext uri="{FF2B5EF4-FFF2-40B4-BE49-F238E27FC236}">
                <a16:creationId xmlns:a16="http://schemas.microsoft.com/office/drawing/2014/main" id="{AA2B4B59-53BC-186C-1FEE-5E9566CFAEEE}"/>
              </a:ext>
            </a:extLst>
          </p:cNvPr>
          <p:cNvPicPr>
            <a:picLocks noChangeAspect="1"/>
          </p:cNvPicPr>
          <p:nvPr/>
        </p:nvPicPr>
        <p:blipFill rotWithShape="1">
          <a:blip r:embed="rId4"/>
          <a:srcRect r="1441"/>
          <a:stretch/>
        </p:blipFill>
        <p:spPr>
          <a:xfrm>
            <a:off x="4849171" y="2378840"/>
            <a:ext cx="6601931" cy="4114800"/>
          </a:xfrm>
          <a:prstGeom prst="rect">
            <a:avLst/>
          </a:prstGeom>
        </p:spPr>
      </p:pic>
      <p:pic>
        <p:nvPicPr>
          <p:cNvPr id="12" name="Picture 11">
            <a:extLst>
              <a:ext uri="{FF2B5EF4-FFF2-40B4-BE49-F238E27FC236}">
                <a16:creationId xmlns:a16="http://schemas.microsoft.com/office/drawing/2014/main" id="{78E03B5D-A861-7B34-C045-D37FBA3BCE1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16200000">
            <a:off x="4577875" y="4527216"/>
            <a:ext cx="542591" cy="445047"/>
          </a:xfrm>
          <a:prstGeom prst="rect">
            <a:avLst/>
          </a:prstGeom>
        </p:spPr>
      </p:pic>
      <p:sp>
        <p:nvSpPr>
          <p:cNvPr id="2" name="Slide Number Placeholder 2">
            <a:extLst>
              <a:ext uri="{FF2B5EF4-FFF2-40B4-BE49-F238E27FC236}">
                <a16:creationId xmlns:a16="http://schemas.microsoft.com/office/drawing/2014/main" id="{316CD4AE-7A98-04E7-D608-470743C734B4}"/>
              </a:ext>
            </a:extLst>
          </p:cNvPr>
          <p:cNvSpPr txBox="1">
            <a:spLocks/>
          </p:cNvSpPr>
          <p:nvPr/>
        </p:nvSpPr>
        <p:spPr>
          <a:xfrm>
            <a:off x="10455244" y="7041377"/>
            <a:ext cx="838199" cy="767687"/>
          </a:xfrm>
          <a:prstGeom prst="rect">
            <a:avLst/>
          </a:prstGeom>
        </p:spPr>
        <p:txBody>
          <a:bodyPr vert="horz" lIns="91440" tIns="45720" rIns="91440" bIns="45720" rtlCol="0" anchor="b"/>
          <a:lstStyle>
            <a:defPPr>
              <a:defRPr lang="en-US"/>
            </a:defPPr>
            <a:lvl1pPr marL="0" algn="ctr" defTabSz="457200" rtl="0" eaLnBrk="1" latinLnBrk="0" hangingPunct="1">
              <a:defRPr sz="2800" b="0" i="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FF96B15-8338-45D5-A943-561235072D66}" type="slidenum">
              <a:rPr lang="en-US" smtClean="0"/>
              <a:pPr/>
              <a:t>25</a:t>
            </a:fld>
            <a:endParaRPr lang="en-US" dirty="0"/>
          </a:p>
        </p:txBody>
      </p:sp>
    </p:spTree>
    <p:extLst>
      <p:ext uri="{BB962C8B-B14F-4D97-AF65-F5344CB8AC3E}">
        <p14:creationId xmlns:p14="http://schemas.microsoft.com/office/powerpoint/2010/main" val="6320046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A3F7E58-3366-DAA0-F04B-56F3ED7AA139}"/>
              </a:ext>
            </a:extLst>
          </p:cNvPr>
          <p:cNvSpPr>
            <a:spLocks noGrp="1"/>
          </p:cNvSpPr>
          <p:nvPr>
            <p:ph type="title"/>
          </p:nvPr>
        </p:nvSpPr>
        <p:spPr>
          <a:xfrm>
            <a:off x="1154953" y="1120440"/>
            <a:ext cx="9827680" cy="706964"/>
          </a:xfrm>
        </p:spPr>
        <p:txBody>
          <a:bodyPr/>
          <a:lstStyle/>
          <a:p>
            <a:r>
              <a:rPr lang="en-US" sz="3500" dirty="0" err="1"/>
              <a:t>MyJAN</a:t>
            </a:r>
            <a:r>
              <a:rPr lang="en-US" sz="3500" dirty="0">
                <a:latin typeface="Arial Nova" panose="020B0504020202020204" pitchFamily="34" charset="0"/>
              </a:rPr>
              <a:t>—</a:t>
            </a:r>
            <a:r>
              <a:rPr lang="en-US" sz="2800" dirty="0"/>
              <a:t>A Personalized AskJAN.org Experience</a:t>
            </a:r>
            <a:endParaRPr lang="en-US" sz="3500" dirty="0"/>
          </a:p>
        </p:txBody>
      </p:sp>
      <p:pic>
        <p:nvPicPr>
          <p:cNvPr id="4" name="Picture 3" descr="AskJAN.org Navigation Menu - Sixth link: MyJAN">
            <a:extLst>
              <a:ext uri="{FF2B5EF4-FFF2-40B4-BE49-F238E27FC236}">
                <a16:creationId xmlns:a16="http://schemas.microsoft.com/office/drawing/2014/main" id="{9712E95D-E93D-DC28-8E70-BA2FA53FB7E6}"/>
              </a:ext>
            </a:extLst>
          </p:cNvPr>
          <p:cNvPicPr>
            <a:picLocks noChangeAspect="1"/>
          </p:cNvPicPr>
          <p:nvPr/>
        </p:nvPicPr>
        <p:blipFill>
          <a:blip r:embed="rId3"/>
          <a:stretch>
            <a:fillRect/>
          </a:stretch>
        </p:blipFill>
        <p:spPr>
          <a:xfrm>
            <a:off x="786581" y="638172"/>
            <a:ext cx="9565959" cy="357512"/>
          </a:xfrm>
          <a:prstGeom prst="rect">
            <a:avLst/>
          </a:prstGeom>
        </p:spPr>
      </p:pic>
      <p:sp>
        <p:nvSpPr>
          <p:cNvPr id="2" name="Content Placeholder 1">
            <a:extLst>
              <a:ext uri="{FF2B5EF4-FFF2-40B4-BE49-F238E27FC236}">
                <a16:creationId xmlns:a16="http://schemas.microsoft.com/office/drawing/2014/main" id="{FFB36CDE-3CC8-A301-9933-339D2E93797D}"/>
              </a:ext>
            </a:extLst>
          </p:cNvPr>
          <p:cNvSpPr>
            <a:spLocks noGrp="1"/>
          </p:cNvSpPr>
          <p:nvPr>
            <p:ph idx="1"/>
          </p:nvPr>
        </p:nvSpPr>
        <p:spPr>
          <a:xfrm>
            <a:off x="1154953" y="2445004"/>
            <a:ext cx="6245970" cy="3907028"/>
          </a:xfrm>
        </p:spPr>
        <p:txBody>
          <a:bodyPr>
            <a:normAutofit fontScale="92500"/>
          </a:bodyPr>
          <a:lstStyle/>
          <a:p>
            <a:r>
              <a:rPr lang="en-US" sz="2400" dirty="0">
                <a:solidFill>
                  <a:schemeClr val="tx1"/>
                </a:solidFill>
                <a:latin typeface="Arial Nova" panose="020B0504020202020204" pitchFamily="34" charset="0"/>
              </a:rPr>
              <a:t>Allows users to organize any JAN webpage available at AskJAN.org by category—</a:t>
            </a:r>
            <a:br>
              <a:rPr lang="en-US" sz="2400" dirty="0">
                <a:solidFill>
                  <a:schemeClr val="tx1"/>
                </a:solidFill>
                <a:latin typeface="Arial Nova" panose="020B0504020202020204" pitchFamily="34" charset="0"/>
              </a:rPr>
            </a:br>
            <a:r>
              <a:rPr lang="en-US" sz="2400" dirty="0">
                <a:solidFill>
                  <a:schemeClr val="tx1"/>
                </a:solidFill>
                <a:latin typeface="Arial Nova" panose="020B0504020202020204" pitchFamily="34" charset="0"/>
              </a:rPr>
              <a:t>Accommodation, Legal, and Other</a:t>
            </a:r>
          </a:p>
          <a:p>
            <a:r>
              <a:rPr lang="en-US" sz="2400" dirty="0">
                <a:solidFill>
                  <a:schemeClr val="tx1"/>
                </a:solidFill>
                <a:latin typeface="Arial Nova" panose="020B0504020202020204" pitchFamily="34" charset="0"/>
              </a:rPr>
              <a:t>Offers easy access to most frequently </a:t>
            </a:r>
            <a:br>
              <a:rPr lang="en-US" sz="2400" dirty="0">
                <a:solidFill>
                  <a:schemeClr val="tx1"/>
                </a:solidFill>
                <a:latin typeface="Arial Nova" panose="020B0504020202020204" pitchFamily="34" charset="0"/>
              </a:rPr>
            </a:br>
            <a:r>
              <a:rPr lang="en-US" sz="2400" dirty="0">
                <a:solidFill>
                  <a:schemeClr val="tx1"/>
                </a:solidFill>
                <a:latin typeface="Arial Nova" panose="020B0504020202020204" pitchFamily="34" charset="0"/>
              </a:rPr>
              <a:t>used JAN resources</a:t>
            </a:r>
          </a:p>
          <a:p>
            <a:r>
              <a:rPr lang="en-US" sz="2400" dirty="0">
                <a:solidFill>
                  <a:schemeClr val="tx1"/>
                </a:solidFill>
                <a:latin typeface="Arial Nova" panose="020B0504020202020204" pitchFamily="34" charset="0"/>
              </a:rPr>
              <a:t>Receive notice of newly released JAN resources</a:t>
            </a:r>
          </a:p>
          <a:p>
            <a:r>
              <a:rPr lang="en-US" sz="2400" dirty="0">
                <a:solidFill>
                  <a:schemeClr val="tx1"/>
                </a:solidFill>
                <a:latin typeface="Arial Nova" panose="020B0504020202020204" pitchFamily="34" charset="0"/>
              </a:rPr>
              <a:t>Choose and save JAN resources by color-coded category and order of importance to the user</a:t>
            </a:r>
          </a:p>
          <a:p>
            <a:endParaRPr lang="en-US" sz="2400" dirty="0"/>
          </a:p>
        </p:txBody>
      </p:sp>
      <p:sp>
        <p:nvSpPr>
          <p:cNvPr id="5" name="Slide Number Placeholder 4">
            <a:extLst>
              <a:ext uri="{FF2B5EF4-FFF2-40B4-BE49-F238E27FC236}">
                <a16:creationId xmlns:a16="http://schemas.microsoft.com/office/drawing/2014/main" id="{8502EA8A-9022-AF30-3246-DAF22E32FA51}"/>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9FF96B15-8338-45D5-A943-561235072D66}" type="slidenum">
              <a:rPr kumimoji="0" lang="en-US"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26</a:t>
            </a:fld>
            <a:endPar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3" name="Picture 2">
            <a:extLst>
              <a:ext uri="{FF2B5EF4-FFF2-40B4-BE49-F238E27FC236}">
                <a16:creationId xmlns:a16="http://schemas.microsoft.com/office/drawing/2014/main" id="{D5697863-D933-B4DE-1443-B430EA9AC60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624270" y="2317863"/>
            <a:ext cx="3566469" cy="3566469"/>
          </a:xfrm>
          <a:prstGeom prst="rect">
            <a:avLst/>
          </a:prstGeom>
        </p:spPr>
      </p:pic>
    </p:spTree>
    <p:extLst>
      <p:ext uri="{BB962C8B-B14F-4D97-AF65-F5344CB8AC3E}">
        <p14:creationId xmlns:p14="http://schemas.microsoft.com/office/powerpoint/2010/main" val="10953300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EEC43C9-E095-67E3-548A-2BB77B94F7E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62541" y="1063416"/>
            <a:ext cx="4023709" cy="1188823"/>
          </a:xfrm>
          <a:prstGeom prst="rect">
            <a:avLst/>
          </a:prstGeom>
        </p:spPr>
      </p:pic>
      <p:sp>
        <p:nvSpPr>
          <p:cNvPr id="2" name="Title 1">
            <a:extLst>
              <a:ext uri="{FF2B5EF4-FFF2-40B4-BE49-F238E27FC236}">
                <a16:creationId xmlns:a16="http://schemas.microsoft.com/office/drawing/2014/main" id="{01E330EF-AD71-4BCA-912D-98E229FAD44D}"/>
              </a:ext>
              <a:ext uri="{C183D7F6-B498-43B3-948B-1728B52AA6E4}">
                <adec:decorative xmlns:adec="http://schemas.microsoft.com/office/drawing/2017/decorative" val="0"/>
              </a:ext>
            </a:extLst>
          </p:cNvPr>
          <p:cNvSpPr>
            <a:spLocks noGrp="1"/>
          </p:cNvSpPr>
          <p:nvPr>
            <p:ph type="title"/>
          </p:nvPr>
        </p:nvSpPr>
        <p:spPr>
          <a:xfrm>
            <a:off x="956557" y="3462593"/>
            <a:ext cx="3438881" cy="1041323"/>
          </a:xfrm>
        </p:spPr>
        <p:txBody>
          <a:bodyPr/>
          <a:lstStyle/>
          <a:p>
            <a:r>
              <a:rPr lang="en-US" sz="3600" dirty="0"/>
              <a:t>Still have questions?</a:t>
            </a:r>
            <a:br>
              <a:rPr lang="en-US" sz="3600" dirty="0"/>
            </a:br>
            <a:br>
              <a:rPr lang="en-US" sz="3600" dirty="0"/>
            </a:br>
            <a:r>
              <a:rPr lang="en-US" sz="3600" dirty="0"/>
              <a:t>Ask JAN!</a:t>
            </a:r>
            <a:br>
              <a:rPr lang="en-US" sz="3600" dirty="0"/>
            </a:br>
            <a:r>
              <a:rPr lang="en-US" sz="3600" dirty="0"/>
              <a:t>We can help.</a:t>
            </a:r>
          </a:p>
        </p:txBody>
      </p:sp>
      <p:pic>
        <p:nvPicPr>
          <p:cNvPr id="41" name="Picture Placeholder 11">
            <a:extLst>
              <a:ext uri="{FF2B5EF4-FFF2-40B4-BE49-F238E27FC236}">
                <a16:creationId xmlns:a16="http://schemas.microsoft.com/office/drawing/2014/main" id="{92A8BC8F-2976-270B-A023-7FA48DE95128}"/>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105845" y="1932281"/>
            <a:ext cx="1041323" cy="1041323"/>
          </a:xfrm>
          <a:prstGeom prst="rect">
            <a:avLst/>
          </a:prstGeom>
        </p:spPr>
      </p:pic>
      <p:sp>
        <p:nvSpPr>
          <p:cNvPr id="42" name="Text Placeholder 3">
            <a:extLst>
              <a:ext uri="{FF2B5EF4-FFF2-40B4-BE49-F238E27FC236}">
                <a16:creationId xmlns:a16="http://schemas.microsoft.com/office/drawing/2014/main" id="{57338516-3B96-1DA9-220C-18F80F2B9D7E}"/>
              </a:ext>
              <a:ext uri="{C183D7F6-B498-43B3-948B-1728B52AA6E4}">
                <adec:decorative xmlns:adec="http://schemas.microsoft.com/office/drawing/2017/decorative" val="0"/>
              </a:ext>
            </a:extLst>
          </p:cNvPr>
          <p:cNvSpPr>
            <a:spLocks noGrp="1"/>
          </p:cNvSpPr>
          <p:nvPr>
            <p:ph type="body" sz="quarter" idx="14"/>
          </p:nvPr>
        </p:nvSpPr>
        <p:spPr>
          <a:xfrm>
            <a:off x="6189670" y="1582467"/>
            <a:ext cx="2095046" cy="1826703"/>
          </a:xfrm>
        </p:spPr>
        <p:txBody>
          <a:bodyPr>
            <a:normAutofit/>
          </a:bodyPr>
          <a:lstStyle/>
          <a:p>
            <a:r>
              <a:rPr lang="en-US" sz="2400" dirty="0">
                <a:solidFill>
                  <a:schemeClr val="tx1"/>
                </a:solidFill>
                <a:latin typeface="Arial Nova" panose="020B0504020202020204" pitchFamily="34" charset="0"/>
              </a:rPr>
              <a:t>AskJAN.org</a:t>
            </a:r>
          </a:p>
        </p:txBody>
      </p:sp>
      <p:pic>
        <p:nvPicPr>
          <p:cNvPr id="45" name="Picture Placeholder 13">
            <a:extLst>
              <a:ext uri="{FF2B5EF4-FFF2-40B4-BE49-F238E27FC236}">
                <a16:creationId xmlns:a16="http://schemas.microsoft.com/office/drawing/2014/main" id="{2FC41F3C-459E-44E8-609F-D292DAA58D12}"/>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410099" y="1932281"/>
            <a:ext cx="1041323" cy="1041323"/>
          </a:xfrm>
          <a:prstGeom prst="rect">
            <a:avLst/>
          </a:prstGeom>
        </p:spPr>
      </p:pic>
      <p:sp>
        <p:nvSpPr>
          <p:cNvPr id="46" name="Text Placeholder 5">
            <a:extLst>
              <a:ext uri="{FF2B5EF4-FFF2-40B4-BE49-F238E27FC236}">
                <a16:creationId xmlns:a16="http://schemas.microsoft.com/office/drawing/2014/main" id="{7C703D28-B573-C5C1-2AC3-3BED8B6D664C}"/>
              </a:ext>
              <a:ext uri="{C183D7F6-B498-43B3-948B-1728B52AA6E4}">
                <adec:decorative xmlns:adec="http://schemas.microsoft.com/office/drawing/2017/decorative" val="0"/>
              </a:ext>
            </a:extLst>
          </p:cNvPr>
          <p:cNvSpPr>
            <a:spLocks noGrp="1"/>
          </p:cNvSpPr>
          <p:nvPr>
            <p:ph type="body" sz="quarter" idx="16"/>
          </p:nvPr>
        </p:nvSpPr>
        <p:spPr>
          <a:xfrm>
            <a:off x="9519533" y="1582467"/>
            <a:ext cx="2095046" cy="1826703"/>
          </a:xfrm>
        </p:spPr>
        <p:txBody>
          <a:bodyPr>
            <a:normAutofit/>
          </a:bodyPr>
          <a:lstStyle/>
          <a:p>
            <a:r>
              <a:rPr lang="en-US" sz="2400" dirty="0">
                <a:solidFill>
                  <a:schemeClr val="tx1"/>
                </a:solidFill>
                <a:latin typeface="Arial Nova" panose="020B0504020202020204" pitchFamily="34" charset="0"/>
              </a:rPr>
              <a:t>800.526.7234</a:t>
            </a:r>
          </a:p>
        </p:txBody>
      </p:sp>
      <p:pic>
        <p:nvPicPr>
          <p:cNvPr id="43" name="Picture Placeholder 15">
            <a:extLst>
              <a:ext uri="{FF2B5EF4-FFF2-40B4-BE49-F238E27FC236}">
                <a16:creationId xmlns:a16="http://schemas.microsoft.com/office/drawing/2014/main" id="{B03C9C3B-1633-C2FA-81F1-5A2CDB2A9212}"/>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132878" y="4089820"/>
            <a:ext cx="931409" cy="931409"/>
          </a:xfrm>
          <a:prstGeom prst="rect">
            <a:avLst/>
          </a:prstGeom>
        </p:spPr>
      </p:pic>
      <p:sp>
        <p:nvSpPr>
          <p:cNvPr id="44" name="Text Placeholder 7">
            <a:extLst>
              <a:ext uri="{FF2B5EF4-FFF2-40B4-BE49-F238E27FC236}">
                <a16:creationId xmlns:a16="http://schemas.microsoft.com/office/drawing/2014/main" id="{ECE6B6E0-EF5B-CB2D-1332-473BD6CE7BC9}"/>
              </a:ext>
              <a:ext uri="{C183D7F6-B498-43B3-948B-1728B52AA6E4}">
                <adec:decorative xmlns:adec="http://schemas.microsoft.com/office/drawing/2017/decorative" val="0"/>
              </a:ext>
            </a:extLst>
          </p:cNvPr>
          <p:cNvSpPr txBox="1">
            <a:spLocks/>
          </p:cNvSpPr>
          <p:nvPr/>
        </p:nvSpPr>
        <p:spPr>
          <a:xfrm>
            <a:off x="6189670" y="3630092"/>
            <a:ext cx="2095046" cy="1826703"/>
          </a:xfrm>
          <a:prstGeom prst="rect">
            <a:avLst/>
          </a:prstGeom>
        </p:spPr>
        <p:txBody>
          <a:bodyPr vert="horz" lIns="91440" tIns="45720" rIns="91440" bIns="45720" rtlCol="0" anchor="ctr">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2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sz="2400" dirty="0">
                <a:solidFill>
                  <a:schemeClr val="tx1"/>
                </a:solidFill>
                <a:latin typeface="Arial Nova" panose="020B0504020202020204" pitchFamily="34" charset="0"/>
              </a:rPr>
              <a:t>Live Chat @ AskJAN.org</a:t>
            </a:r>
          </a:p>
        </p:txBody>
      </p:sp>
      <p:pic>
        <p:nvPicPr>
          <p:cNvPr id="47" name="Picture Placeholder 17">
            <a:extLst>
              <a:ext uri="{FF2B5EF4-FFF2-40B4-BE49-F238E27FC236}">
                <a16:creationId xmlns:a16="http://schemas.microsoft.com/office/drawing/2014/main" id="{F691515C-F1FC-2537-1B75-5B817005A8DF}"/>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8410099" y="3979906"/>
            <a:ext cx="1041323" cy="1041323"/>
          </a:xfrm>
          <a:prstGeom prst="rect">
            <a:avLst/>
          </a:prstGeom>
        </p:spPr>
      </p:pic>
      <p:sp>
        <p:nvSpPr>
          <p:cNvPr id="48" name="Text Placeholder 9">
            <a:extLst>
              <a:ext uri="{FF2B5EF4-FFF2-40B4-BE49-F238E27FC236}">
                <a16:creationId xmlns:a16="http://schemas.microsoft.com/office/drawing/2014/main" id="{A356DA05-C3E9-C17A-B92D-05AEE827DF87}"/>
              </a:ext>
              <a:ext uri="{C183D7F6-B498-43B3-948B-1728B52AA6E4}">
                <adec:decorative xmlns:adec="http://schemas.microsoft.com/office/drawing/2017/decorative" val="0"/>
              </a:ext>
            </a:extLst>
          </p:cNvPr>
          <p:cNvSpPr txBox="1">
            <a:spLocks/>
          </p:cNvSpPr>
          <p:nvPr/>
        </p:nvSpPr>
        <p:spPr>
          <a:xfrm>
            <a:off x="9552605" y="3657560"/>
            <a:ext cx="2515585" cy="1826703"/>
          </a:xfrm>
          <a:prstGeom prst="rect">
            <a:avLst/>
          </a:prstGeom>
        </p:spPr>
        <p:txBody>
          <a:bodyPr vert="horz" lIns="91440" tIns="45720" rIns="91440" bIns="45720" rtlCol="0" anchor="ctr">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2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sz="2400" dirty="0">
                <a:solidFill>
                  <a:schemeClr val="tx1"/>
                </a:solidFill>
                <a:latin typeface="Arial Nova" panose="020B0504020202020204" pitchFamily="34" charset="0"/>
              </a:rPr>
              <a:t>Email </a:t>
            </a:r>
            <a:r>
              <a:rPr lang="en-US" sz="2200" dirty="0">
                <a:solidFill>
                  <a:schemeClr val="tx1"/>
                </a:solidFill>
                <a:latin typeface="Arial Nova" panose="020B0504020202020204" pitchFamily="34" charset="0"/>
              </a:rPr>
              <a:t>JAN@AskJAN.org</a:t>
            </a:r>
          </a:p>
        </p:txBody>
      </p:sp>
      <p:sp>
        <p:nvSpPr>
          <p:cNvPr id="40" name="Slide Number Placeholder 39">
            <a:extLst>
              <a:ext uri="{FF2B5EF4-FFF2-40B4-BE49-F238E27FC236}">
                <a16:creationId xmlns:a16="http://schemas.microsoft.com/office/drawing/2014/main" id="{4DABF0CA-4857-BEF3-B808-36FE0B882D7C}"/>
              </a:ext>
              <a:ext uri="{C183D7F6-B498-43B3-948B-1728B52AA6E4}">
                <adec:decorative xmlns:adec="http://schemas.microsoft.com/office/drawing/2017/decorative" val="1"/>
              </a:ext>
            </a:extLst>
          </p:cNvPr>
          <p:cNvSpPr>
            <a:spLocks noGrp="1"/>
          </p:cNvSpPr>
          <p:nvPr>
            <p:ph type="sldNum" sz="quarter" idx="12"/>
          </p:nvPr>
        </p:nvSpPr>
        <p:spPr/>
        <p:txBody>
          <a:bodyPr/>
          <a:lstStyle/>
          <a:p>
            <a:fld id="{9FF96B15-8338-45D5-A943-561235072D66}" type="slidenum">
              <a:rPr lang="en-US" noProof="0" smtClean="0"/>
              <a:t>27</a:t>
            </a:fld>
            <a:endParaRPr lang="en-US" noProof="0" dirty="0"/>
          </a:p>
        </p:txBody>
      </p:sp>
      <p:sp>
        <p:nvSpPr>
          <p:cNvPr id="3" name="Slide Number Placeholder 39">
            <a:extLst>
              <a:ext uri="{FF2B5EF4-FFF2-40B4-BE49-F238E27FC236}">
                <a16:creationId xmlns:a16="http://schemas.microsoft.com/office/drawing/2014/main" id="{C5DC2D53-D76E-AFFE-7335-3CB5C6A08A6B}"/>
              </a:ext>
              <a:ext uri="{C183D7F6-B498-43B3-948B-1728B52AA6E4}">
                <adec:decorative xmlns:adec="http://schemas.microsoft.com/office/drawing/2017/decorative" val="0"/>
              </a:ext>
            </a:extLst>
          </p:cNvPr>
          <p:cNvSpPr txBox="1">
            <a:spLocks/>
          </p:cNvSpPr>
          <p:nvPr/>
        </p:nvSpPr>
        <p:spPr>
          <a:xfrm>
            <a:off x="10331940" y="6679964"/>
            <a:ext cx="838199" cy="767687"/>
          </a:xfrm>
          <a:prstGeom prst="rect">
            <a:avLst/>
          </a:prstGeom>
        </p:spPr>
        <p:txBody>
          <a:bodyPr vert="horz" lIns="91440" tIns="45720" rIns="91440" bIns="45720" rtlCol="0" anchor="b"/>
          <a:lstStyle>
            <a:defPPr>
              <a:defRPr lang="en-US"/>
            </a:defPPr>
            <a:lvl1pPr marL="0" algn="ctr" defTabSz="457200" rtl="0" eaLnBrk="1" latinLnBrk="0" hangingPunct="1">
              <a:defRPr sz="2800" b="0" i="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FF96B15-8338-45D5-A943-561235072D66}" type="slidenum">
              <a:rPr lang="en-US" smtClean="0"/>
              <a:pPr/>
              <a:t>27</a:t>
            </a:fld>
            <a:endParaRPr lang="en-US" dirty="0"/>
          </a:p>
        </p:txBody>
      </p:sp>
    </p:spTree>
    <p:extLst>
      <p:ext uri="{BB962C8B-B14F-4D97-AF65-F5344CB8AC3E}">
        <p14:creationId xmlns:p14="http://schemas.microsoft.com/office/powerpoint/2010/main" val="14863052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5E3BFE9F-3442-A848-F9D2-678CE722CF9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62541" y="1063416"/>
            <a:ext cx="4023709" cy="1188823"/>
          </a:xfrm>
          <a:prstGeom prst="rect">
            <a:avLst/>
          </a:prstGeom>
        </p:spPr>
      </p:pic>
      <p:sp>
        <p:nvSpPr>
          <p:cNvPr id="2" name="Title 1">
            <a:extLst>
              <a:ext uri="{FF2B5EF4-FFF2-40B4-BE49-F238E27FC236}">
                <a16:creationId xmlns:a16="http://schemas.microsoft.com/office/drawing/2014/main" id="{2F783E27-482F-1AC7-76D4-997CD0EC5256}"/>
              </a:ext>
              <a:ext uri="{C183D7F6-B498-43B3-948B-1728B52AA6E4}">
                <adec:decorative xmlns:adec="http://schemas.microsoft.com/office/drawing/2017/decorative" val="0"/>
              </a:ext>
            </a:extLst>
          </p:cNvPr>
          <p:cNvSpPr>
            <a:spLocks noGrp="1"/>
          </p:cNvSpPr>
          <p:nvPr>
            <p:ph type="title"/>
          </p:nvPr>
        </p:nvSpPr>
        <p:spPr>
          <a:xfrm>
            <a:off x="854258" y="2377120"/>
            <a:ext cx="3438881" cy="525106"/>
          </a:xfrm>
        </p:spPr>
        <p:txBody>
          <a:bodyPr anchor="ctr">
            <a:normAutofit fontScale="90000"/>
          </a:bodyPr>
          <a:lstStyle/>
          <a:p>
            <a:r>
              <a:rPr lang="en-US" sz="3600" dirty="0"/>
              <a:t>Social Media</a:t>
            </a:r>
          </a:p>
        </p:txBody>
      </p:sp>
      <p:pic>
        <p:nvPicPr>
          <p:cNvPr id="7" name="Graphic 6" descr="Facebook">
            <a:extLst>
              <a:ext uri="{FF2B5EF4-FFF2-40B4-BE49-F238E27FC236}">
                <a16:creationId xmlns:a16="http://schemas.microsoft.com/office/drawing/2014/main" id="{A83065C5-8AE7-0C02-93B8-8EAC48C7FFFB}"/>
              </a:ext>
              <a:ext uri="{C183D7F6-B498-43B3-948B-1728B52AA6E4}">
                <adec:decorative xmlns:adec="http://schemas.microsoft.com/office/drawing/2017/decorative" val="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33361" y="1487815"/>
            <a:ext cx="495300" cy="781050"/>
          </a:xfrm>
          <a:prstGeom prst="rect">
            <a:avLst/>
          </a:prstGeom>
        </p:spPr>
      </p:pic>
      <p:sp>
        <p:nvSpPr>
          <p:cNvPr id="46" name="Text Placeholder 1">
            <a:extLst>
              <a:ext uri="{FF2B5EF4-FFF2-40B4-BE49-F238E27FC236}">
                <a16:creationId xmlns:a16="http://schemas.microsoft.com/office/drawing/2014/main" id="{D9F8A992-1932-6E0D-4330-30FD05AAEFC2}"/>
              </a:ext>
              <a:ext uri="{C183D7F6-B498-43B3-948B-1728B52AA6E4}">
                <adec:decorative xmlns:adec="http://schemas.microsoft.com/office/drawing/2017/decorative" val="0"/>
              </a:ext>
            </a:extLst>
          </p:cNvPr>
          <p:cNvSpPr txBox="1">
            <a:spLocks/>
          </p:cNvSpPr>
          <p:nvPr/>
        </p:nvSpPr>
        <p:spPr>
          <a:xfrm>
            <a:off x="6218159" y="1487815"/>
            <a:ext cx="5149959" cy="767688"/>
          </a:xfrm>
          <a:prstGeom prst="roundRect">
            <a:avLst/>
          </a:prstGeom>
          <a:solidFill>
            <a:schemeClr val="bg1">
              <a:lumMod val="95000"/>
            </a:schemeClr>
          </a:solidFill>
          <a:ln w="31750">
            <a:solidFill>
              <a:schemeClr val="accent1"/>
            </a:solidFill>
          </a:ln>
        </p:spPr>
        <p:txBody>
          <a:bodyPr vert="horz" lIns="91440" tIns="45720" rIns="91440" bIns="45720" rtlCol="0" anchor="ctr">
            <a:normAutofit fontScale="25000" lnSpcReduction="20000"/>
          </a:bodyPr>
          <a:lstStyle>
            <a:lvl1pPr marL="0" indent="0" algn="l" defTabSz="457200" rtl="0" eaLnBrk="1" latinLnBrk="0" hangingPunct="1">
              <a:spcBef>
                <a:spcPts val="1000"/>
              </a:spcBef>
              <a:spcAft>
                <a:spcPts val="0"/>
              </a:spcAft>
              <a:buClr>
                <a:schemeClr val="accent1"/>
              </a:buClr>
              <a:buSzPct val="80000"/>
              <a:buFont typeface="Wingdings 3" charset="2"/>
              <a:buNone/>
              <a:defRPr sz="2100" b="0" i="0" kern="1200">
                <a:solidFill>
                  <a:schemeClr val="tx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sz="9600" dirty="0">
                <a:latin typeface="Arial Nova" panose="020B0504020202020204" pitchFamily="34" charset="0"/>
                <a:hlinkClick r:id="rId6"/>
              </a:rPr>
              <a:t>Job Accommodation Network</a:t>
            </a:r>
            <a:endParaRPr lang="en-US" sz="9600" dirty="0"/>
          </a:p>
        </p:txBody>
      </p:sp>
      <p:pic>
        <p:nvPicPr>
          <p:cNvPr id="11" name="Graphic 10" descr="LinkedIn">
            <a:extLst>
              <a:ext uri="{FF2B5EF4-FFF2-40B4-BE49-F238E27FC236}">
                <a16:creationId xmlns:a16="http://schemas.microsoft.com/office/drawing/2014/main" id="{4DD2D8FF-6966-5A4F-3540-5B97B9A0C6C3}"/>
              </a:ext>
              <a:ext uri="{C183D7F6-B498-43B3-948B-1728B52AA6E4}">
                <adec:decorative xmlns:adec="http://schemas.microsoft.com/office/drawing/2017/decorative" val="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33361" y="2450839"/>
            <a:ext cx="685800" cy="781050"/>
          </a:xfrm>
          <a:prstGeom prst="rect">
            <a:avLst/>
          </a:prstGeom>
        </p:spPr>
      </p:pic>
      <p:sp>
        <p:nvSpPr>
          <p:cNvPr id="48" name="Text Placeholder 2">
            <a:extLst>
              <a:ext uri="{FF2B5EF4-FFF2-40B4-BE49-F238E27FC236}">
                <a16:creationId xmlns:a16="http://schemas.microsoft.com/office/drawing/2014/main" id="{30520608-31A9-CF65-21AD-BE141DBB81F3}"/>
              </a:ext>
              <a:ext uri="{C183D7F6-B498-43B3-948B-1728B52AA6E4}">
                <adec:decorative xmlns:adec="http://schemas.microsoft.com/office/drawing/2017/decorative" val="0"/>
              </a:ext>
            </a:extLst>
          </p:cNvPr>
          <p:cNvSpPr txBox="1">
            <a:spLocks/>
          </p:cNvSpPr>
          <p:nvPr/>
        </p:nvSpPr>
        <p:spPr>
          <a:xfrm>
            <a:off x="6211604" y="2511889"/>
            <a:ext cx="5119582" cy="720000"/>
          </a:xfrm>
          <a:prstGeom prst="roundRect">
            <a:avLst/>
          </a:prstGeom>
          <a:solidFill>
            <a:schemeClr val="bg1">
              <a:lumMod val="95000"/>
            </a:schemeClr>
          </a:solidFill>
          <a:ln w="31750">
            <a:solidFill>
              <a:schemeClr val="accent2"/>
            </a:solidFill>
          </a:ln>
        </p:spPr>
        <p:txBody>
          <a:bodyPr vert="horz" lIns="91440" tIns="45720" rIns="91440" bIns="45720" rtlCol="0" anchor="ctr">
            <a:normAutofit fontScale="25000" lnSpcReduction="20000"/>
          </a:bodyPr>
          <a:lstStyle>
            <a:lvl1pPr marL="0" indent="0" algn="l" defTabSz="457200" rtl="0" eaLnBrk="1" latinLnBrk="0" hangingPunct="1">
              <a:spcBef>
                <a:spcPts val="1000"/>
              </a:spcBef>
              <a:spcAft>
                <a:spcPts val="0"/>
              </a:spcAft>
              <a:buClr>
                <a:schemeClr val="accent1"/>
              </a:buClr>
              <a:buSzPct val="80000"/>
              <a:buFont typeface="Wingdings 3" charset="2"/>
              <a:buNone/>
              <a:defRPr sz="2100" b="0" i="0" kern="1200">
                <a:solidFill>
                  <a:schemeClr val="tx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sz="9600" dirty="0">
                <a:latin typeface="Arial Nova" panose="020B0504020202020204" pitchFamily="34" charset="0"/>
                <a:hlinkClick r:id="rId9"/>
              </a:rPr>
              <a:t>Job Accommodation Network </a:t>
            </a:r>
            <a:endParaRPr lang="en-US" dirty="0"/>
          </a:p>
        </p:txBody>
      </p:sp>
      <p:pic>
        <p:nvPicPr>
          <p:cNvPr id="49" name="Graphic 48" descr="X (Twitter)">
            <a:extLst>
              <a:ext uri="{FF2B5EF4-FFF2-40B4-BE49-F238E27FC236}">
                <a16:creationId xmlns:a16="http://schemas.microsoft.com/office/drawing/2014/main" id="{773C94A9-9F8D-E9C3-6417-F91CF8C25804}"/>
              </a:ext>
              <a:ext uri="{C183D7F6-B498-43B3-948B-1728B52AA6E4}">
                <adec:decorative xmlns:adec="http://schemas.microsoft.com/office/drawing/2017/decorative" val="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34596" y="3493987"/>
            <a:ext cx="785661" cy="785661"/>
          </a:xfrm>
          <a:prstGeom prst="rect">
            <a:avLst/>
          </a:prstGeom>
        </p:spPr>
      </p:pic>
      <p:sp>
        <p:nvSpPr>
          <p:cNvPr id="50" name="Text Placeholder 3">
            <a:extLst>
              <a:ext uri="{FF2B5EF4-FFF2-40B4-BE49-F238E27FC236}">
                <a16:creationId xmlns:a16="http://schemas.microsoft.com/office/drawing/2014/main" id="{7A0190C3-F1F4-3442-650A-AC8E0192C4A1}"/>
              </a:ext>
              <a:ext uri="{C183D7F6-B498-43B3-948B-1728B52AA6E4}">
                <adec:decorative xmlns:adec="http://schemas.microsoft.com/office/drawing/2017/decorative" val="0"/>
              </a:ext>
            </a:extLst>
          </p:cNvPr>
          <p:cNvSpPr txBox="1">
            <a:spLocks/>
          </p:cNvSpPr>
          <p:nvPr/>
        </p:nvSpPr>
        <p:spPr>
          <a:xfrm>
            <a:off x="6218159" y="3539431"/>
            <a:ext cx="5119582" cy="720000"/>
          </a:xfrm>
          <a:prstGeom prst="roundRect">
            <a:avLst/>
          </a:prstGeom>
          <a:solidFill>
            <a:schemeClr val="bg1">
              <a:lumMod val="95000"/>
            </a:schemeClr>
          </a:solidFill>
          <a:ln w="31750">
            <a:solidFill>
              <a:schemeClr val="accent3"/>
            </a:solidFill>
          </a:ln>
        </p:spPr>
        <p:txBody>
          <a:bodyPr vert="horz" lIns="91440" tIns="45720" rIns="91440" bIns="45720" rtlCol="0" anchor="ctr">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100" b="0" i="0" kern="1200">
                <a:solidFill>
                  <a:schemeClr val="tx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sz="2400" dirty="0">
                <a:latin typeface="Arial Nova" panose="020B0504020202020204" pitchFamily="34" charset="0"/>
                <a:hlinkClick r:id="rId12"/>
              </a:rPr>
              <a:t>JANatJAN</a:t>
            </a:r>
            <a:endParaRPr lang="en-US" sz="2400" dirty="0"/>
          </a:p>
        </p:txBody>
      </p:sp>
      <p:pic>
        <p:nvPicPr>
          <p:cNvPr id="51" name="Graphic 50" descr="YouTube">
            <a:extLst>
              <a:ext uri="{FF2B5EF4-FFF2-40B4-BE49-F238E27FC236}">
                <a16:creationId xmlns:a16="http://schemas.microsoft.com/office/drawing/2014/main" id="{E0434E5D-6FCC-D7DB-4827-A97C538ACEF7}"/>
              </a:ext>
              <a:ext uri="{C183D7F6-B498-43B3-948B-1728B52AA6E4}">
                <adec:decorative xmlns:adec="http://schemas.microsoft.com/office/drawing/2017/decorative" val="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188181" y="4515817"/>
            <a:ext cx="785661" cy="698364"/>
          </a:xfrm>
          <a:prstGeom prst="rect">
            <a:avLst/>
          </a:prstGeom>
        </p:spPr>
      </p:pic>
      <p:sp>
        <p:nvSpPr>
          <p:cNvPr id="52" name="Text Placeholder 4">
            <a:extLst>
              <a:ext uri="{FF2B5EF4-FFF2-40B4-BE49-F238E27FC236}">
                <a16:creationId xmlns:a16="http://schemas.microsoft.com/office/drawing/2014/main" id="{06F01E7C-2D3D-41D5-28C9-0884BDAB0F08}"/>
              </a:ext>
              <a:ext uri="{C183D7F6-B498-43B3-948B-1728B52AA6E4}">
                <adec:decorative xmlns:adec="http://schemas.microsoft.com/office/drawing/2017/decorative" val="0"/>
              </a:ext>
            </a:extLst>
          </p:cNvPr>
          <p:cNvSpPr txBox="1">
            <a:spLocks/>
          </p:cNvSpPr>
          <p:nvPr/>
        </p:nvSpPr>
        <p:spPr>
          <a:xfrm>
            <a:off x="6218159" y="4515817"/>
            <a:ext cx="5149958" cy="720000"/>
          </a:xfrm>
          <a:prstGeom prst="roundRect">
            <a:avLst/>
          </a:prstGeom>
          <a:solidFill>
            <a:schemeClr val="bg1">
              <a:lumMod val="95000"/>
            </a:schemeClr>
          </a:solidFill>
          <a:ln w="31750">
            <a:solidFill>
              <a:schemeClr val="accent4"/>
            </a:solidFill>
          </a:ln>
        </p:spPr>
        <p:txBody>
          <a:bodyPr vert="horz" lIns="91440" tIns="45720" rIns="91440" bIns="45720" rtlCol="0" anchor="ctr">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100" b="0" i="0" kern="1200">
                <a:solidFill>
                  <a:schemeClr val="tx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sz="2400" dirty="0">
                <a:latin typeface="Arial Nova" panose="020B0504020202020204" pitchFamily="34" charset="0"/>
                <a:hlinkClick r:id="rId15"/>
              </a:rPr>
              <a:t>JANinformation</a:t>
            </a:r>
            <a:endParaRPr lang="en-US" sz="2400" dirty="0">
              <a:latin typeface="Arial Nova" panose="020B0504020202020204" pitchFamily="34" charset="0"/>
            </a:endParaRPr>
          </a:p>
        </p:txBody>
      </p:sp>
      <p:sp>
        <p:nvSpPr>
          <p:cNvPr id="13" name="Slide Number Placeholder 12">
            <a:extLst>
              <a:ext uri="{FF2B5EF4-FFF2-40B4-BE49-F238E27FC236}">
                <a16:creationId xmlns:a16="http://schemas.microsoft.com/office/drawing/2014/main" id="{A9904C21-C363-6B5E-AA85-4498C1EAF8CC}"/>
              </a:ext>
              <a:ext uri="{C183D7F6-B498-43B3-948B-1728B52AA6E4}">
                <adec:decorative xmlns:adec="http://schemas.microsoft.com/office/drawing/2017/decorative" val="1"/>
              </a:ext>
            </a:extLst>
          </p:cNvPr>
          <p:cNvSpPr>
            <a:spLocks noGrp="1"/>
          </p:cNvSpPr>
          <p:nvPr>
            <p:ph type="sldNum" sz="quarter" idx="12"/>
          </p:nvPr>
        </p:nvSpPr>
        <p:spPr/>
        <p:txBody>
          <a:bodyPr/>
          <a:lstStyle/>
          <a:p>
            <a:fld id="{9FF96B15-8338-45D5-A943-561235072D66}" type="slidenum">
              <a:rPr lang="en-US" noProof="0" smtClean="0"/>
              <a:t>28</a:t>
            </a:fld>
            <a:endParaRPr lang="en-US" noProof="0" dirty="0"/>
          </a:p>
        </p:txBody>
      </p:sp>
    </p:spTree>
    <p:extLst>
      <p:ext uri="{BB962C8B-B14F-4D97-AF65-F5344CB8AC3E}">
        <p14:creationId xmlns:p14="http://schemas.microsoft.com/office/powerpoint/2010/main" val="26553015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1D2BB62-0DC8-3D27-76A2-4FEC7A842580}"/>
              </a:ext>
              <a:ext uri="{C183D7F6-B498-43B3-948B-1728B52AA6E4}">
                <adec:decorative xmlns:adec="http://schemas.microsoft.com/office/drawing/2017/decorative" val="1"/>
              </a:ext>
            </a:extLst>
          </p:cNvPr>
          <p:cNvPicPr>
            <a:picLocks noChangeAspect="1"/>
          </p:cNvPicPr>
          <p:nvPr/>
        </p:nvPicPr>
        <p:blipFill>
          <a:blip r:embed="rId3"/>
          <a:srcRect t="14774" b="14774"/>
          <a:stretch/>
        </p:blipFill>
        <p:spPr>
          <a:xfrm>
            <a:off x="6058861" y="478880"/>
            <a:ext cx="5582675" cy="5900239"/>
          </a:xfrm>
          <a:custGeom>
            <a:avLst/>
            <a:gdLst>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0 w 5582675"/>
              <a:gd name="connsiteY4" fmla="*/ 0 h 5900239"/>
              <a:gd name="connsiteX0" fmla="*/ 3501 w 5586176"/>
              <a:gd name="connsiteY0" fmla="*/ 0 h 5900239"/>
              <a:gd name="connsiteX1" fmla="*/ 5586176 w 5586176"/>
              <a:gd name="connsiteY1" fmla="*/ 0 h 5900239"/>
              <a:gd name="connsiteX2" fmla="*/ 5586176 w 5586176"/>
              <a:gd name="connsiteY2" fmla="*/ 5900239 h 5900239"/>
              <a:gd name="connsiteX3" fmla="*/ 3501 w 5586176"/>
              <a:gd name="connsiteY3" fmla="*/ 5900239 h 5900239"/>
              <a:gd name="connsiteX4" fmla="*/ 0 w 5586176"/>
              <a:gd name="connsiteY4" fmla="*/ 3615600 h 5900239"/>
              <a:gd name="connsiteX5" fmla="*/ 3501 w 5586176"/>
              <a:gd name="connsiteY5"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0 w 5582675"/>
              <a:gd name="connsiteY5"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117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117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47299 w 5582675"/>
              <a:gd name="connsiteY5" fmla="*/ 24756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11739 w 5582675"/>
              <a:gd name="connsiteY4" fmla="*/ 5647600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52379 w 5582675"/>
              <a:gd name="connsiteY4" fmla="*/ 5647600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2675" h="5900239">
                <a:moveTo>
                  <a:pt x="0" y="0"/>
                </a:moveTo>
                <a:lnTo>
                  <a:pt x="5582675" y="0"/>
                </a:lnTo>
                <a:lnTo>
                  <a:pt x="5582675" y="5900239"/>
                </a:lnTo>
                <a:lnTo>
                  <a:pt x="0" y="5900239"/>
                </a:lnTo>
                <a:cubicBezTo>
                  <a:pt x="14285" y="5817931"/>
                  <a:pt x="34284" y="5741338"/>
                  <a:pt x="42854" y="5653315"/>
                </a:cubicBezTo>
                <a:cubicBezTo>
                  <a:pt x="145724" y="4908883"/>
                  <a:pt x="181919" y="4332092"/>
                  <a:pt x="220019" y="3442880"/>
                </a:cubicBezTo>
                <a:cubicBezTo>
                  <a:pt x="221712" y="2333747"/>
                  <a:pt x="182766" y="1285573"/>
                  <a:pt x="47299" y="247560"/>
                </a:cubicBezTo>
                <a:lnTo>
                  <a:pt x="0" y="0"/>
                </a:lnTo>
                <a:close/>
              </a:path>
            </a:pathLst>
          </a:custGeom>
          <a:noFill/>
        </p:spPr>
      </p:pic>
      <p:sp>
        <p:nvSpPr>
          <p:cNvPr id="3" name="Rectangle 2">
            <a:extLst>
              <a:ext uri="{FF2B5EF4-FFF2-40B4-BE49-F238E27FC236}">
                <a16:creationId xmlns:a16="http://schemas.microsoft.com/office/drawing/2014/main" id="{7566714F-D0B1-F09E-AD32-746D5BA35DB7}"/>
              </a:ext>
              <a:ext uri="{C183D7F6-B498-43B3-948B-1728B52AA6E4}">
                <adec:decorative xmlns:adec="http://schemas.microsoft.com/office/drawing/2017/decorative" val="1"/>
              </a:ext>
            </a:extLst>
          </p:cNvPr>
          <p:cNvSpPr/>
          <p:nvPr/>
        </p:nvSpPr>
        <p:spPr>
          <a:xfrm>
            <a:off x="10448924" y="119270"/>
            <a:ext cx="663575" cy="1017380"/>
          </a:xfrm>
          <a:prstGeom prst="rect">
            <a:avLst/>
          </a:prstGeom>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0622043E-27CD-FD25-3006-7514383582E8}"/>
              </a:ext>
            </a:extLst>
          </p:cNvPr>
          <p:cNvSpPr>
            <a:spLocks noGrp="1"/>
          </p:cNvSpPr>
          <p:nvPr>
            <p:ph type="title"/>
          </p:nvPr>
        </p:nvSpPr>
        <p:spPr>
          <a:xfrm>
            <a:off x="925305" y="4233798"/>
            <a:ext cx="4466965" cy="1419163"/>
          </a:xfrm>
        </p:spPr>
        <p:txBody>
          <a:bodyPr anchor="b">
            <a:noAutofit/>
          </a:bodyPr>
          <a:lstStyle/>
          <a:p>
            <a:r>
              <a:rPr lang="en-US" sz="2900" dirty="0"/>
              <a:t>Next JAN Webcast</a:t>
            </a:r>
            <a:br>
              <a:rPr lang="en-US" sz="2900" dirty="0">
                <a:latin typeface="Arial Nova" panose="020B0504020202020204" pitchFamily="34" charset="0"/>
              </a:rPr>
            </a:br>
            <a:br>
              <a:rPr lang="en-US" sz="2900" dirty="0"/>
            </a:br>
            <a:r>
              <a:rPr lang="en-US" sz="2900" dirty="0"/>
              <a:t>Accommodating Employees with </a:t>
            </a:r>
            <a:br>
              <a:rPr lang="en-US" sz="2900" dirty="0"/>
            </a:br>
            <a:r>
              <a:rPr lang="en-US" sz="2900" dirty="0"/>
              <a:t>Diverse Cognitive and Neurological Needs</a:t>
            </a:r>
            <a:br>
              <a:rPr lang="en-US" sz="2900" dirty="0"/>
            </a:br>
            <a:r>
              <a:rPr lang="en-US" sz="2900" dirty="0"/>
              <a:t>April 11, 2024</a:t>
            </a:r>
            <a:br>
              <a:rPr lang="en-US" sz="2900" dirty="0"/>
            </a:br>
            <a:r>
              <a:rPr lang="en-US" sz="2900" dirty="0"/>
              <a:t>2:00-3:00 ET</a:t>
            </a:r>
            <a:br>
              <a:rPr lang="en-US" sz="2900" dirty="0"/>
            </a:br>
            <a:br>
              <a:rPr lang="en-US" sz="2900" dirty="0"/>
            </a:br>
            <a:r>
              <a:rPr lang="en-US" sz="2000" dirty="0"/>
              <a:t>Training Information</a:t>
            </a:r>
            <a:br>
              <a:rPr lang="en-US" sz="2000" dirty="0"/>
            </a:br>
            <a:r>
              <a:rPr lang="en-US" sz="2000" dirty="0"/>
              <a:t>AskJAN.org/Events/Training.cfm</a:t>
            </a:r>
            <a:endParaRPr lang="en-US" sz="2900" dirty="0"/>
          </a:p>
        </p:txBody>
      </p:sp>
      <p:sp>
        <p:nvSpPr>
          <p:cNvPr id="4" name="Slide Number Placeholder 3">
            <a:extLst>
              <a:ext uri="{FF2B5EF4-FFF2-40B4-BE49-F238E27FC236}">
                <a16:creationId xmlns:a16="http://schemas.microsoft.com/office/drawing/2014/main" id="{407D2063-913E-C14A-F536-6A492B87CE0D}"/>
              </a:ext>
            </a:extLst>
          </p:cNvPr>
          <p:cNvSpPr>
            <a:spLocks noGrp="1"/>
          </p:cNvSpPr>
          <p:nvPr>
            <p:ph type="sldNum" sz="quarter" idx="12"/>
          </p:nvPr>
        </p:nvSpPr>
        <p:spPr>
          <a:xfrm>
            <a:off x="10352540" y="295729"/>
            <a:ext cx="838199" cy="767687"/>
          </a:xfrm>
        </p:spPr>
        <p:txBody>
          <a:bodyPr anchor="b">
            <a:norm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fld id="{9FF96B15-8338-45D5-A943-561235072D66}" type="slidenum">
              <a:rPr kumimoji="0" lang="en-US" sz="2800" b="0" i="0" u="none" strike="noStrike" kern="1200" cap="none" spc="0" normalizeH="0" baseline="0" noProof="0" smtClean="0">
                <a:ln>
                  <a:noFill/>
                </a:ln>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600"/>
                </a:spcAft>
                <a:buClrTx/>
                <a:buSzTx/>
                <a:buFontTx/>
                <a:buNone/>
                <a:tabLst/>
                <a:defRPr/>
              </a:pPr>
              <a:t>29</a:t>
            </a:fld>
            <a:endParaRPr kumimoji="0" lang="en-US" sz="2800" b="0" i="0" u="none" strike="noStrike" kern="1200" cap="none" spc="0" normalizeH="0" baseline="0" noProof="0" dirty="0">
              <a:ln>
                <a:noFill/>
              </a:ln>
              <a:effectLst/>
              <a:uLnTx/>
              <a:uFillTx/>
              <a:latin typeface="Century Gothic" panose="020B0502020202020204"/>
              <a:ea typeface="+mn-ea"/>
              <a:cs typeface="+mn-cs"/>
            </a:endParaRPr>
          </a:p>
        </p:txBody>
      </p:sp>
    </p:spTree>
    <p:extLst>
      <p:ext uri="{BB962C8B-B14F-4D97-AF65-F5344CB8AC3E}">
        <p14:creationId xmlns:p14="http://schemas.microsoft.com/office/powerpoint/2010/main" val="2513913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88723-F88E-4F02-B1A9-D1224233BEEF}"/>
              </a:ext>
            </a:extLst>
          </p:cNvPr>
          <p:cNvSpPr>
            <a:spLocks noGrp="1"/>
          </p:cNvSpPr>
          <p:nvPr>
            <p:ph type="title"/>
          </p:nvPr>
        </p:nvSpPr>
        <p:spPr>
          <a:xfrm>
            <a:off x="1154953" y="973668"/>
            <a:ext cx="8761413" cy="706964"/>
          </a:xfrm>
        </p:spPr>
        <p:txBody>
          <a:bodyPr anchor="ctr">
            <a:normAutofit/>
          </a:bodyPr>
          <a:lstStyle/>
          <a:p>
            <a:r>
              <a:rPr lang="en-US" dirty="0"/>
              <a:t>Housekeeping</a:t>
            </a:r>
          </a:p>
        </p:txBody>
      </p:sp>
      <p:grpSp>
        <p:nvGrpSpPr>
          <p:cNvPr id="4" name="Group 3" descr="Timeline placeholder ">
            <a:extLst>
              <a:ext uri="{FF2B5EF4-FFF2-40B4-BE49-F238E27FC236}">
                <a16:creationId xmlns:a16="http://schemas.microsoft.com/office/drawing/2014/main" id="{795A1768-1D9D-B152-9935-FD1D9194C2CA}"/>
              </a:ext>
            </a:extLst>
          </p:cNvPr>
          <p:cNvGrpSpPr/>
          <p:nvPr/>
        </p:nvGrpSpPr>
        <p:grpSpPr>
          <a:xfrm>
            <a:off x="669185" y="2433209"/>
            <a:ext cx="10853629" cy="3839239"/>
            <a:chOff x="669185" y="2433209"/>
            <a:chExt cx="10853629" cy="3839239"/>
          </a:xfrm>
        </p:grpSpPr>
        <p:sp>
          <p:nvSpPr>
            <p:cNvPr id="5" name="Rectangle 4">
              <a:extLst>
                <a:ext uri="{FF2B5EF4-FFF2-40B4-BE49-F238E27FC236}">
                  <a16:creationId xmlns:a16="http://schemas.microsoft.com/office/drawing/2014/main" id="{87DD979C-0EFE-F623-B5AF-F9554638D99E}"/>
                </a:ext>
                <a:ext uri="{C183D7F6-B498-43B3-948B-1728B52AA6E4}">
                  <adec:decorative xmlns:adec="http://schemas.microsoft.com/office/drawing/2017/decorative" val="1"/>
                </a:ext>
              </a:extLst>
            </p:cNvPr>
            <p:cNvSpPr/>
            <p:nvPr/>
          </p:nvSpPr>
          <p:spPr>
            <a:xfrm>
              <a:off x="1551351" y="2433209"/>
              <a:ext cx="820968" cy="820968"/>
            </a:xfrm>
            <a:prstGeom prst="rect">
              <a:avLst/>
            </a:prstGeom>
            <a:blipFill>
              <a:blip r:embed="rId3">
                <a:lum bright="-40000" contrast="-2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6" name="Freeform: Shape 5">
              <a:extLst>
                <a:ext uri="{FF2B5EF4-FFF2-40B4-BE49-F238E27FC236}">
                  <a16:creationId xmlns:a16="http://schemas.microsoft.com/office/drawing/2014/main" id="{A8D8AAC6-ED9C-A404-1CCF-473D0E405D87}"/>
                </a:ext>
              </a:extLst>
            </p:cNvPr>
            <p:cNvSpPr/>
            <p:nvPr/>
          </p:nvSpPr>
          <p:spPr>
            <a:xfrm>
              <a:off x="789023" y="3419238"/>
              <a:ext cx="2345625" cy="615726"/>
            </a:xfrm>
            <a:custGeom>
              <a:avLst/>
              <a:gdLst>
                <a:gd name="connsiteX0" fmla="*/ 0 w 2345625"/>
                <a:gd name="connsiteY0" fmla="*/ 0 h 615726"/>
                <a:gd name="connsiteX1" fmla="*/ 2345625 w 2345625"/>
                <a:gd name="connsiteY1" fmla="*/ 0 h 615726"/>
                <a:gd name="connsiteX2" fmla="*/ 2345625 w 2345625"/>
                <a:gd name="connsiteY2" fmla="*/ 615726 h 615726"/>
                <a:gd name="connsiteX3" fmla="*/ 0 w 2345625"/>
                <a:gd name="connsiteY3" fmla="*/ 615726 h 615726"/>
                <a:gd name="connsiteX4" fmla="*/ 0 w 2345625"/>
                <a:gd name="connsiteY4" fmla="*/ 0 h 615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5625" h="615726">
                  <a:moveTo>
                    <a:pt x="0" y="0"/>
                  </a:moveTo>
                  <a:lnTo>
                    <a:pt x="2345625" y="0"/>
                  </a:lnTo>
                  <a:lnTo>
                    <a:pt x="2345625" y="615726"/>
                  </a:lnTo>
                  <a:lnTo>
                    <a:pt x="0" y="61572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b="1" kern="1200" dirty="0">
                  <a:latin typeface="Arial Nova" panose="020B0504020202020204" pitchFamily="34" charset="0"/>
                  <a:ea typeface="+mn-ea"/>
                  <a:cs typeface="+mn-cs"/>
                </a:rPr>
                <a:t>Technical Difficulties</a:t>
              </a:r>
            </a:p>
          </p:txBody>
        </p:sp>
        <p:sp>
          <p:nvSpPr>
            <p:cNvPr id="9" name="Freeform: Shape 8">
              <a:extLst>
                <a:ext uri="{FF2B5EF4-FFF2-40B4-BE49-F238E27FC236}">
                  <a16:creationId xmlns:a16="http://schemas.microsoft.com/office/drawing/2014/main" id="{0DF0F41C-3531-4EBC-32AB-974AE423C245}"/>
                </a:ext>
              </a:extLst>
            </p:cNvPr>
            <p:cNvSpPr/>
            <p:nvPr/>
          </p:nvSpPr>
          <p:spPr>
            <a:xfrm>
              <a:off x="669185" y="4111098"/>
              <a:ext cx="2585300" cy="2161350"/>
            </a:xfrm>
            <a:custGeom>
              <a:avLst/>
              <a:gdLst>
                <a:gd name="connsiteX0" fmla="*/ 0 w 2585300"/>
                <a:gd name="connsiteY0" fmla="*/ 0 h 2161350"/>
                <a:gd name="connsiteX1" fmla="*/ 2585300 w 2585300"/>
                <a:gd name="connsiteY1" fmla="*/ 0 h 2161350"/>
                <a:gd name="connsiteX2" fmla="*/ 2585300 w 2585300"/>
                <a:gd name="connsiteY2" fmla="*/ 2161350 h 2161350"/>
                <a:gd name="connsiteX3" fmla="*/ 0 w 2585300"/>
                <a:gd name="connsiteY3" fmla="*/ 2161350 h 2161350"/>
                <a:gd name="connsiteX4" fmla="*/ 0 w 2585300"/>
                <a:gd name="connsiteY4" fmla="*/ 0 h 2161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5300" h="2161350">
                  <a:moveTo>
                    <a:pt x="0" y="0"/>
                  </a:moveTo>
                  <a:lnTo>
                    <a:pt x="2585300" y="0"/>
                  </a:lnTo>
                  <a:lnTo>
                    <a:pt x="2585300" y="2161350"/>
                  </a:lnTo>
                  <a:lnTo>
                    <a:pt x="0" y="21613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ts val="0"/>
                </a:spcAft>
                <a:buNone/>
              </a:pPr>
              <a:r>
                <a:rPr lang="en-US" sz="2000" b="0" i="0" u="none" kern="1200" dirty="0">
                  <a:latin typeface="Arial Nova" panose="020B0504020202020204" pitchFamily="34" charset="0"/>
                  <a:ea typeface="+mn-ea"/>
                  <a:cs typeface="+mn-cs"/>
                </a:rPr>
                <a:t>Use the Q&amp;A feature,</a:t>
              </a:r>
            </a:p>
            <a:p>
              <a:pPr marL="0" lvl="0" indent="0" algn="ctr" defTabSz="889000">
                <a:lnSpc>
                  <a:spcPct val="100000"/>
                </a:lnSpc>
                <a:spcBef>
                  <a:spcPct val="0"/>
                </a:spcBef>
                <a:spcAft>
                  <a:spcPct val="35000"/>
                </a:spcAft>
                <a:buNone/>
              </a:pPr>
              <a:r>
                <a:rPr lang="en-US" sz="2000" b="0" i="0" u="none" kern="1200" dirty="0">
                  <a:latin typeface="Arial Nova" panose="020B0504020202020204" pitchFamily="34" charset="0"/>
                  <a:ea typeface="+mn-ea"/>
                  <a:cs typeface="+mn-cs"/>
                </a:rPr>
                <a:t>Live Chat at AskJAN.org, or email Training@AskJAN.org</a:t>
              </a:r>
              <a:endParaRPr lang="en-US" sz="2000" kern="1200" dirty="0">
                <a:latin typeface="Arial Nova" panose="020B0504020202020204" pitchFamily="34" charset="0"/>
                <a:ea typeface="+mn-ea"/>
                <a:cs typeface="+mn-cs"/>
              </a:endParaRPr>
            </a:p>
            <a:p>
              <a:pPr marL="0" lvl="0" indent="0" algn="ctr" defTabSz="889000">
                <a:lnSpc>
                  <a:spcPct val="100000"/>
                </a:lnSpc>
                <a:spcBef>
                  <a:spcPct val="0"/>
                </a:spcBef>
                <a:spcAft>
                  <a:spcPct val="35000"/>
                </a:spcAft>
                <a:buNone/>
              </a:pPr>
              <a:r>
                <a:rPr lang="en-US" sz="2000" b="0" i="0" u="none" kern="1200" dirty="0">
                  <a:latin typeface="Arial Nova" panose="020B0504020202020204" pitchFamily="34" charset="0"/>
                  <a:ea typeface="+mn-ea"/>
                  <a:cs typeface="+mn-cs"/>
                  <a:hlinkClick r:id="rId5"/>
                </a:rPr>
                <a:t>FAQ: JAN Webcasts</a:t>
              </a:r>
              <a:endParaRPr lang="en-US" sz="2000" b="0" i="0" u="none" kern="1200" dirty="0">
                <a:latin typeface="Arial Nova" panose="020B0504020202020204" pitchFamily="34" charset="0"/>
                <a:ea typeface="+mn-ea"/>
                <a:cs typeface="+mn-cs"/>
              </a:endParaRPr>
            </a:p>
          </p:txBody>
        </p:sp>
        <p:sp>
          <p:nvSpPr>
            <p:cNvPr id="10" name="Rectangle 9">
              <a:extLst>
                <a:ext uri="{FF2B5EF4-FFF2-40B4-BE49-F238E27FC236}">
                  <a16:creationId xmlns:a16="http://schemas.microsoft.com/office/drawing/2014/main" id="{3E6E9551-A84F-7AA2-D6D7-C0B4B2DB1CDF}"/>
                </a:ext>
                <a:ext uri="{C183D7F6-B498-43B3-948B-1728B52AA6E4}">
                  <adec:decorative xmlns:adec="http://schemas.microsoft.com/office/drawing/2017/decorative" val="1"/>
                </a:ext>
              </a:extLst>
            </p:cNvPr>
            <p:cNvSpPr/>
            <p:nvPr/>
          </p:nvSpPr>
          <p:spPr>
            <a:xfrm>
              <a:off x="4427298" y="2433529"/>
              <a:ext cx="820968" cy="820968"/>
            </a:xfrm>
            <a:prstGeom prst="rect">
              <a:avLst/>
            </a:prstGeom>
            <a:blipFill>
              <a:blip r:embed="rId6">
                <a:lum bright="-40000" contrast="-20000"/>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1" name="Freeform: Shape 10">
              <a:extLst>
                <a:ext uri="{FF2B5EF4-FFF2-40B4-BE49-F238E27FC236}">
                  <a16:creationId xmlns:a16="http://schemas.microsoft.com/office/drawing/2014/main" id="{A90E9C70-32BD-9A8D-8105-475663444A99}"/>
                </a:ext>
              </a:extLst>
            </p:cNvPr>
            <p:cNvSpPr/>
            <p:nvPr/>
          </p:nvSpPr>
          <p:spPr>
            <a:xfrm>
              <a:off x="3664970" y="3419557"/>
              <a:ext cx="2345625" cy="615726"/>
            </a:xfrm>
            <a:custGeom>
              <a:avLst/>
              <a:gdLst>
                <a:gd name="connsiteX0" fmla="*/ 0 w 2345625"/>
                <a:gd name="connsiteY0" fmla="*/ 0 h 615726"/>
                <a:gd name="connsiteX1" fmla="*/ 2345625 w 2345625"/>
                <a:gd name="connsiteY1" fmla="*/ 0 h 615726"/>
                <a:gd name="connsiteX2" fmla="*/ 2345625 w 2345625"/>
                <a:gd name="connsiteY2" fmla="*/ 615726 h 615726"/>
                <a:gd name="connsiteX3" fmla="*/ 0 w 2345625"/>
                <a:gd name="connsiteY3" fmla="*/ 615726 h 615726"/>
                <a:gd name="connsiteX4" fmla="*/ 0 w 2345625"/>
                <a:gd name="connsiteY4" fmla="*/ 0 h 615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5625" h="615726">
                  <a:moveTo>
                    <a:pt x="0" y="0"/>
                  </a:moveTo>
                  <a:lnTo>
                    <a:pt x="2345625" y="0"/>
                  </a:lnTo>
                  <a:lnTo>
                    <a:pt x="2345625" y="615726"/>
                  </a:lnTo>
                  <a:lnTo>
                    <a:pt x="0" y="61572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b="1" kern="1200" dirty="0">
                  <a:latin typeface="Arial Nova" panose="020B0504020202020204" pitchFamily="34" charset="0"/>
                  <a:ea typeface="+mn-ea"/>
                  <a:cs typeface="+mn-cs"/>
                </a:rPr>
                <a:t>Captioning</a:t>
              </a:r>
            </a:p>
          </p:txBody>
        </p:sp>
        <p:sp>
          <p:nvSpPr>
            <p:cNvPr id="12" name="Freeform: Shape 11">
              <a:extLst>
                <a:ext uri="{FF2B5EF4-FFF2-40B4-BE49-F238E27FC236}">
                  <a16:creationId xmlns:a16="http://schemas.microsoft.com/office/drawing/2014/main" id="{4D076729-E2AA-0518-0AED-B46345187192}"/>
                </a:ext>
              </a:extLst>
            </p:cNvPr>
            <p:cNvSpPr/>
            <p:nvPr/>
          </p:nvSpPr>
          <p:spPr>
            <a:xfrm>
              <a:off x="3664970" y="4112056"/>
              <a:ext cx="2345625" cy="2160072"/>
            </a:xfrm>
            <a:custGeom>
              <a:avLst/>
              <a:gdLst>
                <a:gd name="connsiteX0" fmla="*/ 0 w 2345625"/>
                <a:gd name="connsiteY0" fmla="*/ 0 h 2160072"/>
                <a:gd name="connsiteX1" fmla="*/ 2345625 w 2345625"/>
                <a:gd name="connsiteY1" fmla="*/ 0 h 2160072"/>
                <a:gd name="connsiteX2" fmla="*/ 2345625 w 2345625"/>
                <a:gd name="connsiteY2" fmla="*/ 2160072 h 2160072"/>
                <a:gd name="connsiteX3" fmla="*/ 0 w 2345625"/>
                <a:gd name="connsiteY3" fmla="*/ 2160072 h 2160072"/>
                <a:gd name="connsiteX4" fmla="*/ 0 w 2345625"/>
                <a:gd name="connsiteY4" fmla="*/ 0 h 2160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5625" h="2160072">
                  <a:moveTo>
                    <a:pt x="0" y="0"/>
                  </a:moveTo>
                  <a:lnTo>
                    <a:pt x="2345625" y="0"/>
                  </a:lnTo>
                  <a:lnTo>
                    <a:pt x="2345625" y="2160072"/>
                  </a:lnTo>
                  <a:lnTo>
                    <a:pt x="0" y="216007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b="0" i="0" u="none" kern="1200" dirty="0">
                  <a:latin typeface="Arial Nova" panose="020B0504020202020204" pitchFamily="34" charset="0"/>
                  <a:ea typeface="+mn-ea"/>
                  <a:cs typeface="+mn-cs"/>
                </a:rPr>
                <a:t>Use the closed caption (CC) feature or </a:t>
              </a:r>
              <a:br>
                <a:rPr lang="en-US" sz="2000" b="0" i="0" u="none" kern="1200" dirty="0">
                  <a:latin typeface="Arial Nova" panose="020B0504020202020204" pitchFamily="34" charset="0"/>
                  <a:ea typeface="+mn-ea"/>
                  <a:cs typeface="+mn-cs"/>
                </a:rPr>
              </a:br>
              <a:r>
                <a:rPr lang="en-US" sz="2000" b="0" i="0" u="none" kern="1200" dirty="0">
                  <a:latin typeface="Arial Nova" panose="020B0504020202020204" pitchFamily="34" charset="0"/>
                  <a:ea typeface="+mn-ea"/>
                  <a:cs typeface="+mn-cs"/>
                </a:rPr>
                <a:t>captioning link </a:t>
              </a:r>
              <a:br>
                <a:rPr lang="en-US" sz="2000" b="0" i="0" u="none" kern="1200" dirty="0">
                  <a:latin typeface="Arial Nova" panose="020B0504020202020204" pitchFamily="34" charset="0"/>
                  <a:ea typeface="+mn-ea"/>
                  <a:cs typeface="+mn-cs"/>
                </a:rPr>
              </a:br>
              <a:r>
                <a:rPr lang="en-US" sz="2000" b="0" i="0" u="none" kern="1200" dirty="0">
                  <a:latin typeface="Arial Nova" panose="020B0504020202020204" pitchFamily="34" charset="0"/>
                  <a:ea typeface="+mn-ea"/>
                  <a:cs typeface="+mn-cs"/>
                </a:rPr>
                <a:t>in chat</a:t>
              </a:r>
              <a:endParaRPr lang="en-US" sz="2000" kern="1200" dirty="0">
                <a:latin typeface="Arial Nova" panose="020B0504020202020204" pitchFamily="34" charset="0"/>
                <a:ea typeface="+mn-ea"/>
                <a:cs typeface="+mn-cs"/>
              </a:endParaRPr>
            </a:p>
          </p:txBody>
        </p:sp>
        <p:sp>
          <p:nvSpPr>
            <p:cNvPr id="13" name="Rectangle 12">
              <a:extLst>
                <a:ext uri="{FF2B5EF4-FFF2-40B4-BE49-F238E27FC236}">
                  <a16:creationId xmlns:a16="http://schemas.microsoft.com/office/drawing/2014/main" id="{22E7FA8D-3287-8EA0-A0F8-E632BB147D6E}"/>
                </a:ext>
                <a:ext uri="{C183D7F6-B498-43B3-948B-1728B52AA6E4}">
                  <adec:decorative xmlns:adec="http://schemas.microsoft.com/office/drawing/2017/decorative" val="1"/>
                </a:ext>
              </a:extLst>
            </p:cNvPr>
            <p:cNvSpPr/>
            <p:nvPr/>
          </p:nvSpPr>
          <p:spPr>
            <a:xfrm>
              <a:off x="7183408" y="2433529"/>
              <a:ext cx="820968" cy="820968"/>
            </a:xfrm>
            <a:prstGeom prst="rect">
              <a:avLst/>
            </a:prstGeom>
            <a:blipFill>
              <a:blip r:embed="rId8">
                <a:lum bright="-40000" contrast="-20000"/>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4" name="Freeform: Shape 13">
              <a:extLst>
                <a:ext uri="{FF2B5EF4-FFF2-40B4-BE49-F238E27FC236}">
                  <a16:creationId xmlns:a16="http://schemas.microsoft.com/office/drawing/2014/main" id="{AE604332-3845-2498-28FA-0C7E3F9B0865}"/>
                </a:ext>
              </a:extLst>
            </p:cNvPr>
            <p:cNvSpPr/>
            <p:nvPr/>
          </p:nvSpPr>
          <p:spPr>
            <a:xfrm>
              <a:off x="6421080" y="3419557"/>
              <a:ext cx="2345625" cy="615726"/>
            </a:xfrm>
            <a:custGeom>
              <a:avLst/>
              <a:gdLst>
                <a:gd name="connsiteX0" fmla="*/ 0 w 2345625"/>
                <a:gd name="connsiteY0" fmla="*/ 0 h 615726"/>
                <a:gd name="connsiteX1" fmla="*/ 2345625 w 2345625"/>
                <a:gd name="connsiteY1" fmla="*/ 0 h 615726"/>
                <a:gd name="connsiteX2" fmla="*/ 2345625 w 2345625"/>
                <a:gd name="connsiteY2" fmla="*/ 615726 h 615726"/>
                <a:gd name="connsiteX3" fmla="*/ 0 w 2345625"/>
                <a:gd name="connsiteY3" fmla="*/ 615726 h 615726"/>
                <a:gd name="connsiteX4" fmla="*/ 0 w 2345625"/>
                <a:gd name="connsiteY4" fmla="*/ 0 h 615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5625" h="615726">
                  <a:moveTo>
                    <a:pt x="0" y="0"/>
                  </a:moveTo>
                  <a:lnTo>
                    <a:pt x="2345625" y="0"/>
                  </a:lnTo>
                  <a:lnTo>
                    <a:pt x="2345625" y="615726"/>
                  </a:lnTo>
                  <a:lnTo>
                    <a:pt x="0" y="61572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b="1" kern="1200" dirty="0">
                  <a:latin typeface="Arial Nova" panose="020B0504020202020204" pitchFamily="34" charset="0"/>
                  <a:ea typeface="+mn-ea"/>
                  <a:cs typeface="+mn-cs"/>
                </a:rPr>
                <a:t>PPT Slides</a:t>
              </a:r>
            </a:p>
          </p:txBody>
        </p:sp>
        <p:sp>
          <p:nvSpPr>
            <p:cNvPr id="15" name="Freeform: Shape 14">
              <a:extLst>
                <a:ext uri="{FF2B5EF4-FFF2-40B4-BE49-F238E27FC236}">
                  <a16:creationId xmlns:a16="http://schemas.microsoft.com/office/drawing/2014/main" id="{944EC446-1E36-CE49-C0AC-5A43536D6AB3}"/>
                </a:ext>
              </a:extLst>
            </p:cNvPr>
            <p:cNvSpPr/>
            <p:nvPr/>
          </p:nvSpPr>
          <p:spPr>
            <a:xfrm>
              <a:off x="6421080" y="4112056"/>
              <a:ext cx="2345625" cy="2160072"/>
            </a:xfrm>
            <a:custGeom>
              <a:avLst/>
              <a:gdLst>
                <a:gd name="connsiteX0" fmla="*/ 0 w 2345625"/>
                <a:gd name="connsiteY0" fmla="*/ 0 h 2160072"/>
                <a:gd name="connsiteX1" fmla="*/ 2345625 w 2345625"/>
                <a:gd name="connsiteY1" fmla="*/ 0 h 2160072"/>
                <a:gd name="connsiteX2" fmla="*/ 2345625 w 2345625"/>
                <a:gd name="connsiteY2" fmla="*/ 2160072 h 2160072"/>
                <a:gd name="connsiteX3" fmla="*/ 0 w 2345625"/>
                <a:gd name="connsiteY3" fmla="*/ 2160072 h 2160072"/>
                <a:gd name="connsiteX4" fmla="*/ 0 w 2345625"/>
                <a:gd name="connsiteY4" fmla="*/ 0 h 2160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5625" h="2160072">
                  <a:moveTo>
                    <a:pt x="0" y="0"/>
                  </a:moveTo>
                  <a:lnTo>
                    <a:pt x="2345625" y="0"/>
                  </a:lnTo>
                  <a:lnTo>
                    <a:pt x="2345625" y="2160072"/>
                  </a:lnTo>
                  <a:lnTo>
                    <a:pt x="0" y="216007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b="0" i="0" u="none" kern="1200" dirty="0">
                  <a:latin typeface="Arial Nova" panose="020B0504020202020204" pitchFamily="34" charset="0"/>
                  <a:ea typeface="+mn-ea"/>
                  <a:cs typeface="+mn-cs"/>
                </a:rPr>
                <a:t>Link included in webcast login email and in the chat, or go to this webcast event from the Training page at AskJAN.org</a:t>
              </a:r>
              <a:endParaRPr lang="en-US" sz="2000" kern="1200" dirty="0">
                <a:latin typeface="Arial Nova" panose="020B0504020202020204" pitchFamily="34" charset="0"/>
                <a:ea typeface="+mn-ea"/>
                <a:cs typeface="+mn-cs"/>
              </a:endParaRPr>
            </a:p>
          </p:txBody>
        </p:sp>
        <p:sp>
          <p:nvSpPr>
            <p:cNvPr id="16" name="Rectangle 15">
              <a:extLst>
                <a:ext uri="{FF2B5EF4-FFF2-40B4-BE49-F238E27FC236}">
                  <a16:creationId xmlns:a16="http://schemas.microsoft.com/office/drawing/2014/main" id="{049DF547-61FE-9850-DB99-12E3433F1FA5}"/>
                </a:ext>
                <a:ext uri="{C183D7F6-B498-43B3-948B-1728B52AA6E4}">
                  <adec:decorative xmlns:adec="http://schemas.microsoft.com/office/drawing/2017/decorative" val="1"/>
                </a:ext>
              </a:extLst>
            </p:cNvPr>
            <p:cNvSpPr/>
            <p:nvPr/>
          </p:nvSpPr>
          <p:spPr>
            <a:xfrm>
              <a:off x="9939517" y="2433529"/>
              <a:ext cx="820968" cy="820968"/>
            </a:xfrm>
            <a:prstGeom prst="rect">
              <a:avLst/>
            </a:prstGeom>
            <a:blipFill>
              <a:blip r:embed="rId10">
                <a:lum bright="-40000" contrast="-2000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7" name="Freeform: Shape 16">
              <a:extLst>
                <a:ext uri="{FF2B5EF4-FFF2-40B4-BE49-F238E27FC236}">
                  <a16:creationId xmlns:a16="http://schemas.microsoft.com/office/drawing/2014/main" id="{203682E0-980C-F996-E27B-189E2B6FF755}"/>
                </a:ext>
              </a:extLst>
            </p:cNvPr>
            <p:cNvSpPr/>
            <p:nvPr/>
          </p:nvSpPr>
          <p:spPr>
            <a:xfrm>
              <a:off x="9177189" y="3419557"/>
              <a:ext cx="2345625" cy="615726"/>
            </a:xfrm>
            <a:custGeom>
              <a:avLst/>
              <a:gdLst>
                <a:gd name="connsiteX0" fmla="*/ 0 w 2345625"/>
                <a:gd name="connsiteY0" fmla="*/ 0 h 615726"/>
                <a:gd name="connsiteX1" fmla="*/ 2345625 w 2345625"/>
                <a:gd name="connsiteY1" fmla="*/ 0 h 615726"/>
                <a:gd name="connsiteX2" fmla="*/ 2345625 w 2345625"/>
                <a:gd name="connsiteY2" fmla="*/ 615726 h 615726"/>
                <a:gd name="connsiteX3" fmla="*/ 0 w 2345625"/>
                <a:gd name="connsiteY3" fmla="*/ 615726 h 615726"/>
                <a:gd name="connsiteX4" fmla="*/ 0 w 2345625"/>
                <a:gd name="connsiteY4" fmla="*/ 0 h 615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5625" h="615726">
                  <a:moveTo>
                    <a:pt x="0" y="0"/>
                  </a:moveTo>
                  <a:lnTo>
                    <a:pt x="2345625" y="0"/>
                  </a:lnTo>
                  <a:lnTo>
                    <a:pt x="2345625" y="615726"/>
                  </a:lnTo>
                  <a:lnTo>
                    <a:pt x="0" y="61572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b="1" kern="1200" dirty="0">
                  <a:latin typeface="Arial Nova" panose="020B0504020202020204" pitchFamily="34" charset="0"/>
                  <a:ea typeface="+mn-ea"/>
                  <a:cs typeface="+mn-cs"/>
                </a:rPr>
                <a:t>Questions</a:t>
              </a:r>
            </a:p>
          </p:txBody>
        </p:sp>
        <p:sp>
          <p:nvSpPr>
            <p:cNvPr id="18" name="Freeform: Shape 17">
              <a:extLst>
                <a:ext uri="{FF2B5EF4-FFF2-40B4-BE49-F238E27FC236}">
                  <a16:creationId xmlns:a16="http://schemas.microsoft.com/office/drawing/2014/main" id="{FFBED5D7-2FF2-C5FA-15FB-016BAAA7EEAF}"/>
                </a:ext>
              </a:extLst>
            </p:cNvPr>
            <p:cNvSpPr/>
            <p:nvPr/>
          </p:nvSpPr>
          <p:spPr>
            <a:xfrm>
              <a:off x="9177189" y="4112056"/>
              <a:ext cx="2345625" cy="615726"/>
            </a:xfrm>
            <a:custGeom>
              <a:avLst/>
              <a:gdLst>
                <a:gd name="connsiteX0" fmla="*/ 0 w 2345625"/>
                <a:gd name="connsiteY0" fmla="*/ 0 h 2160072"/>
                <a:gd name="connsiteX1" fmla="*/ 2345625 w 2345625"/>
                <a:gd name="connsiteY1" fmla="*/ 0 h 2160072"/>
                <a:gd name="connsiteX2" fmla="*/ 2345625 w 2345625"/>
                <a:gd name="connsiteY2" fmla="*/ 2160072 h 2160072"/>
                <a:gd name="connsiteX3" fmla="*/ 0 w 2345625"/>
                <a:gd name="connsiteY3" fmla="*/ 2160072 h 2160072"/>
                <a:gd name="connsiteX4" fmla="*/ 0 w 2345625"/>
                <a:gd name="connsiteY4" fmla="*/ 0 h 2160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5625" h="2160072">
                  <a:moveTo>
                    <a:pt x="0" y="0"/>
                  </a:moveTo>
                  <a:lnTo>
                    <a:pt x="2345625" y="0"/>
                  </a:lnTo>
                  <a:lnTo>
                    <a:pt x="2345625" y="2160072"/>
                  </a:lnTo>
                  <a:lnTo>
                    <a:pt x="0" y="216007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b="0" i="0" u="none" kern="1200" dirty="0">
                  <a:latin typeface="Arial Nova" panose="020B0504020202020204" pitchFamily="34" charset="0"/>
                  <a:ea typeface="+mn-ea"/>
                  <a:cs typeface="+mn-cs"/>
                </a:rPr>
                <a:t>Use the Q&amp;A feature</a:t>
              </a:r>
              <a:endParaRPr lang="en-US" sz="2000" kern="1200" dirty="0">
                <a:latin typeface="Arial Nova" panose="020B0504020202020204" pitchFamily="34" charset="0"/>
                <a:ea typeface="+mn-ea"/>
                <a:cs typeface="+mn-cs"/>
              </a:endParaRPr>
            </a:p>
          </p:txBody>
        </p:sp>
      </p:grpSp>
      <p:sp>
        <p:nvSpPr>
          <p:cNvPr id="7" name="Slide Number Placeholder 6">
            <a:extLst>
              <a:ext uri="{FF2B5EF4-FFF2-40B4-BE49-F238E27FC236}">
                <a16:creationId xmlns:a16="http://schemas.microsoft.com/office/drawing/2014/main" id="{6B48CA6F-C72D-F944-B10D-0504BB669B47}"/>
              </a:ext>
            </a:extLst>
          </p:cNvPr>
          <p:cNvSpPr>
            <a:spLocks noGrp="1"/>
          </p:cNvSpPr>
          <p:nvPr>
            <p:ph type="sldNum" sz="quarter" idx="12"/>
          </p:nvPr>
        </p:nvSpPr>
        <p:spPr>
          <a:xfrm>
            <a:off x="10352540" y="295729"/>
            <a:ext cx="838199" cy="767687"/>
          </a:xfrm>
        </p:spPr>
        <p:txBody>
          <a:bodyPr anchor="b">
            <a:normAutofit/>
          </a:bodyPr>
          <a:lstStyle/>
          <a:p>
            <a:pPr>
              <a:spcAft>
                <a:spcPts val="600"/>
              </a:spcAft>
            </a:pPr>
            <a:fld id="{9FF96B15-8338-45D5-A943-561235072D66}" type="slidenum">
              <a:rPr lang="en-US" smtClean="0"/>
              <a:pPr>
                <a:spcAft>
                  <a:spcPts val="600"/>
                </a:spcAft>
              </a:pPr>
              <a:t>3</a:t>
            </a:fld>
            <a:endParaRPr lang="en-US" dirty="0"/>
          </a:p>
        </p:txBody>
      </p:sp>
    </p:spTree>
    <p:extLst>
      <p:ext uri="{BB962C8B-B14F-4D97-AF65-F5344CB8AC3E}">
        <p14:creationId xmlns:p14="http://schemas.microsoft.com/office/powerpoint/2010/main" val="9448750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2FAB637-953A-95A7-A923-70EC87C39608}"/>
              </a:ext>
            </a:extLst>
          </p:cNvPr>
          <p:cNvSpPr>
            <a:spLocks noGrp="1"/>
          </p:cNvSpPr>
          <p:nvPr>
            <p:ph type="title"/>
          </p:nvPr>
        </p:nvSpPr>
        <p:spPr/>
        <p:txBody>
          <a:bodyPr/>
          <a:lstStyle/>
          <a:p>
            <a:r>
              <a:rPr lang="en-US" sz="3200" dirty="0"/>
              <a:t>Thank you </a:t>
            </a:r>
            <a:br>
              <a:rPr lang="en-US" sz="3200" dirty="0"/>
            </a:br>
            <a:r>
              <a:rPr lang="en-US" sz="3200" dirty="0"/>
              <a:t>for attending!</a:t>
            </a:r>
            <a:br>
              <a:rPr lang="en-US" sz="3200" dirty="0"/>
            </a:br>
            <a:br>
              <a:rPr lang="en-US" dirty="0"/>
            </a:br>
            <a:r>
              <a:rPr lang="en-US" sz="2200" dirty="0"/>
              <a:t>Please complete the webcast evaluation</a:t>
            </a:r>
            <a:br>
              <a:rPr lang="en-US" sz="2200" dirty="0"/>
            </a:br>
            <a:br>
              <a:rPr lang="en-US" sz="2200" dirty="0"/>
            </a:br>
            <a:r>
              <a:rPr lang="en-US" sz="2200" dirty="0"/>
              <a:t>1 HR Certification Institute CEU is available after attending the </a:t>
            </a:r>
            <a:br>
              <a:rPr lang="en-US" sz="2200" dirty="0"/>
            </a:br>
            <a:r>
              <a:rPr lang="en-US" sz="2200" dirty="0"/>
              <a:t>live webcast (03/14/2024)</a:t>
            </a:r>
          </a:p>
        </p:txBody>
      </p:sp>
      <p:sp>
        <p:nvSpPr>
          <p:cNvPr id="8" name="Slide Number Placeholder 7">
            <a:extLst>
              <a:ext uri="{FF2B5EF4-FFF2-40B4-BE49-F238E27FC236}">
                <a16:creationId xmlns:a16="http://schemas.microsoft.com/office/drawing/2014/main" id="{CC100258-F19D-F221-2EF1-39789FF3F172}"/>
              </a:ext>
            </a:extLst>
          </p:cNvPr>
          <p:cNvSpPr>
            <a:spLocks noGrp="1"/>
          </p:cNvSpPr>
          <p:nvPr>
            <p:ph type="sldNum" sz="quarter" idx="12"/>
          </p:nvPr>
        </p:nvSpPr>
        <p:spPr/>
        <p:txBody>
          <a:bodyPr/>
          <a:lstStyle/>
          <a:p>
            <a:fld id="{9FF96B15-8338-45D5-A943-561235072D66}" type="slidenum">
              <a:rPr lang="en-US" noProof="0" smtClean="0"/>
              <a:t>30</a:t>
            </a:fld>
            <a:endParaRPr lang="en-US" noProof="0" dirty="0"/>
          </a:p>
        </p:txBody>
      </p:sp>
      <p:pic>
        <p:nvPicPr>
          <p:cNvPr id="7" name="Picture 6" descr="https://wvu.qualtrics.com/jfe/form/SV_9yvcms2rYUrebqu">
            <a:extLst>
              <a:ext uri="{FF2B5EF4-FFF2-40B4-BE49-F238E27FC236}">
                <a16:creationId xmlns:a16="http://schemas.microsoft.com/office/drawing/2014/main" id="{915AC37D-B14D-AA04-77BD-A30223F03566}"/>
              </a:ext>
            </a:extLst>
          </p:cNvPr>
          <p:cNvPicPr>
            <a:picLocks noChangeAspect="1"/>
          </p:cNvPicPr>
          <p:nvPr/>
        </p:nvPicPr>
        <p:blipFill>
          <a:blip r:embed="rId3"/>
          <a:srcRect/>
          <a:stretch/>
        </p:blipFill>
        <p:spPr>
          <a:xfrm>
            <a:off x="6080424" y="1292942"/>
            <a:ext cx="4272116" cy="4272116"/>
          </a:xfrm>
          <a:prstGeom prst="rect">
            <a:avLst/>
          </a:prstGeom>
        </p:spPr>
      </p:pic>
    </p:spTree>
    <p:extLst>
      <p:ext uri="{BB962C8B-B14F-4D97-AF65-F5344CB8AC3E}">
        <p14:creationId xmlns:p14="http://schemas.microsoft.com/office/powerpoint/2010/main" val="1308872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DC9D8D88-FDAF-ED75-77D4-4EBF411DEB86}"/>
              </a:ext>
            </a:extLst>
          </p:cNvPr>
          <p:cNvSpPr>
            <a:spLocks noGrp="1"/>
          </p:cNvSpPr>
          <p:nvPr>
            <p:ph type="title"/>
          </p:nvPr>
        </p:nvSpPr>
        <p:spPr/>
        <p:txBody>
          <a:bodyPr/>
          <a:lstStyle/>
          <a:p>
            <a:r>
              <a:rPr lang="en-US" sz="3600" dirty="0"/>
              <a:t>Agenda</a:t>
            </a:r>
          </a:p>
        </p:txBody>
      </p:sp>
      <p:sp>
        <p:nvSpPr>
          <p:cNvPr id="19" name="Content Placeholder 18">
            <a:extLst>
              <a:ext uri="{FF2B5EF4-FFF2-40B4-BE49-F238E27FC236}">
                <a16:creationId xmlns:a16="http://schemas.microsoft.com/office/drawing/2014/main" id="{EA76C27C-EFF2-C84E-65DC-6372C3D9AF5D}"/>
              </a:ext>
            </a:extLst>
          </p:cNvPr>
          <p:cNvSpPr>
            <a:spLocks noGrp="1"/>
          </p:cNvSpPr>
          <p:nvPr>
            <p:ph idx="1"/>
          </p:nvPr>
        </p:nvSpPr>
        <p:spPr>
          <a:xfrm>
            <a:off x="1154953" y="2603500"/>
            <a:ext cx="10330762" cy="3416300"/>
          </a:xfrm>
        </p:spPr>
        <p:txBody>
          <a:bodyPr>
            <a:normAutofit/>
          </a:bodyPr>
          <a:lstStyle/>
          <a:p>
            <a:pPr>
              <a:spcAft>
                <a:spcPts val="1200"/>
              </a:spcAft>
            </a:pPr>
            <a:r>
              <a:rPr lang="en-US" sz="3100" dirty="0">
                <a:solidFill>
                  <a:schemeClr val="tx1"/>
                </a:solidFill>
                <a:latin typeface="Arial Nova" panose="020B0504020202020204" pitchFamily="34" charset="0"/>
              </a:rPr>
              <a:t>About the Job Accommodation Network (JAN)</a:t>
            </a:r>
          </a:p>
          <a:p>
            <a:pPr>
              <a:spcAft>
                <a:spcPts val="1200"/>
              </a:spcAft>
            </a:pPr>
            <a:r>
              <a:rPr lang="en-US" sz="3100" dirty="0">
                <a:solidFill>
                  <a:schemeClr val="tx1"/>
                </a:solidFill>
                <a:latin typeface="Arial Nova" panose="020B0504020202020204" pitchFamily="34" charset="0"/>
              </a:rPr>
              <a:t>JAN Sensory Team Overview</a:t>
            </a:r>
          </a:p>
          <a:p>
            <a:pPr>
              <a:spcAft>
                <a:spcPts val="1200"/>
              </a:spcAft>
            </a:pPr>
            <a:r>
              <a:rPr lang="en-US" sz="3100" dirty="0">
                <a:solidFill>
                  <a:schemeClr val="tx1"/>
                </a:solidFill>
                <a:latin typeface="Arial Nova" panose="020B0504020202020204" pitchFamily="34" charset="0"/>
              </a:rPr>
              <a:t>Accommodation Topics and Live Q&amp;A</a:t>
            </a:r>
          </a:p>
          <a:p>
            <a:pPr>
              <a:spcAft>
                <a:spcPts val="1200"/>
              </a:spcAft>
            </a:pPr>
            <a:r>
              <a:rPr lang="en-US" sz="3100" dirty="0">
                <a:solidFill>
                  <a:schemeClr val="tx1"/>
                </a:solidFill>
                <a:latin typeface="Arial Nova" panose="020B0504020202020204" pitchFamily="34" charset="0"/>
              </a:rPr>
              <a:t>Referrals and Resources</a:t>
            </a:r>
            <a:endParaRPr lang="en-US" sz="2400" dirty="0">
              <a:solidFill>
                <a:schemeClr val="tx1"/>
              </a:solidFill>
              <a:latin typeface="Arial Nova" panose="020B0504020202020204" pitchFamily="34" charset="0"/>
            </a:endParaRPr>
          </a:p>
          <a:p>
            <a:pPr marL="0" indent="0">
              <a:spcAft>
                <a:spcPts val="1200"/>
              </a:spcAft>
              <a:buNone/>
            </a:pPr>
            <a:endParaRPr lang="en-US" sz="2400" dirty="0">
              <a:solidFill>
                <a:schemeClr val="tx1"/>
              </a:solidFill>
              <a:latin typeface="Arial Nova" panose="020B0504020202020204" pitchFamily="34" charset="0"/>
            </a:endParaRPr>
          </a:p>
          <a:p>
            <a:endParaRPr lang="en-US" dirty="0"/>
          </a:p>
        </p:txBody>
      </p:sp>
      <p:sp>
        <p:nvSpPr>
          <p:cNvPr id="8" name="Slide Number Placeholder 7">
            <a:extLst>
              <a:ext uri="{FF2B5EF4-FFF2-40B4-BE49-F238E27FC236}">
                <a16:creationId xmlns:a16="http://schemas.microsoft.com/office/drawing/2014/main" id="{6BFE94BA-3077-010B-B7B5-15F5735CD514}"/>
              </a:ext>
            </a:extLst>
          </p:cNvPr>
          <p:cNvSpPr>
            <a:spLocks noGrp="1"/>
          </p:cNvSpPr>
          <p:nvPr>
            <p:ph type="sldNum" sz="quarter" idx="12"/>
          </p:nvPr>
        </p:nvSpPr>
        <p:spPr/>
        <p:txBody>
          <a:bodyPr/>
          <a:lstStyle/>
          <a:p>
            <a:fld id="{9FF96B15-8338-45D5-A943-561235072D66}" type="slidenum">
              <a:rPr lang="en-US" noProof="0" smtClean="0"/>
              <a:t>4</a:t>
            </a:fld>
            <a:endParaRPr lang="en-US" noProof="0" dirty="0"/>
          </a:p>
        </p:txBody>
      </p:sp>
    </p:spTree>
    <p:extLst>
      <p:ext uri="{BB962C8B-B14F-4D97-AF65-F5344CB8AC3E}">
        <p14:creationId xmlns:p14="http://schemas.microsoft.com/office/powerpoint/2010/main" val="4196441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622043E-27CD-FD25-3006-7514383582E8}"/>
              </a:ext>
            </a:extLst>
          </p:cNvPr>
          <p:cNvSpPr>
            <a:spLocks noGrp="1"/>
          </p:cNvSpPr>
          <p:nvPr>
            <p:ph type="title"/>
          </p:nvPr>
        </p:nvSpPr>
        <p:spPr>
          <a:xfrm>
            <a:off x="1203494" y="1921932"/>
            <a:ext cx="3860260" cy="1417617"/>
          </a:xfrm>
        </p:spPr>
        <p:txBody>
          <a:bodyPr anchor="b">
            <a:normAutofit/>
          </a:bodyPr>
          <a:lstStyle/>
          <a:p>
            <a:r>
              <a:rPr lang="en-US" sz="3600" dirty="0"/>
              <a:t>JAN Overview</a:t>
            </a:r>
          </a:p>
        </p:txBody>
      </p:sp>
      <p:pic>
        <p:nvPicPr>
          <p:cNvPr id="10" name="Picture 9">
            <a:extLst>
              <a:ext uri="{FF2B5EF4-FFF2-40B4-BE49-F238E27FC236}">
                <a16:creationId xmlns:a16="http://schemas.microsoft.com/office/drawing/2014/main" id="{11D2BB62-0DC8-3D27-76A2-4FEC7A842580}"/>
              </a:ext>
              <a:ext uri="{C183D7F6-B498-43B3-948B-1728B52AA6E4}">
                <adec:decorative xmlns:adec="http://schemas.microsoft.com/office/drawing/2017/decorative" val="1"/>
              </a:ext>
            </a:extLst>
          </p:cNvPr>
          <p:cNvPicPr>
            <a:picLocks noChangeAspect="1"/>
          </p:cNvPicPr>
          <p:nvPr/>
        </p:nvPicPr>
        <p:blipFill>
          <a:blip r:embed="rId3"/>
          <a:srcRect l="18423" r="18423"/>
          <a:stretch/>
        </p:blipFill>
        <p:spPr>
          <a:xfrm>
            <a:off x="6058861" y="478880"/>
            <a:ext cx="5582675" cy="5900239"/>
          </a:xfrm>
          <a:custGeom>
            <a:avLst/>
            <a:gdLst>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0 w 5582675"/>
              <a:gd name="connsiteY4" fmla="*/ 0 h 5900239"/>
              <a:gd name="connsiteX0" fmla="*/ 3501 w 5586176"/>
              <a:gd name="connsiteY0" fmla="*/ 0 h 5900239"/>
              <a:gd name="connsiteX1" fmla="*/ 5586176 w 5586176"/>
              <a:gd name="connsiteY1" fmla="*/ 0 h 5900239"/>
              <a:gd name="connsiteX2" fmla="*/ 5586176 w 5586176"/>
              <a:gd name="connsiteY2" fmla="*/ 5900239 h 5900239"/>
              <a:gd name="connsiteX3" fmla="*/ 3501 w 5586176"/>
              <a:gd name="connsiteY3" fmla="*/ 5900239 h 5900239"/>
              <a:gd name="connsiteX4" fmla="*/ 0 w 5586176"/>
              <a:gd name="connsiteY4" fmla="*/ 3615600 h 5900239"/>
              <a:gd name="connsiteX5" fmla="*/ 3501 w 5586176"/>
              <a:gd name="connsiteY5"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0 w 5582675"/>
              <a:gd name="connsiteY5"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117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117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47299 w 5582675"/>
              <a:gd name="connsiteY5" fmla="*/ 24756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11739 w 5582675"/>
              <a:gd name="connsiteY4" fmla="*/ 5647600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52379 w 5582675"/>
              <a:gd name="connsiteY4" fmla="*/ 5647600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2675" h="5900239">
                <a:moveTo>
                  <a:pt x="0" y="0"/>
                </a:moveTo>
                <a:lnTo>
                  <a:pt x="5582675" y="0"/>
                </a:lnTo>
                <a:lnTo>
                  <a:pt x="5582675" y="5900239"/>
                </a:lnTo>
                <a:lnTo>
                  <a:pt x="0" y="5900239"/>
                </a:lnTo>
                <a:cubicBezTo>
                  <a:pt x="14285" y="5817931"/>
                  <a:pt x="34284" y="5741338"/>
                  <a:pt x="42854" y="5653315"/>
                </a:cubicBezTo>
                <a:cubicBezTo>
                  <a:pt x="145724" y="4908883"/>
                  <a:pt x="181919" y="4332092"/>
                  <a:pt x="220019" y="3442880"/>
                </a:cubicBezTo>
                <a:cubicBezTo>
                  <a:pt x="221712" y="2333747"/>
                  <a:pt x="182766" y="1285573"/>
                  <a:pt x="47299" y="247560"/>
                </a:cubicBezTo>
                <a:lnTo>
                  <a:pt x="0" y="0"/>
                </a:lnTo>
                <a:close/>
              </a:path>
            </a:pathLst>
          </a:custGeom>
          <a:noFill/>
        </p:spPr>
      </p:pic>
      <p:sp>
        <p:nvSpPr>
          <p:cNvPr id="2" name="Rectangle 1">
            <a:extLst>
              <a:ext uri="{FF2B5EF4-FFF2-40B4-BE49-F238E27FC236}">
                <a16:creationId xmlns:a16="http://schemas.microsoft.com/office/drawing/2014/main" id="{45794A5A-B7BA-E1FC-4B47-F2D8D5EEFC7B}"/>
              </a:ext>
              <a:ext uri="{C183D7F6-B498-43B3-948B-1728B52AA6E4}">
                <adec:decorative xmlns:adec="http://schemas.microsoft.com/office/drawing/2017/decorative" val="1"/>
              </a:ext>
            </a:extLst>
          </p:cNvPr>
          <p:cNvSpPr/>
          <p:nvPr/>
        </p:nvSpPr>
        <p:spPr>
          <a:xfrm>
            <a:off x="10448924" y="0"/>
            <a:ext cx="663575" cy="1136650"/>
          </a:xfrm>
          <a:prstGeom prst="rect">
            <a:avLst/>
          </a:prstGeom>
          <a:ln>
            <a:solidFill>
              <a:schemeClr val="accent1"/>
            </a:solid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407D2063-913E-C14A-F536-6A492B87CE0D}"/>
              </a:ext>
            </a:extLst>
          </p:cNvPr>
          <p:cNvSpPr>
            <a:spLocks noGrp="1"/>
          </p:cNvSpPr>
          <p:nvPr>
            <p:ph type="sldNum" sz="quarter" idx="12"/>
          </p:nvPr>
        </p:nvSpPr>
        <p:spPr>
          <a:xfrm>
            <a:off x="10352540" y="295729"/>
            <a:ext cx="838199" cy="767687"/>
          </a:xfrm>
        </p:spPr>
        <p:txBody>
          <a:bodyPr anchor="b">
            <a:normAutofit/>
          </a:bodyPr>
          <a:lstStyle/>
          <a:p>
            <a:pPr>
              <a:spcAft>
                <a:spcPts val="600"/>
              </a:spcAft>
            </a:pPr>
            <a:fld id="{9FF96B15-8338-45D5-A943-561235072D66}" type="slidenum">
              <a:rPr lang="en-US" noProof="0" smtClean="0"/>
              <a:pPr>
                <a:spcAft>
                  <a:spcPts val="600"/>
                </a:spcAft>
              </a:pPr>
              <a:t>5</a:t>
            </a:fld>
            <a:endParaRPr lang="en-US" noProof="0" dirty="0"/>
          </a:p>
        </p:txBody>
      </p:sp>
    </p:spTree>
    <p:extLst>
      <p:ext uri="{BB962C8B-B14F-4D97-AF65-F5344CB8AC3E}">
        <p14:creationId xmlns:p14="http://schemas.microsoft.com/office/powerpoint/2010/main" val="1733598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E78C3-DF51-C715-4A57-3BA9134CEC36}"/>
              </a:ext>
            </a:extLst>
          </p:cNvPr>
          <p:cNvSpPr>
            <a:spLocks noGrp="1"/>
          </p:cNvSpPr>
          <p:nvPr>
            <p:ph type="title"/>
          </p:nvPr>
        </p:nvSpPr>
        <p:spPr>
          <a:xfrm>
            <a:off x="1154953" y="1043241"/>
            <a:ext cx="9340769" cy="706964"/>
          </a:xfrm>
        </p:spPr>
        <p:txBody>
          <a:bodyPr vert="horz" lIns="91440" tIns="45720" rIns="91440" bIns="45720" rtlCol="0" anchor="ctr">
            <a:normAutofit/>
          </a:bodyPr>
          <a:lstStyle/>
          <a:p>
            <a:r>
              <a:rPr lang="en-US" b="0" i="0" kern="1200" dirty="0">
                <a:latin typeface="+mj-lt"/>
                <a:ea typeface="+mj-ea"/>
                <a:cs typeface="+mj-cs"/>
              </a:rPr>
              <a:t>About the Job Accommodation Network</a:t>
            </a:r>
          </a:p>
        </p:txBody>
      </p:sp>
      <p:sp>
        <p:nvSpPr>
          <p:cNvPr id="3" name="Content Placeholder 2">
            <a:extLst>
              <a:ext uri="{FF2B5EF4-FFF2-40B4-BE49-F238E27FC236}">
                <a16:creationId xmlns:a16="http://schemas.microsoft.com/office/drawing/2014/main" id="{4F2FDF18-E295-0829-5C8B-263AFC27F039}"/>
              </a:ext>
            </a:extLst>
          </p:cNvPr>
          <p:cNvSpPr>
            <a:spLocks noGrp="1"/>
          </p:cNvSpPr>
          <p:nvPr>
            <p:ph idx="1"/>
          </p:nvPr>
        </p:nvSpPr>
        <p:spPr>
          <a:xfrm>
            <a:off x="1154955" y="2603500"/>
            <a:ext cx="4941045" cy="3416300"/>
          </a:xfrm>
        </p:spPr>
        <p:txBody>
          <a:bodyPr>
            <a:normAutofit fontScale="92500" lnSpcReduction="10000"/>
          </a:bodyPr>
          <a:lstStyle/>
          <a:p>
            <a:pPr>
              <a:spcAft>
                <a:spcPts val="600"/>
              </a:spcAft>
            </a:pPr>
            <a:r>
              <a:rPr lang="en-US" sz="2400" dirty="0">
                <a:solidFill>
                  <a:schemeClr val="tx1"/>
                </a:solidFill>
                <a:latin typeface="Arial Nova" panose="020B0504020202020204" pitchFamily="34" charset="0"/>
              </a:rPr>
              <a:t>Established in 1983</a:t>
            </a:r>
          </a:p>
          <a:p>
            <a:pPr>
              <a:spcAft>
                <a:spcPts val="600"/>
              </a:spcAft>
            </a:pPr>
            <a:r>
              <a:rPr lang="en-US" sz="2400" dirty="0">
                <a:solidFill>
                  <a:schemeClr val="tx1"/>
                </a:solidFill>
                <a:latin typeface="Arial Nova" panose="020B0504020202020204" pitchFamily="34" charset="0"/>
              </a:rPr>
              <a:t>National, free consulting service</a:t>
            </a:r>
          </a:p>
          <a:p>
            <a:pPr>
              <a:spcAft>
                <a:spcPts val="600"/>
              </a:spcAft>
            </a:pPr>
            <a:r>
              <a:rPr lang="en-US" sz="2400" dirty="0">
                <a:solidFill>
                  <a:schemeClr val="tx1"/>
                </a:solidFill>
                <a:latin typeface="Arial Nova" panose="020B0504020202020204" pitchFamily="34" charset="0"/>
              </a:rPr>
              <a:t>Expert, trusted, confidential </a:t>
            </a:r>
            <a:br>
              <a:rPr lang="en-US" sz="2400" dirty="0">
                <a:solidFill>
                  <a:schemeClr val="tx1"/>
                </a:solidFill>
                <a:latin typeface="Arial Nova" panose="020B0504020202020204" pitchFamily="34" charset="0"/>
              </a:rPr>
            </a:br>
            <a:r>
              <a:rPr lang="en-US" sz="2400" dirty="0">
                <a:solidFill>
                  <a:schemeClr val="tx1"/>
                </a:solidFill>
                <a:latin typeface="Arial Nova" panose="020B0504020202020204" pitchFamily="34" charset="0"/>
              </a:rPr>
              <a:t>guidance on job accommodations and disability employment issues</a:t>
            </a:r>
          </a:p>
          <a:p>
            <a:pPr>
              <a:spcAft>
                <a:spcPts val="600"/>
              </a:spcAft>
            </a:pPr>
            <a:r>
              <a:rPr lang="en-US" sz="2400" dirty="0">
                <a:solidFill>
                  <a:schemeClr val="tx1"/>
                </a:solidFill>
                <a:latin typeface="Arial Nova" panose="020B0504020202020204" pitchFamily="34" charset="0"/>
              </a:rPr>
              <a:t>A service of the U.S. Department </a:t>
            </a:r>
            <a:br>
              <a:rPr lang="en-US" sz="2400" dirty="0">
                <a:solidFill>
                  <a:schemeClr val="tx1"/>
                </a:solidFill>
                <a:latin typeface="Arial Nova" panose="020B0504020202020204" pitchFamily="34" charset="0"/>
              </a:rPr>
            </a:br>
            <a:r>
              <a:rPr lang="en-US" sz="2400" dirty="0">
                <a:solidFill>
                  <a:schemeClr val="tx1"/>
                </a:solidFill>
                <a:latin typeface="Arial Nova" panose="020B0504020202020204" pitchFamily="34" charset="0"/>
              </a:rPr>
              <a:t>of Labor’s Office of Disability Employment Policy/ODEP</a:t>
            </a:r>
          </a:p>
          <a:p>
            <a:endParaRPr lang="en-US" dirty="0"/>
          </a:p>
        </p:txBody>
      </p:sp>
      <p:pic>
        <p:nvPicPr>
          <p:cNvPr id="10" name="Picture 9" descr="Happy 40th JANniversary! &#10;JAN is celebrating 40 years of providing expert and trusted guidance on workplace accommodations.">
            <a:extLst>
              <a:ext uri="{FF2B5EF4-FFF2-40B4-BE49-F238E27FC236}">
                <a16:creationId xmlns:a16="http://schemas.microsoft.com/office/drawing/2014/main" id="{6AC61E1C-7F28-CC4E-93A5-7C8C39413548}"/>
              </a:ext>
            </a:extLst>
          </p:cNvPr>
          <p:cNvPicPr>
            <a:picLocks noChangeAspect="1"/>
          </p:cNvPicPr>
          <p:nvPr/>
        </p:nvPicPr>
        <p:blipFill>
          <a:blip r:embed="rId3"/>
          <a:stretch>
            <a:fillRect/>
          </a:stretch>
        </p:blipFill>
        <p:spPr>
          <a:xfrm>
            <a:off x="6096000" y="2508422"/>
            <a:ext cx="5244088" cy="3511378"/>
          </a:xfrm>
          <a:prstGeom prst="rect">
            <a:avLst/>
          </a:prstGeom>
        </p:spPr>
      </p:pic>
      <p:sp>
        <p:nvSpPr>
          <p:cNvPr id="4" name="Slide Number Placeholder 3">
            <a:extLst>
              <a:ext uri="{FF2B5EF4-FFF2-40B4-BE49-F238E27FC236}">
                <a16:creationId xmlns:a16="http://schemas.microsoft.com/office/drawing/2014/main" id="{D15FC838-2E25-BD94-4EDC-73F34A9429BF}"/>
              </a:ext>
            </a:extLst>
          </p:cNvPr>
          <p:cNvSpPr>
            <a:spLocks noGrp="1"/>
          </p:cNvSpPr>
          <p:nvPr>
            <p:ph type="sldNum" sz="quarter" idx="12"/>
          </p:nvPr>
        </p:nvSpPr>
        <p:spPr/>
        <p:txBody>
          <a:bodyPr vert="horz" lIns="91440" tIns="45720" rIns="91440" bIns="45720" rtlCol="0" anchor="b">
            <a:normAutofit/>
          </a:bodyPr>
          <a:lstStyle/>
          <a:p>
            <a:pPr>
              <a:spcAft>
                <a:spcPts val="600"/>
              </a:spcAft>
            </a:pPr>
            <a:fld id="{9FF96B15-8338-45D5-A943-561235072D66}" type="slidenum">
              <a:rPr lang="en-US" smtClean="0"/>
              <a:pPr>
                <a:spcAft>
                  <a:spcPts val="600"/>
                </a:spcAft>
              </a:pPr>
              <a:t>6</a:t>
            </a:fld>
            <a:endParaRPr lang="en-US"/>
          </a:p>
        </p:txBody>
      </p:sp>
    </p:spTree>
    <p:extLst>
      <p:ext uri="{BB962C8B-B14F-4D97-AF65-F5344CB8AC3E}">
        <p14:creationId xmlns:p14="http://schemas.microsoft.com/office/powerpoint/2010/main" val="20020463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622043E-27CD-FD25-3006-7514383582E8}"/>
              </a:ext>
            </a:extLst>
          </p:cNvPr>
          <p:cNvSpPr>
            <a:spLocks noGrp="1"/>
          </p:cNvSpPr>
          <p:nvPr>
            <p:ph type="title"/>
          </p:nvPr>
        </p:nvSpPr>
        <p:spPr>
          <a:xfrm>
            <a:off x="1153907" y="1693332"/>
            <a:ext cx="3860260" cy="1735668"/>
          </a:xfrm>
        </p:spPr>
        <p:txBody>
          <a:bodyPr anchor="b">
            <a:normAutofit/>
          </a:bodyPr>
          <a:lstStyle/>
          <a:p>
            <a:r>
              <a:rPr lang="en-US" sz="3200" dirty="0"/>
              <a:t>What does JAN’s Sensory Team do?</a:t>
            </a:r>
          </a:p>
        </p:txBody>
      </p:sp>
      <p:pic>
        <p:nvPicPr>
          <p:cNvPr id="10" name="Picture 9">
            <a:extLst>
              <a:ext uri="{FF2B5EF4-FFF2-40B4-BE49-F238E27FC236}">
                <a16:creationId xmlns:a16="http://schemas.microsoft.com/office/drawing/2014/main" id="{11D2BB62-0DC8-3D27-76A2-4FEC7A842580}"/>
              </a:ext>
              <a:ext uri="{C183D7F6-B498-43B3-948B-1728B52AA6E4}">
                <adec:decorative xmlns:adec="http://schemas.microsoft.com/office/drawing/2017/decorative" val="1"/>
              </a:ext>
            </a:extLst>
          </p:cNvPr>
          <p:cNvPicPr>
            <a:picLocks noChangeAspect="1"/>
          </p:cNvPicPr>
          <p:nvPr/>
        </p:nvPicPr>
        <p:blipFill>
          <a:blip r:embed="rId3"/>
          <a:srcRect l="18461" r="18461"/>
          <a:stretch/>
        </p:blipFill>
        <p:spPr>
          <a:xfrm>
            <a:off x="6058861" y="478880"/>
            <a:ext cx="5582675" cy="5900239"/>
          </a:xfrm>
          <a:custGeom>
            <a:avLst/>
            <a:gdLst>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0 w 5582675"/>
              <a:gd name="connsiteY4" fmla="*/ 0 h 5900239"/>
              <a:gd name="connsiteX0" fmla="*/ 3501 w 5586176"/>
              <a:gd name="connsiteY0" fmla="*/ 0 h 5900239"/>
              <a:gd name="connsiteX1" fmla="*/ 5586176 w 5586176"/>
              <a:gd name="connsiteY1" fmla="*/ 0 h 5900239"/>
              <a:gd name="connsiteX2" fmla="*/ 5586176 w 5586176"/>
              <a:gd name="connsiteY2" fmla="*/ 5900239 h 5900239"/>
              <a:gd name="connsiteX3" fmla="*/ 3501 w 5586176"/>
              <a:gd name="connsiteY3" fmla="*/ 5900239 h 5900239"/>
              <a:gd name="connsiteX4" fmla="*/ 0 w 5586176"/>
              <a:gd name="connsiteY4" fmla="*/ 3615600 h 5900239"/>
              <a:gd name="connsiteX5" fmla="*/ 3501 w 5586176"/>
              <a:gd name="connsiteY5"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0 w 5582675"/>
              <a:gd name="connsiteY5"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117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117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47299 w 5582675"/>
              <a:gd name="connsiteY5" fmla="*/ 24756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11739 w 5582675"/>
              <a:gd name="connsiteY4" fmla="*/ 5647600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52379 w 5582675"/>
              <a:gd name="connsiteY4" fmla="*/ 5647600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2675" h="5900239">
                <a:moveTo>
                  <a:pt x="0" y="0"/>
                </a:moveTo>
                <a:lnTo>
                  <a:pt x="5582675" y="0"/>
                </a:lnTo>
                <a:lnTo>
                  <a:pt x="5582675" y="5900239"/>
                </a:lnTo>
                <a:lnTo>
                  <a:pt x="0" y="5900239"/>
                </a:lnTo>
                <a:cubicBezTo>
                  <a:pt x="14285" y="5817931"/>
                  <a:pt x="34284" y="5741338"/>
                  <a:pt x="42854" y="5653315"/>
                </a:cubicBezTo>
                <a:cubicBezTo>
                  <a:pt x="145724" y="4908883"/>
                  <a:pt x="181919" y="4332092"/>
                  <a:pt x="220019" y="3442880"/>
                </a:cubicBezTo>
                <a:cubicBezTo>
                  <a:pt x="221712" y="2333747"/>
                  <a:pt x="182766" y="1285573"/>
                  <a:pt x="47299" y="247560"/>
                </a:cubicBezTo>
                <a:lnTo>
                  <a:pt x="0" y="0"/>
                </a:lnTo>
                <a:close/>
              </a:path>
            </a:pathLst>
          </a:custGeom>
          <a:noFill/>
        </p:spPr>
      </p:pic>
      <p:sp>
        <p:nvSpPr>
          <p:cNvPr id="2" name="Rectangle 1">
            <a:extLst>
              <a:ext uri="{FF2B5EF4-FFF2-40B4-BE49-F238E27FC236}">
                <a16:creationId xmlns:a16="http://schemas.microsoft.com/office/drawing/2014/main" id="{45794A5A-B7BA-E1FC-4B47-F2D8D5EEFC7B}"/>
              </a:ext>
              <a:ext uri="{C183D7F6-B498-43B3-948B-1728B52AA6E4}">
                <adec:decorative xmlns:adec="http://schemas.microsoft.com/office/drawing/2017/decorative" val="1"/>
              </a:ext>
            </a:extLst>
          </p:cNvPr>
          <p:cNvSpPr/>
          <p:nvPr/>
        </p:nvSpPr>
        <p:spPr>
          <a:xfrm>
            <a:off x="10448924" y="119270"/>
            <a:ext cx="663575" cy="1017380"/>
          </a:xfrm>
          <a:prstGeom prst="rect">
            <a:avLst/>
          </a:prstGeom>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407D2063-913E-C14A-F536-6A492B87CE0D}"/>
              </a:ext>
            </a:extLst>
          </p:cNvPr>
          <p:cNvSpPr>
            <a:spLocks noGrp="1"/>
          </p:cNvSpPr>
          <p:nvPr>
            <p:ph type="sldNum" sz="quarter" idx="12"/>
          </p:nvPr>
        </p:nvSpPr>
        <p:spPr>
          <a:xfrm>
            <a:off x="10352540" y="295729"/>
            <a:ext cx="838199" cy="767687"/>
          </a:xfrm>
        </p:spPr>
        <p:txBody>
          <a:bodyPr anchor="b">
            <a:normAutofit/>
          </a:bodyPr>
          <a:lstStyle/>
          <a:p>
            <a:pPr>
              <a:spcAft>
                <a:spcPts val="600"/>
              </a:spcAft>
            </a:pPr>
            <a:fld id="{9FF96B15-8338-45D5-A943-561235072D66}" type="slidenum">
              <a:rPr lang="en-US" noProof="0" smtClean="0"/>
              <a:pPr>
                <a:spcAft>
                  <a:spcPts val="600"/>
                </a:spcAft>
              </a:pPr>
              <a:t>7</a:t>
            </a:fld>
            <a:endParaRPr lang="en-US" noProof="0" dirty="0"/>
          </a:p>
        </p:txBody>
      </p:sp>
    </p:spTree>
    <p:extLst>
      <p:ext uri="{BB962C8B-B14F-4D97-AF65-F5344CB8AC3E}">
        <p14:creationId xmlns:p14="http://schemas.microsoft.com/office/powerpoint/2010/main" val="42420486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E78C3-DF51-C715-4A57-3BA9134CEC36}"/>
              </a:ext>
            </a:extLst>
          </p:cNvPr>
          <p:cNvSpPr>
            <a:spLocks noGrp="1"/>
          </p:cNvSpPr>
          <p:nvPr>
            <p:ph type="title"/>
          </p:nvPr>
        </p:nvSpPr>
        <p:spPr>
          <a:xfrm>
            <a:off x="1154953" y="1078041"/>
            <a:ext cx="10288494" cy="706964"/>
          </a:xfrm>
        </p:spPr>
        <p:txBody>
          <a:bodyPr/>
          <a:lstStyle/>
          <a:p>
            <a:r>
              <a:rPr lang="en-US" sz="3200" dirty="0"/>
              <a:t>Sensory Topics</a:t>
            </a:r>
          </a:p>
        </p:txBody>
      </p:sp>
      <p:sp>
        <p:nvSpPr>
          <p:cNvPr id="3" name="Content Placeholder 2">
            <a:extLst>
              <a:ext uri="{FF2B5EF4-FFF2-40B4-BE49-F238E27FC236}">
                <a16:creationId xmlns:a16="http://schemas.microsoft.com/office/drawing/2014/main" id="{893D573B-309B-0CF2-A9A7-EFC89F54AF8E}"/>
              </a:ext>
            </a:extLst>
          </p:cNvPr>
          <p:cNvSpPr>
            <a:spLocks noGrp="1"/>
          </p:cNvSpPr>
          <p:nvPr>
            <p:ph idx="1"/>
          </p:nvPr>
        </p:nvSpPr>
        <p:spPr>
          <a:xfrm>
            <a:off x="1154953" y="2329614"/>
            <a:ext cx="10566497" cy="4055676"/>
          </a:xfrm>
        </p:spPr>
        <p:txBody>
          <a:bodyPr>
            <a:noAutofit/>
          </a:bodyPr>
          <a:lstStyle/>
          <a:p>
            <a:pPr>
              <a:spcAft>
                <a:spcPts val="600"/>
              </a:spcAft>
            </a:pPr>
            <a:r>
              <a:rPr lang="en-US" sz="2400" dirty="0">
                <a:solidFill>
                  <a:schemeClr val="tx1"/>
                </a:solidFill>
                <a:latin typeface="Arial Nova" panose="020B0504020202020204" pitchFamily="34" charset="0"/>
              </a:rPr>
              <a:t>Vision</a:t>
            </a:r>
          </a:p>
          <a:p>
            <a:pPr>
              <a:spcAft>
                <a:spcPts val="600"/>
              </a:spcAft>
            </a:pPr>
            <a:r>
              <a:rPr lang="en-US" sz="2400" dirty="0">
                <a:solidFill>
                  <a:schemeClr val="tx1"/>
                </a:solidFill>
                <a:latin typeface="Arial Nova" panose="020B0504020202020204" pitchFamily="34" charset="0"/>
              </a:rPr>
              <a:t>Hearing</a:t>
            </a:r>
          </a:p>
          <a:p>
            <a:pPr>
              <a:spcAft>
                <a:spcPts val="600"/>
              </a:spcAft>
            </a:pPr>
            <a:r>
              <a:rPr lang="en-US" sz="2400" dirty="0">
                <a:solidFill>
                  <a:schemeClr val="tx1"/>
                </a:solidFill>
                <a:latin typeface="Arial Nova" panose="020B0504020202020204" pitchFamily="34" charset="0"/>
              </a:rPr>
              <a:t>Deaf-Blind</a:t>
            </a:r>
          </a:p>
          <a:p>
            <a:pPr>
              <a:spcAft>
                <a:spcPts val="600"/>
              </a:spcAft>
            </a:pPr>
            <a:r>
              <a:rPr lang="en-US" sz="2400" dirty="0">
                <a:solidFill>
                  <a:schemeClr val="tx1"/>
                </a:solidFill>
                <a:latin typeface="Arial Nova" panose="020B0504020202020204" pitchFamily="34" charset="0"/>
              </a:rPr>
              <a:t>Communication Disorders</a:t>
            </a:r>
          </a:p>
          <a:p>
            <a:pPr>
              <a:spcAft>
                <a:spcPts val="600"/>
              </a:spcAft>
            </a:pPr>
            <a:r>
              <a:rPr lang="en-US" sz="2400" dirty="0">
                <a:solidFill>
                  <a:schemeClr val="tx1"/>
                </a:solidFill>
                <a:latin typeface="Arial Nova" panose="020B0504020202020204" pitchFamily="34" charset="0"/>
              </a:rPr>
              <a:t>Respiratory System, Allergies, and Immune System</a:t>
            </a:r>
          </a:p>
          <a:p>
            <a:pPr>
              <a:spcAft>
                <a:spcPts val="600"/>
              </a:spcAft>
            </a:pPr>
            <a:r>
              <a:rPr lang="en-US" sz="2400" dirty="0">
                <a:solidFill>
                  <a:schemeClr val="tx1"/>
                </a:solidFill>
                <a:latin typeface="Arial Nova" panose="020B0504020202020204" pitchFamily="34" charset="0"/>
              </a:rPr>
              <a:t>Skin Conditions</a:t>
            </a:r>
          </a:p>
          <a:p>
            <a:pPr>
              <a:spcAft>
                <a:spcPts val="600"/>
              </a:spcAft>
            </a:pPr>
            <a:r>
              <a:rPr lang="en-US" sz="2400" dirty="0">
                <a:solidFill>
                  <a:schemeClr val="tx1"/>
                </a:solidFill>
                <a:latin typeface="Arial Nova" panose="020B0504020202020204" pitchFamily="34" charset="0"/>
              </a:rPr>
              <a:t>Diabetes</a:t>
            </a:r>
          </a:p>
        </p:txBody>
      </p:sp>
      <p:sp>
        <p:nvSpPr>
          <p:cNvPr id="4" name="Slide Number Placeholder 3">
            <a:extLst>
              <a:ext uri="{FF2B5EF4-FFF2-40B4-BE49-F238E27FC236}">
                <a16:creationId xmlns:a16="http://schemas.microsoft.com/office/drawing/2014/main" id="{D15FC838-2E25-BD94-4EDC-73F34A9429BF}"/>
              </a:ext>
            </a:extLst>
          </p:cNvPr>
          <p:cNvSpPr>
            <a:spLocks noGrp="1"/>
          </p:cNvSpPr>
          <p:nvPr>
            <p:ph type="sldNum" sz="quarter" idx="12"/>
          </p:nvPr>
        </p:nvSpPr>
        <p:spPr/>
        <p:txBody>
          <a:bodyPr/>
          <a:lstStyle/>
          <a:p>
            <a:fld id="{9FF96B15-8338-45D5-A943-561235072D66}" type="slidenum">
              <a:rPr lang="en-US" noProof="0" smtClean="0"/>
              <a:t>8</a:t>
            </a:fld>
            <a:endParaRPr lang="en-US" noProof="0" dirty="0"/>
          </a:p>
        </p:txBody>
      </p:sp>
    </p:spTree>
    <p:extLst>
      <p:ext uri="{BB962C8B-B14F-4D97-AF65-F5344CB8AC3E}">
        <p14:creationId xmlns:p14="http://schemas.microsoft.com/office/powerpoint/2010/main" val="1909567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622043E-27CD-FD25-3006-7514383582E8}"/>
              </a:ext>
            </a:extLst>
          </p:cNvPr>
          <p:cNvSpPr>
            <a:spLocks noGrp="1"/>
          </p:cNvSpPr>
          <p:nvPr>
            <p:ph type="title"/>
          </p:nvPr>
        </p:nvSpPr>
        <p:spPr>
          <a:xfrm>
            <a:off x="980862" y="3062948"/>
            <a:ext cx="4653022" cy="732099"/>
          </a:xfrm>
        </p:spPr>
        <p:txBody>
          <a:bodyPr anchor="b">
            <a:normAutofit fontScale="90000"/>
          </a:bodyPr>
          <a:lstStyle/>
          <a:p>
            <a:r>
              <a:rPr lang="en-US" sz="3600" dirty="0"/>
              <a:t>Common Sensory Accommodation Topics</a:t>
            </a:r>
          </a:p>
        </p:txBody>
      </p:sp>
      <p:pic>
        <p:nvPicPr>
          <p:cNvPr id="10" name="Picture 9">
            <a:extLst>
              <a:ext uri="{FF2B5EF4-FFF2-40B4-BE49-F238E27FC236}">
                <a16:creationId xmlns:a16="http://schemas.microsoft.com/office/drawing/2014/main" id="{11D2BB62-0DC8-3D27-76A2-4FEC7A842580}"/>
              </a:ext>
              <a:ext uri="{C183D7F6-B498-43B3-948B-1728B52AA6E4}">
                <adec:decorative xmlns:adec="http://schemas.microsoft.com/office/drawing/2017/decorative" val="1"/>
              </a:ext>
            </a:extLst>
          </p:cNvPr>
          <p:cNvPicPr>
            <a:picLocks noChangeAspect="1"/>
          </p:cNvPicPr>
          <p:nvPr/>
        </p:nvPicPr>
        <p:blipFill>
          <a:blip r:embed="rId3"/>
          <a:srcRect l="25825" r="25825"/>
          <a:stretch/>
        </p:blipFill>
        <p:spPr>
          <a:xfrm>
            <a:off x="6096001" y="478879"/>
            <a:ext cx="5524981" cy="5900239"/>
          </a:xfrm>
          <a:custGeom>
            <a:avLst/>
            <a:gdLst>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0 w 5582675"/>
              <a:gd name="connsiteY4" fmla="*/ 0 h 5900239"/>
              <a:gd name="connsiteX0" fmla="*/ 3501 w 5586176"/>
              <a:gd name="connsiteY0" fmla="*/ 0 h 5900239"/>
              <a:gd name="connsiteX1" fmla="*/ 5586176 w 5586176"/>
              <a:gd name="connsiteY1" fmla="*/ 0 h 5900239"/>
              <a:gd name="connsiteX2" fmla="*/ 5586176 w 5586176"/>
              <a:gd name="connsiteY2" fmla="*/ 5900239 h 5900239"/>
              <a:gd name="connsiteX3" fmla="*/ 3501 w 5586176"/>
              <a:gd name="connsiteY3" fmla="*/ 5900239 h 5900239"/>
              <a:gd name="connsiteX4" fmla="*/ 0 w 5586176"/>
              <a:gd name="connsiteY4" fmla="*/ 3615600 h 5900239"/>
              <a:gd name="connsiteX5" fmla="*/ 3501 w 5586176"/>
              <a:gd name="connsiteY5"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0 w 5582675"/>
              <a:gd name="connsiteY5"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117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117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47299 w 5582675"/>
              <a:gd name="connsiteY5" fmla="*/ 24756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11739 w 5582675"/>
              <a:gd name="connsiteY4" fmla="*/ 5647600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52379 w 5582675"/>
              <a:gd name="connsiteY4" fmla="*/ 5647600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2675" h="5900239">
                <a:moveTo>
                  <a:pt x="0" y="0"/>
                </a:moveTo>
                <a:lnTo>
                  <a:pt x="5582675" y="0"/>
                </a:lnTo>
                <a:lnTo>
                  <a:pt x="5582675" y="5900239"/>
                </a:lnTo>
                <a:lnTo>
                  <a:pt x="0" y="5900239"/>
                </a:lnTo>
                <a:cubicBezTo>
                  <a:pt x="14285" y="5817931"/>
                  <a:pt x="34284" y="5741338"/>
                  <a:pt x="42854" y="5653315"/>
                </a:cubicBezTo>
                <a:cubicBezTo>
                  <a:pt x="145724" y="4908883"/>
                  <a:pt x="181919" y="4332092"/>
                  <a:pt x="220019" y="3442880"/>
                </a:cubicBezTo>
                <a:cubicBezTo>
                  <a:pt x="221712" y="2333747"/>
                  <a:pt x="182766" y="1285573"/>
                  <a:pt x="47299" y="247560"/>
                </a:cubicBezTo>
                <a:lnTo>
                  <a:pt x="0" y="0"/>
                </a:lnTo>
                <a:close/>
              </a:path>
            </a:pathLst>
          </a:custGeom>
          <a:noFill/>
        </p:spPr>
      </p:pic>
      <p:sp>
        <p:nvSpPr>
          <p:cNvPr id="2" name="Rectangle 1">
            <a:extLst>
              <a:ext uri="{FF2B5EF4-FFF2-40B4-BE49-F238E27FC236}">
                <a16:creationId xmlns:a16="http://schemas.microsoft.com/office/drawing/2014/main" id="{45794A5A-B7BA-E1FC-4B47-F2D8D5EEFC7B}"/>
              </a:ext>
              <a:ext uri="{C183D7F6-B498-43B3-948B-1728B52AA6E4}">
                <adec:decorative xmlns:adec="http://schemas.microsoft.com/office/drawing/2017/decorative" val="1"/>
              </a:ext>
            </a:extLst>
          </p:cNvPr>
          <p:cNvSpPr/>
          <p:nvPr/>
        </p:nvSpPr>
        <p:spPr>
          <a:xfrm>
            <a:off x="10448924" y="0"/>
            <a:ext cx="663575" cy="1136650"/>
          </a:xfrm>
          <a:prstGeom prst="rect">
            <a:avLst/>
          </a:prstGeom>
          <a:ln>
            <a:solidFill>
              <a:schemeClr val="accent1"/>
            </a:solidFill>
          </a:ln>
          <a:effectLst>
            <a:outerShdw blurRad="50800" dist="381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4" name="Slide Number Placeholder 3">
            <a:extLst>
              <a:ext uri="{FF2B5EF4-FFF2-40B4-BE49-F238E27FC236}">
                <a16:creationId xmlns:a16="http://schemas.microsoft.com/office/drawing/2014/main" id="{407D2063-913E-C14A-F536-6A492B87CE0D}"/>
              </a:ext>
            </a:extLst>
          </p:cNvPr>
          <p:cNvSpPr>
            <a:spLocks noGrp="1"/>
          </p:cNvSpPr>
          <p:nvPr>
            <p:ph type="sldNum" sz="quarter" idx="12"/>
          </p:nvPr>
        </p:nvSpPr>
        <p:spPr>
          <a:xfrm>
            <a:off x="10352540" y="295729"/>
            <a:ext cx="838199" cy="767687"/>
          </a:xfrm>
        </p:spPr>
        <p:txBody>
          <a:bodyPr anchor="b">
            <a:norm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fld id="{9FF96B15-8338-45D5-A943-561235072D66}" type="slidenum">
              <a:rPr kumimoji="0" lang="en-US"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600"/>
                </a:spcAft>
                <a:buClrTx/>
                <a:buSzTx/>
                <a:buFontTx/>
                <a:buNone/>
                <a:tabLst/>
                <a:defRPr/>
              </a:pPr>
              <a:t>9</a:t>
            </a:fld>
            <a:endPar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0512844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ECTOMILLISECCONVERTED" val="1"/>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Ask JAN! Q&amp;amp;A: Sensory Team Edition March 14, 2024&amp;quot;&quot;/&gt;&lt;property id=&quot;20307&quot; value=&quot;256&quot;/&gt;&lt;/object&gt;&lt;object type=&quot;3&quot; unique_id=&quot;10004&quot;&gt;&lt;property id=&quot;20148&quot; value=&quot;5&quot;/&gt;&lt;property id=&quot;20300&quot; value=&quot;Slide 2 - &amp;quot;Training Overview&amp;quot;&quot;/&gt;&lt;property id=&quot;20307&quot; value=&quot;268&quot;/&gt;&lt;/object&gt;&lt;object type=&quot;3&quot; unique_id=&quot;10005&quot;&gt;&lt;property id=&quot;20148&quot; value=&quot;5&quot;/&gt;&lt;property id=&quot;20300&quot; value=&quot;Slide 3 - &amp;quot;Housekeeping&amp;quot;&quot;/&gt;&lt;property id=&quot;20307&quot; value=&quot;267&quot;/&gt;&lt;/object&gt;&lt;object type=&quot;3&quot; unique_id=&quot;10006&quot;&gt;&lt;property id=&quot;20148&quot; value=&quot;5&quot;/&gt;&lt;property id=&quot;20300&quot; value=&quot;Slide 4 - &amp;quot;Agenda&amp;quot;&quot;/&gt;&lt;property id=&quot;20307&quot; value=&quot;273&quot;/&gt;&lt;/object&gt;&lt;object type=&quot;3&quot; unique_id=&quot;10007&quot;&gt;&lt;property id=&quot;20148&quot; value=&quot;5&quot;/&gt;&lt;property id=&quot;20300&quot; value=&quot;Slide 7 - &amp;quot;What does JAN’s Sensory Team do?&amp;quot;&quot;/&gt;&lt;property id=&quot;20307&quot; value=&quot;274&quot;/&gt;&lt;/object&gt;&lt;object type=&quot;3&quot; unique_id=&quot;10009&quot;&gt;&lt;property id=&quot;20148&quot; value=&quot;5&quot;/&gt;&lt;property id=&quot;20300&quot; value=&quot;Slide 6 - &amp;quot;Job Accommodation Network&amp;quot;&quot;/&gt;&lt;property id=&quot;20307&quot; value=&quot;299&quot;/&gt;&lt;/object&gt;&lt;object type=&quot;3&quot; unique_id=&quot;10019&quot;&gt;&lt;property id=&quot;20148&quot; value=&quot;5&quot;/&gt;&lt;property id=&quot;20300&quot; value=&quot;Slide 17 - &amp;quot;Hot Topics in 2024 &amp;quot;&quot;/&gt;&lt;property id=&quot;20307&quot; value=&quot;283&quot;/&gt;&lt;/object&gt;&lt;object type=&quot;3&quot; unique_id=&quot;10034&quot;&gt;&lt;property id=&quot;20148&quot; value=&quot;5&quot;/&gt;&lt;property id=&quot;20300&quot; value=&quot;Slide 26 - &amp;quot;Next JAN Webcast  Title Date Will change image based on topic  Training Information AskJAN.org/Events/Training.cfm&quot;/&gt;&lt;property id=&quot;20307&quot; value=&quot;297&quot;/&gt;&lt;/object&gt;&lt;object type=&quot;3&quot; unique_id=&quot;10035&quot;&gt;&lt;property id=&quot;20148&quot; value=&quot;5&quot;/&gt;&lt;property id=&quot;20300&quot; value=&quot;Slide 27 - &amp;quot;Ask JAN! We can help.&amp;quot;&quot;/&gt;&lt;property id=&quot;20307&quot; value=&quot;272&quot;/&gt;&lt;/object&gt;&lt;object type=&quot;3&quot; unique_id=&quot;10036&quot;&gt;&lt;property id=&quot;20148&quot; value=&quot;5&quot;/&gt;&lt;property id=&quot;20300&quot; value=&quot;Slide 28 - &amp;quot;Social Media&amp;quot;&quot;/&gt;&lt;property id=&quot;20307&quot; value=&quot;301&quot;/&gt;&lt;/object&gt;&lt;object type=&quot;3&quot; unique_id=&quot;10037&quot;&gt;&lt;property id=&quot;20148&quot; value=&quot;5&quot;/&gt;&lt;property id=&quot;20300&quot; value=&quot;Slide 29 - &amp;quot;Thank you  for attending!  Please complete the webcast evaluation  1 HR Certification Institute CEU is available a&quot;/&gt;&lt;property id=&quot;20307&quot; value=&quot;305&quot;/&gt;&lt;/object&gt;&lt;object type=&quot;3&quot; unique_id=&quot;10081&quot;&gt;&lt;property id=&quot;20148&quot; value=&quot;5&quot;/&gt;&lt;property id=&quot;20300&quot; value=&quot;Slide 5 - &amp;quot;JAN Overview&amp;quot;&quot;/&gt;&lt;property id=&quot;20307&quot; value=&quot;314&quot;/&gt;&lt;/object&gt;&lt;object type=&quot;3&quot; unique_id=&quot;10082&quot;&gt;&lt;property id=&quot;20148&quot; value=&quot;5&quot;/&gt;&lt;property id=&quot;20300&quot; value=&quot;Slide 8 - &amp;quot;Sensory Topics&amp;quot;&quot;/&gt;&lt;property id=&quot;20307&quot; value=&quot;328&quot;/&gt;&lt;/object&gt;&lt;object type=&quot;3&quot; unique_id=&quot;10083&quot;&gt;&lt;property id=&quot;20148&quot; value=&quot;5&quot;/&gt;&lt;property id=&quot;20300&quot; value=&quot;Slide 9 - &amp;quot;Common Questions&amp;quot;&quot;/&gt;&lt;property id=&quot;20307&quot; value=&quot;325&quot;/&gt;&lt;/object&gt;&lt;object type=&quot;3&quot; unique_id=&quot;10084&quot;&gt;&lt;property id=&quot;20148&quot; value=&quot;5&quot;/&gt;&lt;property id=&quot;20300&quot; value=&quot;Slide 10 - &amp;quot;Sensory FAQ—Hearing Aids &amp;amp; Phones&amp;quot;&quot;/&gt;&lt;property id=&quot;20307&quot; value=&quot;323&quot;/&gt;&lt;/object&gt;&lt;object type=&quot;3&quot; unique_id=&quot;10085&quot;&gt;&lt;property id=&quot;20148&quot; value=&quot;5&quot;/&gt;&lt;property id=&quot;20300&quot; value=&quot;Slide 11 - &amp;quot;Sensory FAQ—Interpreters&amp;quot;&quot;/&gt;&lt;property id=&quot;20307&quot; value=&quot;326&quot;/&gt;&lt;/object&gt;&lt;object type=&quot;3&quot; unique_id=&quot;10086&quot;&gt;&lt;property id=&quot;20148&quot; value=&quot;5&quot;/&gt;&lt;property id=&quot;20300&quot; value=&quot;Slide 12 - &amp;quot;Sensory FAQ— Low Vision &amp;amp; Computer Monitors&amp;quot;&quot;/&gt;&lt;property id=&quot;20307&quot; value=&quot;324&quot;/&gt;&lt;/object&gt;&lt;object type=&quot;3&quot; unique_id=&quot;10087&quot;&gt;&lt;property id=&quot;20148&quot; value=&quot;5&quot;/&gt;&lt;property id=&quot;20300&quot; value=&quot;Slide 13 - &amp;quot;Questions?&amp;quot;&quot;/&gt;&lt;property id=&quot;20307&quot; value=&quot;309&quot;/&gt;&lt;/object&gt;&lt;object type=&quot;3&quot; unique_id=&quot;10088&quot;&gt;&lt;property id=&quot;20148&quot; value=&quot;5&quot;/&gt;&lt;property id=&quot;20300&quot; value=&quot;Slide 14 - &amp;quot;Sensory FAQ—Service Animals&amp;quot;&quot;/&gt;&lt;property id=&quot;20307&quot; value=&quot;320&quot;/&gt;&lt;/object&gt;&lt;object type=&quot;3&quot; unique_id=&quot;10089&quot;&gt;&lt;property id=&quot;20148&quot; value=&quot;5&quot;/&gt;&lt;property id=&quot;20300&quot; value=&quot;Slide 15 - &amp;quot;Sensory FAQ—Allergies&amp;quot;&quot;/&gt;&lt;property id=&quot;20307&quot; value=&quot;322&quot;/&gt;&lt;/object&gt;&lt;object type=&quot;3&quot; unique_id=&quot;10090&quot;&gt;&lt;property id=&quot;20148&quot; value=&quot;5&quot;/&gt;&lt;property id=&quot;20300&quot; value=&quot;Slide 16 - &amp;quot;Sensory FAQ—Managing Conditions&amp;quot;&quot;/&gt;&lt;property id=&quot;20307&quot; value=&quot;327&quot;/&gt;&lt;/object&gt;&lt;object type=&quot;3&quot; unique_id=&quot;10091&quot;&gt;&lt;property id=&quot;20148&quot; value=&quot;5&quot;/&gt;&lt;property id=&quot;20300&quot; value=&quot;Slide 18 - &amp;quot;Sensory Team Hot Topics&amp;quot;&quot;/&gt;&lt;property id=&quot;20307&quot; value=&quot;313&quot;/&gt;&lt;/object&gt;&lt;object type=&quot;3&quot; unique_id=&quot;10092&quot;&gt;&lt;property id=&quot;20148&quot; value=&quot;5&quot;/&gt;&lt;property id=&quot;20300&quot; value=&quot;Slide 19 - &amp;quot;Resources and Referrals &amp;quot;&quot;/&gt;&lt;property id=&quot;20307&quot; value=&quot;359&quot;/&gt;&lt;/object&gt;&lt;object type=&quot;3&quot; unique_id=&quot;10093&quot;&gt;&lt;property id=&quot;20148&quot; value=&quot;5&quot;/&gt;&lt;property id=&quot;20300&quot; value=&quot;Slide 20 - &amp;quot;Sensory Team-Referrals and Resources&amp;quot;&quot;/&gt;&lt;property id=&quot;20307&quot; value=&quot;360&quot;/&gt;&lt;/object&gt;&lt;object type=&quot;3&quot; unique_id=&quot;10094&quot;&gt;&lt;property id=&quot;20148&quot; value=&quot;5&quot;/&gt;&lt;property id=&quot;20300&quot; value=&quot;Slide 21 - &amp;quot;JAN Website Tour&amp;quot;&quot;/&gt;&lt;property id=&quot;20307&quot; value=&quot;346&quot;/&gt;&lt;/object&gt;&lt;object type=&quot;3&quot; unique_id=&quot;10095&quot;&gt;&lt;property id=&quot;20148&quot; value=&quot;5&quot;/&gt;&lt;property id=&quot;20300&quot; value=&quot;Slide 22 - &amp;quot;AskJAN.org— By Audience, A to Z, ADA Library, Publications, Training&amp;quot;&quot;/&gt;&lt;property id=&quot;20307&quot; value=&quot;347&quot;/&gt;&lt;/object&gt;&lt;object type=&quot;3&quot; unique_id=&quot;10096&quot;&gt;&lt;property id=&quot;20148&quot; value=&quot;5&quot;/&gt;&lt;property id=&quot;20300&quot; value=&quot;Slide 23 - &amp;quot;Workplace Accommodation Toolkit&amp;quot;&quot;/&gt;&lt;property id=&quot;20307&quot; value=&quot;356&quot;/&gt;&lt;/object&gt;&lt;object type=&quot;3&quot; unique_id=&quot;10097&quot;&gt;&lt;property id=&quot;20148&quot; value=&quot;5&quot;/&gt;&lt;property id=&quot;20300&quot; value=&quot;Slide 24 - &amp;quot;A to Z of Disabilities &amp;amp; Accommodations&amp;quot;&quot;/&gt;&lt;property id=&quot;20307&quot; value=&quot;350&quot;/&gt;&lt;/object&gt;&lt;object type=&quot;3&quot; unique_id=&quot;10098&quot;&gt;&lt;property id=&quot;20148&quot; value=&quot;5&quot;/&gt;&lt;property id=&quot;20300&quot; value=&quot;Slide 25 - &amp;quot;ADA Library&amp;quot;&quot;/&gt;&lt;property id=&quot;20307&quot; value=&quot;351&quot;/&gt;&lt;/object&gt;&lt;/object&gt;&lt;object type=&quot;8&quot; unique_id=&quot;10080&quot;&gt;&lt;/object&gt;&lt;/object&gt;&lt;/database&gt;"/>
  <p:tag name="MMPROD_NEXTUNIQUEID" val="10009"/>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Custom 55">
      <a:dk1>
        <a:sysClr val="windowText" lastClr="000000"/>
      </a:dk1>
      <a:lt1>
        <a:sysClr val="window" lastClr="FFFFFF"/>
      </a:lt1>
      <a:dk2>
        <a:srgbClr val="1C3566"/>
      </a:dk2>
      <a:lt2>
        <a:srgbClr val="EBEBEB"/>
      </a:lt2>
      <a:accent1>
        <a:srgbClr val="0070C0"/>
      </a:accent1>
      <a:accent2>
        <a:srgbClr val="E6C133"/>
      </a:accent2>
      <a:accent3>
        <a:srgbClr val="666666"/>
      </a:accent3>
      <a:accent4>
        <a:srgbClr val="65D6A0"/>
      </a:accent4>
      <a:accent5>
        <a:srgbClr val="75CEEC"/>
      </a:accent5>
      <a:accent6>
        <a:srgbClr val="65D6A0"/>
      </a:accent6>
      <a:hlink>
        <a:srgbClr val="0070C0"/>
      </a:hlink>
      <a:folHlink>
        <a:srgbClr val="0070C0"/>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TF66741836_Beginning of the year procedures_AAS_v5" id="{51CF042C-A21F-4772-ACB5-34142877F475}" vid="{78ABB5F0-5DDF-4844-A82C-FEADF47C5BAF}"/>
    </a:ext>
  </a:extLst>
</a:theme>
</file>

<file path=ppt/theme/theme2.xml><?xml version="1.0" encoding="utf-8"?>
<a:theme xmlns:a="http://schemas.openxmlformats.org/drawingml/2006/main" name="1_Ion Boardroom">
  <a:themeElements>
    <a:clrScheme name="Custom 51">
      <a:dk1>
        <a:sysClr val="windowText" lastClr="000000"/>
      </a:dk1>
      <a:lt1>
        <a:sysClr val="window" lastClr="FFFFFF"/>
      </a:lt1>
      <a:dk2>
        <a:srgbClr val="1C3566"/>
      </a:dk2>
      <a:lt2>
        <a:srgbClr val="EBEBEB"/>
      </a:lt2>
      <a:accent1>
        <a:srgbClr val="0070C0"/>
      </a:accent1>
      <a:accent2>
        <a:srgbClr val="E6C133"/>
      </a:accent2>
      <a:accent3>
        <a:srgbClr val="666666"/>
      </a:accent3>
      <a:accent4>
        <a:srgbClr val="0070C0"/>
      </a:accent4>
      <a:accent5>
        <a:srgbClr val="75CEEC"/>
      </a:accent5>
      <a:accent6>
        <a:srgbClr val="65D6A0"/>
      </a:accent6>
      <a:hlink>
        <a:srgbClr val="0070C0"/>
      </a:hlink>
      <a:folHlink>
        <a:srgbClr val="0070C0"/>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TF66741836_Beginning of the year procedures_AAS_v5" id="{51CF042C-A21F-4772-ACB5-34142877F475}" vid="{78ABB5F0-5DDF-4844-A82C-FEADF47C5BA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70D0EAE-52CD-493E-A174-3A7CD0E9C7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983CA34-C6E2-49BA-ACFF-78ADEC0C28FA}">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CCB9AE35-8A31-4380-94A6-86E5DFCDD12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Beginning of the year procedures</Template>
  <TotalTime>2663</TotalTime>
  <Words>1219</Words>
  <Application>Microsoft Office PowerPoint</Application>
  <PresentationFormat>Widescreen</PresentationFormat>
  <Paragraphs>203</Paragraphs>
  <Slides>30</Slides>
  <Notes>26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30</vt:i4>
      </vt:variant>
    </vt:vector>
  </HeadingPairs>
  <TitlesOfParts>
    <vt:vector size="37" baseType="lpstr">
      <vt:lpstr>Arial</vt:lpstr>
      <vt:lpstr>Arial Nova</vt:lpstr>
      <vt:lpstr>Calibri</vt:lpstr>
      <vt:lpstr>Century Gothic</vt:lpstr>
      <vt:lpstr>Wingdings 3</vt:lpstr>
      <vt:lpstr>Ion Boardroom</vt:lpstr>
      <vt:lpstr>1_Ion Boardroom</vt:lpstr>
      <vt:lpstr>Ask JAN! Q&amp;A: Sensory Team Edition March 14, 2024</vt:lpstr>
      <vt:lpstr>Training Overview</vt:lpstr>
      <vt:lpstr>Housekeeping</vt:lpstr>
      <vt:lpstr>Agenda</vt:lpstr>
      <vt:lpstr>JAN Overview</vt:lpstr>
      <vt:lpstr>About the Job Accommodation Network</vt:lpstr>
      <vt:lpstr>What does JAN’s Sensory Team do?</vt:lpstr>
      <vt:lpstr>Sensory Topics</vt:lpstr>
      <vt:lpstr>Common Sensory Accommodation Topics</vt:lpstr>
      <vt:lpstr>Hearing Aids &amp; Phones</vt:lpstr>
      <vt:lpstr>Interpreters</vt:lpstr>
      <vt:lpstr>Low Vision &amp; Computer Monitors</vt:lpstr>
      <vt:lpstr>Questions?</vt:lpstr>
      <vt:lpstr>Service Animals</vt:lpstr>
      <vt:lpstr>Allergies</vt:lpstr>
      <vt:lpstr>Managing Conditions</vt:lpstr>
      <vt:lpstr>More Questions?</vt:lpstr>
      <vt:lpstr>Hot Topics in 2024 </vt:lpstr>
      <vt:lpstr>Sensory Team Hot Topics</vt:lpstr>
      <vt:lpstr>Common Referrals and Resources </vt:lpstr>
      <vt:lpstr>Sensory Team—Common Referrals and Resources</vt:lpstr>
      <vt:lpstr>AskJAN.org— By Audience, A to Z, ADA Library, Publications, Training</vt:lpstr>
      <vt:lpstr>A to Z of Disabilities &amp; Accommodations</vt:lpstr>
      <vt:lpstr>Examples of Sensory A to Z Resources</vt:lpstr>
      <vt:lpstr>ADA Library</vt:lpstr>
      <vt:lpstr>MyJAN—A Personalized AskJAN.org Experience</vt:lpstr>
      <vt:lpstr>Still have questions?  Ask JAN! We can help.</vt:lpstr>
      <vt:lpstr>Social Media</vt:lpstr>
      <vt:lpstr>Next JAN Webcast  Accommodating Employees with  Diverse Cognitive and Neurological Needs April 11, 2024 2:00-3:00 ET  Training Information AskJAN.org/Events/Training.cfm</vt:lpstr>
      <vt:lpstr>Thank you  for attending!  Please complete the webcast evaluation  1 HR Certification Institute CEU is available after attending the  live webcast (03/14/2024)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ADA &amp; Beyond Compliance Considerations: Medical Documentation January 11, 2024</dc:title>
  <dc:creator>Tracie DeFreitas</dc:creator>
  <cp:lastModifiedBy>Lyssa Rowan</cp:lastModifiedBy>
  <cp:revision>204</cp:revision>
  <dcterms:created xsi:type="dcterms:W3CDTF">2023-12-20T16:15:15Z</dcterms:created>
  <dcterms:modified xsi:type="dcterms:W3CDTF">2024-03-12T19:44:53Z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