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7739" r:id="rId1"/>
    <p:sldMasterId id="2147483662" r:id="rId2"/>
    <p:sldMasterId id="2147483668" r:id="rId3"/>
    <p:sldMasterId id="2147483674" r:id="rId4"/>
    <p:sldMasterId id="2147483680" r:id="rId5"/>
    <p:sldMasterId id="2147483685" r:id="rId6"/>
    <p:sldMasterId id="2147483689" r:id="rId7"/>
    <p:sldMasterId id="2147483693" r:id="rId8"/>
    <p:sldMasterId id="2147483697" r:id="rId9"/>
    <p:sldMasterId id="2147483701" r:id="rId10"/>
    <p:sldMasterId id="2147484079" r:id="rId11"/>
    <p:sldMasterId id="2147484628" r:id="rId12"/>
    <p:sldMasterId id="2147484633" r:id="rId13"/>
    <p:sldMasterId id="2147484846" r:id="rId14"/>
    <p:sldMasterId id="2147489744" r:id="rId15"/>
    <p:sldMasterId id="2147489749" r:id="rId16"/>
    <p:sldMasterId id="2147489757" r:id="rId17"/>
    <p:sldMasterId id="2147489762" r:id="rId18"/>
  </p:sldMasterIdLst>
  <p:notesMasterIdLst>
    <p:notesMasterId r:id="rId61"/>
  </p:notesMasterIdLst>
  <p:handoutMasterIdLst>
    <p:handoutMasterId r:id="rId62"/>
  </p:handoutMasterIdLst>
  <p:sldIdLst>
    <p:sldId id="477" r:id="rId19"/>
    <p:sldId id="753" r:id="rId20"/>
    <p:sldId id="752" r:id="rId21"/>
    <p:sldId id="358" r:id="rId22"/>
    <p:sldId id="572" r:id="rId23"/>
    <p:sldId id="479" r:id="rId24"/>
    <p:sldId id="523" r:id="rId25"/>
    <p:sldId id="512" r:id="rId26"/>
    <p:sldId id="622" r:id="rId27"/>
    <p:sldId id="662" r:id="rId28"/>
    <p:sldId id="663" r:id="rId29"/>
    <p:sldId id="591" r:id="rId30"/>
    <p:sldId id="592" r:id="rId31"/>
    <p:sldId id="593" r:id="rId32"/>
    <p:sldId id="595" r:id="rId33"/>
    <p:sldId id="594" r:id="rId34"/>
    <p:sldId id="585" r:id="rId35"/>
    <p:sldId id="586" r:id="rId36"/>
    <p:sldId id="587" r:id="rId37"/>
    <p:sldId id="588" r:id="rId38"/>
    <p:sldId id="590" r:id="rId39"/>
    <p:sldId id="621" r:id="rId40"/>
    <p:sldId id="664" r:id="rId41"/>
    <p:sldId id="678" r:id="rId42"/>
    <p:sldId id="672" r:id="rId43"/>
    <p:sldId id="679" r:id="rId44"/>
    <p:sldId id="680" r:id="rId45"/>
    <p:sldId id="681" r:id="rId46"/>
    <p:sldId id="693" r:id="rId47"/>
    <p:sldId id="684" r:id="rId48"/>
    <p:sldId id="685" r:id="rId49"/>
    <p:sldId id="686" r:id="rId50"/>
    <p:sldId id="687" r:id="rId51"/>
    <p:sldId id="688" r:id="rId52"/>
    <p:sldId id="682" r:id="rId53"/>
    <p:sldId id="691" r:id="rId54"/>
    <p:sldId id="617" r:id="rId55"/>
    <p:sldId id="619" r:id="rId56"/>
    <p:sldId id="690" r:id="rId57"/>
    <p:sldId id="755" r:id="rId58"/>
    <p:sldId id="751" r:id="rId59"/>
    <p:sldId id="754" r:id="rId60"/>
  </p:sldIdLst>
  <p:sldSz cx="9144000" cy="6858000" type="screen4x3"/>
  <p:notesSz cx="6950075" cy="9236075"/>
  <p:custDataLst>
    <p:tags r:id="rId6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4477" autoAdjust="0"/>
  </p:normalViewPr>
  <p:slideViewPr>
    <p:cSldViewPr snapToGrid="0">
      <p:cViewPr varScale="1">
        <p:scale>
          <a:sx n="108" d="100"/>
          <a:sy n="108" d="100"/>
        </p:scale>
        <p:origin x="1350" y="96"/>
      </p:cViewPr>
      <p:guideLst>
        <p:guide orient="horz" pos="2160"/>
        <p:guide pos="2880"/>
      </p:guideLst>
    </p:cSldViewPr>
  </p:slideViewPr>
  <p:outlineViewPr>
    <p:cViewPr>
      <p:scale>
        <a:sx n="33" d="100"/>
        <a:sy n="33" d="100"/>
      </p:scale>
      <p:origin x="0" y="-42126"/>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109" d="100"/>
          <a:sy n="109" d="100"/>
        </p:scale>
        <p:origin x="57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90" tIns="46245" rIns="92490" bIns="46245" rtlCol="0"/>
          <a:lstStyle>
            <a:lvl1pPr algn="r">
              <a:defRPr sz="1200"/>
            </a:lvl1pPr>
          </a:lstStyle>
          <a:p>
            <a:pPr>
              <a:defRPr/>
            </a:pPr>
            <a:fld id="{DD657CAD-167E-4CFE-857A-1EE847F80EFB}" type="datetimeFigureOut">
              <a:rPr lang="en-US"/>
              <a:pPr>
                <a:defRPr/>
              </a:pPr>
              <a:t>8/9/2021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2490" tIns="46245" rIns="92490" bIns="4624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0" tIns="46245" rIns="92490" bIns="46245" rtlCol="0" anchor="b"/>
          <a:lstStyle>
            <a:lvl1pPr algn="r">
              <a:defRPr sz="1200"/>
            </a:lvl1pPr>
          </a:lstStyle>
          <a:p>
            <a:pPr>
              <a:defRPr/>
            </a:pPr>
            <a:fld id="{41301F45-379E-4298-BD8B-8D1C2818A51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0" tIns="46245" rIns="92490" bIns="4624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2490" tIns="46245" rIns="92490" bIns="46245" rtlCol="0"/>
          <a:lstStyle>
            <a:lvl1pPr algn="r" eaLnBrk="1" fontAlgn="auto" hangingPunct="1">
              <a:spcBef>
                <a:spcPts val="0"/>
              </a:spcBef>
              <a:spcAft>
                <a:spcPts val="0"/>
              </a:spcAft>
              <a:defRPr sz="1200">
                <a:latin typeface="+mn-lt"/>
              </a:defRPr>
            </a:lvl1pPr>
          </a:lstStyle>
          <a:p>
            <a:pPr>
              <a:defRPr/>
            </a:pPr>
            <a:fld id="{D25C5E16-AAEA-4505-8030-EA360E92AA5D}" type="datetimeFigureOut">
              <a:rPr lang="en-US"/>
              <a:pPr>
                <a:defRPr/>
              </a:pPr>
              <a:t>8/9/2021</a:t>
            </a:fld>
            <a:endParaRPr lang="en-US"/>
          </a:p>
        </p:txBody>
      </p:sp>
      <p:sp>
        <p:nvSpPr>
          <p:cNvPr id="4" name="Slide Image Placeholder 3"/>
          <p:cNvSpPr>
            <a:spLocks noGrp="1" noRot="1" noChangeAspect="1"/>
          </p:cNvSpPr>
          <p:nvPr>
            <p:ph type="sldImg" idx="2"/>
          </p:nvPr>
        </p:nvSpPr>
        <p:spPr>
          <a:xfrm>
            <a:off x="1397000" y="1155700"/>
            <a:ext cx="4156075" cy="3116263"/>
          </a:xfrm>
          <a:prstGeom prst="rect">
            <a:avLst/>
          </a:prstGeom>
          <a:noFill/>
          <a:ln w="12700">
            <a:solidFill>
              <a:prstClr val="black"/>
            </a:solidFill>
          </a:ln>
        </p:spPr>
        <p:txBody>
          <a:bodyPr vert="horz" lIns="92490" tIns="46245" rIns="92490" bIns="46245" rtlCol="0" anchor="ctr"/>
          <a:lstStyle/>
          <a:p>
            <a:pPr lvl="0"/>
            <a:endParaRPr lang="en-US" noProof="0"/>
          </a:p>
        </p:txBody>
      </p:sp>
      <p:sp>
        <p:nvSpPr>
          <p:cNvPr id="5" name="Notes Placeholder 4"/>
          <p:cNvSpPr>
            <a:spLocks noGrp="1"/>
          </p:cNvSpPr>
          <p:nvPr>
            <p:ph type="body" sz="quarter" idx="3"/>
          </p:nvPr>
        </p:nvSpPr>
        <p:spPr>
          <a:xfrm>
            <a:off x="695325" y="4445000"/>
            <a:ext cx="5559425" cy="3635375"/>
          </a:xfrm>
          <a:prstGeom prst="rect">
            <a:avLst/>
          </a:prstGeom>
        </p:spPr>
        <p:txBody>
          <a:bodyPr vert="horz" lIns="92490" tIns="46245" rIns="92490" bIns="4624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2490" tIns="46245" rIns="92490" bIns="46245"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2490" tIns="46245" rIns="92490" bIns="46245" rtlCol="0" anchor="b"/>
          <a:lstStyle>
            <a:lvl1pPr algn="r" eaLnBrk="1" fontAlgn="auto" hangingPunct="1">
              <a:spcBef>
                <a:spcPts val="0"/>
              </a:spcBef>
              <a:spcAft>
                <a:spcPts val="0"/>
              </a:spcAft>
              <a:defRPr sz="1200">
                <a:latin typeface="+mn-lt"/>
              </a:defRPr>
            </a:lvl1pPr>
          </a:lstStyle>
          <a:p>
            <a:pPr>
              <a:defRPr/>
            </a:pPr>
            <a:fld id="{FB4EA104-625A-4E94-B8B6-8B3F966601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F69C38-F2AE-4A56-A70E-2BABC14D21C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4EA104-625A-4E94-B8B6-8B3F966601A5}" type="slidenum">
              <a:rPr lang="en-US" smtClean="0"/>
              <a:pPr>
                <a:defRPr/>
              </a:pPr>
              <a:t>10</a:t>
            </a:fld>
            <a:endParaRPr lang="en-US"/>
          </a:p>
        </p:txBody>
      </p:sp>
    </p:spTree>
    <p:extLst>
      <p:ext uri="{BB962C8B-B14F-4D97-AF65-F5344CB8AC3E}">
        <p14:creationId xmlns:p14="http://schemas.microsoft.com/office/powerpoint/2010/main" val="204614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AECCB6-4C16-4396-9EDF-92E4B68604C3}" type="slidenum">
              <a:rPr lang="en-US" altLang="en-US" smtClean="0">
                <a:cs typeface="Arial" panose="020B0604020202020204" pitchFamily="34" charset="0"/>
              </a:rPr>
              <a:pPr fontAlgn="base">
                <a:spcBef>
                  <a:spcPct val="0"/>
                </a:spcBef>
                <a:spcAft>
                  <a:spcPct val="0"/>
                </a:spcAft>
              </a:pPr>
              <a:t>11</a:t>
            </a:fld>
            <a:endParaRPr lang="en-US" altLang="en-US">
              <a:cs typeface="Arial" panose="020B0604020202020204" pitchFamily="34" charset="0"/>
            </a:endParaRPr>
          </a:p>
        </p:txBody>
      </p:sp>
    </p:spTree>
    <p:extLst>
      <p:ext uri="{BB962C8B-B14F-4D97-AF65-F5344CB8AC3E}">
        <p14:creationId xmlns:p14="http://schemas.microsoft.com/office/powerpoint/2010/main" val="351198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12</a:t>
            </a:fld>
            <a:endParaRPr lang="en-US" dirty="0"/>
          </a:p>
        </p:txBody>
      </p:sp>
    </p:spTree>
    <p:extLst>
      <p:ext uri="{BB962C8B-B14F-4D97-AF65-F5344CB8AC3E}">
        <p14:creationId xmlns:p14="http://schemas.microsoft.com/office/powerpoint/2010/main" val="257862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13</a:t>
            </a:fld>
            <a:endParaRPr lang="en-US" dirty="0"/>
          </a:p>
        </p:txBody>
      </p:sp>
    </p:spTree>
    <p:extLst>
      <p:ext uri="{BB962C8B-B14F-4D97-AF65-F5344CB8AC3E}">
        <p14:creationId xmlns:p14="http://schemas.microsoft.com/office/powerpoint/2010/main" val="292883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14</a:t>
            </a:fld>
            <a:endParaRPr lang="en-US" dirty="0"/>
          </a:p>
        </p:txBody>
      </p:sp>
    </p:spTree>
    <p:extLst>
      <p:ext uri="{BB962C8B-B14F-4D97-AF65-F5344CB8AC3E}">
        <p14:creationId xmlns:p14="http://schemas.microsoft.com/office/powerpoint/2010/main" val="23466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15</a:t>
            </a:fld>
            <a:endParaRPr lang="en-US" dirty="0"/>
          </a:p>
        </p:txBody>
      </p:sp>
    </p:spTree>
    <p:extLst>
      <p:ext uri="{BB962C8B-B14F-4D97-AF65-F5344CB8AC3E}">
        <p14:creationId xmlns:p14="http://schemas.microsoft.com/office/powerpoint/2010/main" val="147731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16</a:t>
            </a:fld>
            <a:endParaRPr lang="en-US" dirty="0"/>
          </a:p>
        </p:txBody>
      </p:sp>
    </p:spTree>
    <p:extLst>
      <p:ext uri="{BB962C8B-B14F-4D97-AF65-F5344CB8AC3E}">
        <p14:creationId xmlns:p14="http://schemas.microsoft.com/office/powerpoint/2010/main" val="291660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04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8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81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507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78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38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1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23</a:t>
            </a:fld>
            <a:endParaRPr lang="en-US" dirty="0"/>
          </a:p>
        </p:txBody>
      </p:sp>
    </p:spTree>
    <p:extLst>
      <p:ext uri="{BB962C8B-B14F-4D97-AF65-F5344CB8AC3E}">
        <p14:creationId xmlns:p14="http://schemas.microsoft.com/office/powerpoint/2010/main" val="2870570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24</a:t>
            </a:fld>
            <a:endParaRPr lang="en-US" dirty="0"/>
          </a:p>
        </p:txBody>
      </p:sp>
    </p:spTree>
    <p:extLst>
      <p:ext uri="{BB962C8B-B14F-4D97-AF65-F5344CB8AC3E}">
        <p14:creationId xmlns:p14="http://schemas.microsoft.com/office/powerpoint/2010/main" val="2928835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F88FD12-A173-4CDD-BBEA-EC31CB637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342D6B6E-4D91-4164-A506-65EF4724A3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82948" name="Slide Number Placeholder 3">
            <a:extLst>
              <a:ext uri="{FF2B5EF4-FFF2-40B4-BE49-F238E27FC236}">
                <a16:creationId xmlns:a16="http://schemas.microsoft.com/office/drawing/2014/main" id="{16C675A1-722D-4B19-96B1-03391B0BB3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6457" indent="-298637">
              <a:spcBef>
                <a:spcPct val="30000"/>
              </a:spcBef>
              <a:defRPr sz="1300">
                <a:solidFill>
                  <a:schemeClr val="tx1"/>
                </a:solidFill>
                <a:latin typeface="Calibri" panose="020F0502020204030204" pitchFamily="34" charset="0"/>
              </a:defRPr>
            </a:lvl2pPr>
            <a:lvl3pPr marL="1194549" indent="-238910">
              <a:spcBef>
                <a:spcPct val="30000"/>
              </a:spcBef>
              <a:defRPr sz="1300">
                <a:solidFill>
                  <a:schemeClr val="tx1"/>
                </a:solidFill>
                <a:latin typeface="Calibri" panose="020F0502020204030204" pitchFamily="34" charset="0"/>
              </a:defRPr>
            </a:lvl3pPr>
            <a:lvl4pPr marL="1672369" indent="-238910">
              <a:spcBef>
                <a:spcPct val="30000"/>
              </a:spcBef>
              <a:defRPr sz="1300">
                <a:solidFill>
                  <a:schemeClr val="tx1"/>
                </a:solidFill>
                <a:latin typeface="Calibri" panose="020F0502020204030204" pitchFamily="34" charset="0"/>
              </a:defRPr>
            </a:lvl4pPr>
            <a:lvl5pPr marL="2150189" indent="-238910">
              <a:spcBef>
                <a:spcPct val="30000"/>
              </a:spcBef>
              <a:defRPr sz="1300">
                <a:solidFill>
                  <a:schemeClr val="tx1"/>
                </a:solidFill>
                <a:latin typeface="Calibri" panose="020F0502020204030204" pitchFamily="34" charset="0"/>
              </a:defRPr>
            </a:lvl5pPr>
            <a:lvl6pPr marL="2628008" indent="-238910" eaLnBrk="0" fontAlgn="base" hangingPunct="0">
              <a:spcBef>
                <a:spcPct val="30000"/>
              </a:spcBef>
              <a:spcAft>
                <a:spcPct val="0"/>
              </a:spcAft>
              <a:defRPr sz="1300">
                <a:solidFill>
                  <a:schemeClr val="tx1"/>
                </a:solidFill>
                <a:latin typeface="Calibri" panose="020F0502020204030204" pitchFamily="34" charset="0"/>
              </a:defRPr>
            </a:lvl6pPr>
            <a:lvl7pPr marL="3105828" indent="-238910" eaLnBrk="0" fontAlgn="base" hangingPunct="0">
              <a:spcBef>
                <a:spcPct val="30000"/>
              </a:spcBef>
              <a:spcAft>
                <a:spcPct val="0"/>
              </a:spcAft>
              <a:defRPr sz="1300">
                <a:solidFill>
                  <a:schemeClr val="tx1"/>
                </a:solidFill>
                <a:latin typeface="Calibri" panose="020F0502020204030204" pitchFamily="34" charset="0"/>
              </a:defRPr>
            </a:lvl7pPr>
            <a:lvl8pPr marL="3583648" indent="-238910" eaLnBrk="0" fontAlgn="base" hangingPunct="0">
              <a:spcBef>
                <a:spcPct val="30000"/>
              </a:spcBef>
              <a:spcAft>
                <a:spcPct val="0"/>
              </a:spcAft>
              <a:defRPr sz="1300">
                <a:solidFill>
                  <a:schemeClr val="tx1"/>
                </a:solidFill>
                <a:latin typeface="Calibri" panose="020F0502020204030204" pitchFamily="34" charset="0"/>
              </a:defRPr>
            </a:lvl8pPr>
            <a:lvl9pPr marL="4061468" indent="-238910" eaLnBrk="0" fontAlgn="base" hangingPunct="0">
              <a:spcBef>
                <a:spcPct val="3000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C515EAB-4FD7-4F54-A18E-76FFC74C9675}"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065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26</a:t>
            </a:fld>
            <a:endParaRPr lang="en-US" dirty="0"/>
          </a:p>
        </p:txBody>
      </p:sp>
    </p:spTree>
    <p:extLst>
      <p:ext uri="{BB962C8B-B14F-4D97-AF65-F5344CB8AC3E}">
        <p14:creationId xmlns:p14="http://schemas.microsoft.com/office/powerpoint/2010/main" val="23466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27</a:t>
            </a:fld>
            <a:endParaRPr lang="en-US" dirty="0"/>
          </a:p>
        </p:txBody>
      </p:sp>
    </p:spTree>
    <p:extLst>
      <p:ext uri="{BB962C8B-B14F-4D97-AF65-F5344CB8AC3E}">
        <p14:creationId xmlns:p14="http://schemas.microsoft.com/office/powerpoint/2010/main" val="1477312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28</a:t>
            </a:fld>
            <a:endParaRPr lang="en-US" dirty="0"/>
          </a:p>
        </p:txBody>
      </p:sp>
    </p:spTree>
    <p:extLst>
      <p:ext uri="{BB962C8B-B14F-4D97-AF65-F5344CB8AC3E}">
        <p14:creationId xmlns:p14="http://schemas.microsoft.com/office/powerpoint/2010/main" val="291660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30</a:t>
            </a:fld>
            <a:endParaRPr lang="en-US" dirty="0"/>
          </a:p>
        </p:txBody>
      </p:sp>
    </p:spTree>
    <p:extLst>
      <p:ext uri="{BB962C8B-B14F-4D97-AF65-F5344CB8AC3E}">
        <p14:creationId xmlns:p14="http://schemas.microsoft.com/office/powerpoint/2010/main" val="335368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5676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31</a:t>
            </a:fld>
            <a:endParaRPr lang="en-US" dirty="0"/>
          </a:p>
        </p:txBody>
      </p:sp>
    </p:spTree>
    <p:extLst>
      <p:ext uri="{BB962C8B-B14F-4D97-AF65-F5344CB8AC3E}">
        <p14:creationId xmlns:p14="http://schemas.microsoft.com/office/powerpoint/2010/main" val="383828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32</a:t>
            </a:fld>
            <a:endParaRPr lang="en-US" dirty="0"/>
          </a:p>
        </p:txBody>
      </p:sp>
    </p:spTree>
    <p:extLst>
      <p:ext uri="{BB962C8B-B14F-4D97-AF65-F5344CB8AC3E}">
        <p14:creationId xmlns:p14="http://schemas.microsoft.com/office/powerpoint/2010/main" val="2289476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33</a:t>
            </a:fld>
            <a:endParaRPr lang="en-US" dirty="0"/>
          </a:p>
        </p:txBody>
      </p:sp>
    </p:spTree>
    <p:extLst>
      <p:ext uri="{BB962C8B-B14F-4D97-AF65-F5344CB8AC3E}">
        <p14:creationId xmlns:p14="http://schemas.microsoft.com/office/powerpoint/2010/main" val="2393276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34</a:t>
            </a:fld>
            <a:endParaRPr lang="en-US" dirty="0"/>
          </a:p>
        </p:txBody>
      </p:sp>
    </p:spTree>
    <p:extLst>
      <p:ext uri="{BB962C8B-B14F-4D97-AF65-F5344CB8AC3E}">
        <p14:creationId xmlns:p14="http://schemas.microsoft.com/office/powerpoint/2010/main" val="149524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35</a:t>
            </a:fld>
            <a:endParaRPr lang="en-US" dirty="0"/>
          </a:p>
        </p:txBody>
      </p:sp>
    </p:spTree>
    <p:extLst>
      <p:ext uri="{BB962C8B-B14F-4D97-AF65-F5344CB8AC3E}">
        <p14:creationId xmlns:p14="http://schemas.microsoft.com/office/powerpoint/2010/main" val="382943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36</a:t>
            </a:fld>
            <a:endParaRPr lang="en-US" dirty="0"/>
          </a:p>
        </p:txBody>
      </p:sp>
    </p:spTree>
    <p:extLst>
      <p:ext uri="{BB962C8B-B14F-4D97-AF65-F5344CB8AC3E}">
        <p14:creationId xmlns:p14="http://schemas.microsoft.com/office/powerpoint/2010/main" val="71908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37</a:t>
            </a:fld>
            <a:endParaRPr lang="en-US" dirty="0"/>
          </a:p>
        </p:txBody>
      </p:sp>
    </p:spTree>
    <p:extLst>
      <p:ext uri="{BB962C8B-B14F-4D97-AF65-F5344CB8AC3E}">
        <p14:creationId xmlns:p14="http://schemas.microsoft.com/office/powerpoint/2010/main" val="1539536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1111DB8-FEB7-4D44-A874-6A28E3912A7B}" type="slidenum">
              <a:rPr lang="en-US" smtClean="0"/>
              <a:pPr>
                <a:defRPr/>
              </a:pPr>
              <a:t>38</a:t>
            </a:fld>
            <a:endParaRPr lang="en-US" dirty="0"/>
          </a:p>
        </p:txBody>
      </p:sp>
    </p:spTree>
    <p:extLst>
      <p:ext uri="{BB962C8B-B14F-4D97-AF65-F5344CB8AC3E}">
        <p14:creationId xmlns:p14="http://schemas.microsoft.com/office/powerpoint/2010/main" val="2560591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4EFA8A8-21CA-44E1-B62B-16BB8A84C8F2}"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6CF0DA3-A446-43B8-BB90-0B95BEC50DF7}" type="slidenum">
              <a:rPr lang="en-US" smtClean="0"/>
              <a:pPr>
                <a:defRPr/>
              </a:pPr>
              <a:t>40</a:t>
            </a:fld>
            <a:endParaRPr lang="en-US"/>
          </a:p>
        </p:txBody>
      </p:sp>
    </p:spTree>
    <p:extLst>
      <p:ext uri="{BB962C8B-B14F-4D97-AF65-F5344CB8AC3E}">
        <p14:creationId xmlns:p14="http://schemas.microsoft.com/office/powerpoint/2010/main" val="85867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193A5A-3F3A-40CE-B619-946E067D33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D9AB33-00FC-46C1-A730-F58DF8BDB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81D7718-9CA5-4FED-BCCF-22AC5F64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85070054-F0CA-4B2D-AE82-E953DC66E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43F3717A-2FDA-415E-BA41-0E1A1F6B13F7}" type="slidenum">
              <a:rPr lang="en-US" altLang="en-US">
                <a:solidFill>
                  <a:srgbClr val="000000"/>
                </a:solidFill>
                <a:latin typeface="Calibri" panose="020F0502020204030204" pitchFamily="34" charset="0"/>
                <a:cs typeface="Arial" panose="020B0604020202020204" pitchFamily="34" charset="0"/>
              </a:rPr>
              <a:pPr/>
              <a:t>41</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007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4EA104-625A-4E94-B8B6-8B3F966601A5}" type="slidenum">
              <a:rPr lang="en-US" smtClean="0"/>
              <a:pPr>
                <a:defRPr/>
              </a:pPr>
              <a:t>42</a:t>
            </a:fld>
            <a:endParaRPr lang="en-US"/>
          </a:p>
        </p:txBody>
      </p:sp>
    </p:spTree>
    <p:extLst>
      <p:ext uri="{BB962C8B-B14F-4D97-AF65-F5344CB8AC3E}">
        <p14:creationId xmlns:p14="http://schemas.microsoft.com/office/powerpoint/2010/main" val="113604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7338">
              <a:spcBef>
                <a:spcPct val="30000"/>
              </a:spcBef>
              <a:defRPr sz="1200">
                <a:solidFill>
                  <a:schemeClr val="tx1"/>
                </a:solidFill>
                <a:latin typeface="Calibri" panose="020F0502020204030204" pitchFamily="34" charset="0"/>
              </a:defRPr>
            </a:lvl2pPr>
            <a:lvl3pPr marL="1154113" indent="-228600">
              <a:spcBef>
                <a:spcPct val="30000"/>
              </a:spcBef>
              <a:defRPr sz="1200">
                <a:solidFill>
                  <a:schemeClr val="tx1"/>
                </a:solidFill>
                <a:latin typeface="Calibri" panose="020F0502020204030204" pitchFamily="34" charset="0"/>
              </a:defRPr>
            </a:lvl3pPr>
            <a:lvl4pPr marL="1617663" indent="-228600">
              <a:spcBef>
                <a:spcPct val="30000"/>
              </a:spcBef>
              <a:defRPr sz="1200">
                <a:solidFill>
                  <a:schemeClr val="tx1"/>
                </a:solidFill>
                <a:latin typeface="Calibri" panose="020F0502020204030204" pitchFamily="34" charset="0"/>
              </a:defRPr>
            </a:lvl4pPr>
            <a:lvl5pPr marL="2079625" indent="-228600">
              <a:spcBef>
                <a:spcPct val="30000"/>
              </a:spcBef>
              <a:defRPr sz="1200">
                <a:solidFill>
                  <a:schemeClr val="tx1"/>
                </a:solidFill>
                <a:latin typeface="Calibri" panose="020F0502020204030204" pitchFamily="34" charset="0"/>
              </a:defRPr>
            </a:lvl5pPr>
            <a:lvl6pPr marL="2536825" indent="-228600" eaLnBrk="0" fontAlgn="base" hangingPunct="0">
              <a:spcBef>
                <a:spcPct val="30000"/>
              </a:spcBef>
              <a:spcAft>
                <a:spcPct val="0"/>
              </a:spcAft>
              <a:defRPr sz="1200">
                <a:solidFill>
                  <a:schemeClr val="tx1"/>
                </a:solidFill>
                <a:latin typeface="Calibri" panose="020F0502020204030204" pitchFamily="34" charset="0"/>
              </a:defRPr>
            </a:lvl6pPr>
            <a:lvl7pPr marL="2994025" indent="-228600" eaLnBrk="0" fontAlgn="base" hangingPunct="0">
              <a:spcBef>
                <a:spcPct val="30000"/>
              </a:spcBef>
              <a:spcAft>
                <a:spcPct val="0"/>
              </a:spcAft>
              <a:defRPr sz="1200">
                <a:solidFill>
                  <a:schemeClr val="tx1"/>
                </a:solidFill>
                <a:latin typeface="Calibri" panose="020F0502020204030204" pitchFamily="34" charset="0"/>
              </a:defRPr>
            </a:lvl7pPr>
            <a:lvl8pPr marL="3451225" indent="-228600" eaLnBrk="0" fontAlgn="base" hangingPunct="0">
              <a:spcBef>
                <a:spcPct val="30000"/>
              </a:spcBef>
              <a:spcAft>
                <a:spcPct val="0"/>
              </a:spcAft>
              <a:defRPr sz="1200">
                <a:solidFill>
                  <a:schemeClr val="tx1"/>
                </a:solidFill>
                <a:latin typeface="Calibri" panose="020F0502020204030204" pitchFamily="34" charset="0"/>
              </a:defRPr>
            </a:lvl8pPr>
            <a:lvl9pPr marL="3908425"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678431-6C7A-4007-98D3-744616DB06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705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11DB8-FEB7-4D44-A874-6A28E3912A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5B838-7FC1-44C9-AC4A-2D3C50B53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9250" indent="-230188">
              <a:defRPr>
                <a:solidFill>
                  <a:schemeClr val="tx1"/>
                </a:solidFill>
                <a:latin typeface="Calibri" panose="020F0502020204030204" pitchFamily="34" charset="0"/>
              </a:defRPr>
            </a:lvl4pPr>
            <a:lvl5pPr marL="2081213" indent="-230188">
              <a:defRPr>
                <a:solidFill>
                  <a:schemeClr val="tx1"/>
                </a:solidFill>
                <a:latin typeface="Calibri" panose="020F0502020204030204" pitchFamily="34" charset="0"/>
              </a:defRPr>
            </a:lvl5pPr>
            <a:lvl6pPr marL="2538413" indent="-230188" eaLnBrk="0" fontAlgn="base" hangingPunct="0">
              <a:spcBef>
                <a:spcPct val="0"/>
              </a:spcBef>
              <a:spcAft>
                <a:spcPct val="0"/>
              </a:spcAft>
              <a:defRPr>
                <a:solidFill>
                  <a:schemeClr val="tx1"/>
                </a:solidFill>
                <a:latin typeface="Calibri" panose="020F0502020204030204" pitchFamily="34" charset="0"/>
              </a:defRPr>
            </a:lvl6pPr>
            <a:lvl7pPr marL="2995613" indent="-230188" eaLnBrk="0" fontAlgn="base" hangingPunct="0">
              <a:spcBef>
                <a:spcPct val="0"/>
              </a:spcBef>
              <a:spcAft>
                <a:spcPct val="0"/>
              </a:spcAft>
              <a:defRPr>
                <a:solidFill>
                  <a:schemeClr val="tx1"/>
                </a:solidFill>
                <a:latin typeface="Calibri" panose="020F0502020204030204" pitchFamily="34" charset="0"/>
              </a:defRPr>
            </a:lvl7pPr>
            <a:lvl8pPr marL="3452813" indent="-230188" eaLnBrk="0" fontAlgn="base" hangingPunct="0">
              <a:spcBef>
                <a:spcPct val="0"/>
              </a:spcBef>
              <a:spcAft>
                <a:spcPct val="0"/>
              </a:spcAft>
              <a:defRPr>
                <a:solidFill>
                  <a:schemeClr val="tx1"/>
                </a:solidFill>
                <a:latin typeface="Calibri" panose="020F0502020204030204" pitchFamily="34" charset="0"/>
              </a:defRPr>
            </a:lvl8pPr>
            <a:lvl9pPr marL="3910013"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D1CF75-72BB-4AEB-832B-FF0CA3343A4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5B838-7FC1-44C9-AC4A-2D3C50B53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70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D4C06C3F-7442-41AE-B922-2CFF05B2F010}" type="slidenum">
              <a:rPr lang="en-US"/>
              <a:pPr>
                <a:defRPr/>
              </a:pPr>
              <a:t>‹#›</a:t>
            </a:fld>
            <a:endParaRPr lang="en-US"/>
          </a:p>
        </p:txBody>
      </p:sp>
    </p:spTree>
    <p:extLst>
      <p:ext uri="{BB962C8B-B14F-4D97-AF65-F5344CB8AC3E}">
        <p14:creationId xmlns:p14="http://schemas.microsoft.com/office/powerpoint/2010/main" val="2199478854"/>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solidFill>
                  <a:srgbClr val="000000"/>
                </a:solidFill>
              </a:defRPr>
            </a:lvl1pPr>
          </a:lstStyle>
          <a:p>
            <a:pPr>
              <a:defRPr/>
            </a:pPr>
            <a:fld id="{13CC8BAE-2A29-45A7-9140-4F3777AEBBA6}" type="slidenum">
              <a:rPr lang="en-US" altLang="en-US"/>
              <a:pPr>
                <a:defRPr/>
              </a:pPr>
              <a:t>‹#›</a:t>
            </a:fld>
            <a:endParaRPr lang="en-US" altLang="en-US"/>
          </a:p>
        </p:txBody>
      </p:sp>
      <p:sp>
        <p:nvSpPr>
          <p:cNvPr id="4" name="Rectangle 11"/>
          <p:cNvSpPr>
            <a:spLocks noGrp="1" noChangeArrowheads="1"/>
          </p:cNvSpPr>
          <p:nvPr>
            <p:ph type="ftr" sz="quarter" idx="11"/>
          </p:nvPr>
        </p:nvSpPr>
        <p:spPr>
          <a:xfrm>
            <a:off x="471488" y="6180138"/>
            <a:ext cx="3319462" cy="373062"/>
          </a:xfrm>
          <a:prstGeom prst="rect">
            <a:avLst/>
          </a:prstGeom>
        </p:spPr>
        <p:txBody>
          <a:bodyPr/>
          <a:lstStyle>
            <a:lvl1pPr>
              <a:defRPr>
                <a:solidFill>
                  <a:srgbClr val="000000"/>
                </a:solidFill>
              </a:defRPr>
            </a:lvl1pPr>
          </a:lstStyle>
          <a:p>
            <a:pPr>
              <a:defRPr/>
            </a:pPr>
            <a:r>
              <a:rPr lang="en-US"/>
              <a:t>Handouts are available at: www.atia.org/orlandohandouts</a:t>
            </a:r>
            <a:endParaRPr lang="en-US" sz="900"/>
          </a:p>
        </p:txBody>
      </p:sp>
    </p:spTree>
    <p:extLst>
      <p:ext uri="{BB962C8B-B14F-4D97-AF65-F5344CB8AC3E}">
        <p14:creationId xmlns:p14="http://schemas.microsoft.com/office/powerpoint/2010/main" val="2904579854"/>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4D34EC0-8000-4F34-8C3F-DC225945BF73}" type="slidenum">
              <a:rPr lang="en-US" altLang="en-US"/>
              <a:pPr>
                <a:defRPr/>
              </a:pPr>
              <a:t>‹#›</a:t>
            </a:fld>
            <a:endParaRPr lang="en-US" altLang="en-US"/>
          </a:p>
        </p:txBody>
      </p:sp>
    </p:spTree>
    <p:extLst>
      <p:ext uri="{BB962C8B-B14F-4D97-AF65-F5344CB8AC3E}">
        <p14:creationId xmlns:p14="http://schemas.microsoft.com/office/powerpoint/2010/main" val="136219670"/>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5CC9ECF3-4D6C-451B-8135-1BA35F4333D1}" type="slidenum">
              <a:rPr lang="en-US" altLang="en-US"/>
              <a:pPr>
                <a:defRPr/>
              </a:pPr>
              <a:t>‹#›</a:t>
            </a:fld>
            <a:endParaRPr lang="en-US" altLang="en-US"/>
          </a:p>
        </p:txBody>
      </p:sp>
    </p:spTree>
    <p:extLst>
      <p:ext uri="{BB962C8B-B14F-4D97-AF65-F5344CB8AC3E}">
        <p14:creationId xmlns:p14="http://schemas.microsoft.com/office/powerpoint/2010/main" val="3363027596"/>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3BEBA02-60DE-435D-9C5E-9853BA7FAE5A}" type="slidenum">
              <a:rPr lang="en-US" altLang="en-US"/>
              <a:pPr>
                <a:defRPr/>
              </a:pPr>
              <a:t>‹#›</a:t>
            </a:fld>
            <a:endParaRPr lang="en-US" altLang="en-US"/>
          </a:p>
        </p:txBody>
      </p:sp>
    </p:spTree>
    <p:extLst>
      <p:ext uri="{BB962C8B-B14F-4D97-AF65-F5344CB8AC3E}">
        <p14:creationId xmlns:p14="http://schemas.microsoft.com/office/powerpoint/2010/main" val="2074470374"/>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7469642-94FD-4A5A-801F-BEFA272A9D48}"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0E791F65-E658-43B4-93B6-C2D95D897C78}" type="slidenum">
              <a:rPr lang="en-US" altLang="en-US"/>
              <a:pPr>
                <a:defRPr/>
              </a:pPr>
              <a:t>‹#›</a:t>
            </a:fld>
            <a:endParaRPr lang="en-US" altLang="en-US"/>
          </a:p>
        </p:txBody>
      </p:sp>
    </p:spTree>
    <p:extLst>
      <p:ext uri="{BB962C8B-B14F-4D97-AF65-F5344CB8AC3E}">
        <p14:creationId xmlns:p14="http://schemas.microsoft.com/office/powerpoint/2010/main" val="453437533"/>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F4DD261-D65F-4129-B882-F81B43DD0BF5}"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3FEC5E1-0B08-43B1-97BE-E50E595B4392}" type="slidenum">
              <a:rPr lang="en-US" altLang="en-US"/>
              <a:pPr>
                <a:defRPr/>
              </a:pPr>
              <a:t>‹#›</a:t>
            </a:fld>
            <a:endParaRPr lang="en-US" altLang="en-US"/>
          </a:p>
        </p:txBody>
      </p:sp>
    </p:spTree>
    <p:extLst>
      <p:ext uri="{BB962C8B-B14F-4D97-AF65-F5344CB8AC3E}">
        <p14:creationId xmlns:p14="http://schemas.microsoft.com/office/powerpoint/2010/main" val="3207015639"/>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Tree>
    <p:extLst>
      <p:ext uri="{BB962C8B-B14F-4D97-AF65-F5344CB8AC3E}">
        <p14:creationId xmlns:p14="http://schemas.microsoft.com/office/powerpoint/2010/main" val="305431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8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70D3481-BA11-4A20-A90F-2A8C2F25E033}" type="slidenum">
              <a:rPr lang="en-US" altLang="en-US"/>
              <a:pPr>
                <a:defRPr/>
              </a:pPr>
              <a:t>‹#›</a:t>
            </a:fld>
            <a:endParaRPr lang="en-US" altLang="en-US"/>
          </a:p>
        </p:txBody>
      </p:sp>
    </p:spTree>
    <p:extLst>
      <p:ext uri="{BB962C8B-B14F-4D97-AF65-F5344CB8AC3E}">
        <p14:creationId xmlns:p14="http://schemas.microsoft.com/office/powerpoint/2010/main" val="90689413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509A7B6-151B-4A64-9B9F-A6B8850E4A99}" type="slidenum">
              <a:rPr lang="en-US" altLang="en-US"/>
              <a:pPr>
                <a:defRPr/>
              </a:pPr>
              <a:t>‹#›</a:t>
            </a:fld>
            <a:endParaRPr lang="en-US" altLang="en-US"/>
          </a:p>
        </p:txBody>
      </p:sp>
    </p:spTree>
    <p:extLst>
      <p:ext uri="{BB962C8B-B14F-4D97-AF65-F5344CB8AC3E}">
        <p14:creationId xmlns:p14="http://schemas.microsoft.com/office/powerpoint/2010/main" val="20563916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DF11AA18-9744-426A-9D73-A50C963C3C72}" type="slidenum">
              <a:rPr lang="en-US" altLang="en-US"/>
              <a:pPr>
                <a:defRPr/>
              </a:pPr>
              <a:t>‹#›</a:t>
            </a:fld>
            <a:endParaRPr lang="en-US" altLang="en-US"/>
          </a:p>
        </p:txBody>
      </p:sp>
    </p:spTree>
    <p:extLst>
      <p:ext uri="{BB962C8B-B14F-4D97-AF65-F5344CB8AC3E}">
        <p14:creationId xmlns:p14="http://schemas.microsoft.com/office/powerpoint/2010/main" val="3478214996"/>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219D3A4-75D9-4144-9781-76E24B33FA72}" type="slidenum">
              <a:rPr lang="en-US" altLang="en-US"/>
              <a:pPr>
                <a:defRPr/>
              </a:pPr>
              <a:t>‹#›</a:t>
            </a:fld>
            <a:endParaRPr lang="en-US" altLang="en-US"/>
          </a:p>
        </p:txBody>
      </p:sp>
    </p:spTree>
    <p:extLst>
      <p:ext uri="{BB962C8B-B14F-4D97-AF65-F5344CB8AC3E}">
        <p14:creationId xmlns:p14="http://schemas.microsoft.com/office/powerpoint/2010/main" val="189558457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B111A38-DAE7-40C0-B9DC-F95A39C051A9}"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AC6643D4-9636-4C90-9524-998841BB9F8F}" type="slidenum">
              <a:rPr lang="en-US" altLang="en-US"/>
              <a:pPr>
                <a:defRPr/>
              </a:pPr>
              <a:t>‹#›</a:t>
            </a:fld>
            <a:endParaRPr lang="en-US" altLang="en-US"/>
          </a:p>
        </p:txBody>
      </p:sp>
    </p:spTree>
    <p:extLst>
      <p:ext uri="{BB962C8B-B14F-4D97-AF65-F5344CB8AC3E}">
        <p14:creationId xmlns:p14="http://schemas.microsoft.com/office/powerpoint/2010/main" val="342622931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753C3548-FC12-48BE-A94F-3FFD06E31469}"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2810DC38-0F43-4880-939A-7B289FB61B1A}" type="slidenum">
              <a:rPr lang="en-US" altLang="en-US"/>
              <a:pPr>
                <a:defRPr/>
              </a:pPr>
              <a:t>‹#›</a:t>
            </a:fld>
            <a:endParaRPr lang="en-US" altLang="en-US"/>
          </a:p>
        </p:txBody>
      </p:sp>
    </p:spTree>
    <p:extLst>
      <p:ext uri="{BB962C8B-B14F-4D97-AF65-F5344CB8AC3E}">
        <p14:creationId xmlns:p14="http://schemas.microsoft.com/office/powerpoint/2010/main" val="195882956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79C5024-4AD3-49AE-A048-D44B4E7EB6C7}" type="slidenum">
              <a:rPr lang="en-US" altLang="en-US"/>
              <a:pPr>
                <a:defRPr/>
              </a:pPr>
              <a:t>‹#›</a:t>
            </a:fld>
            <a:endParaRPr lang="en-US" altLang="en-US"/>
          </a:p>
        </p:txBody>
      </p:sp>
    </p:spTree>
    <p:extLst>
      <p:ext uri="{BB962C8B-B14F-4D97-AF65-F5344CB8AC3E}">
        <p14:creationId xmlns:p14="http://schemas.microsoft.com/office/powerpoint/2010/main" val="2453315184"/>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4DA1998E-8D8B-4445-A1FC-6CEE48068F52}" type="slidenum">
              <a:rPr lang="en-US" altLang="en-US"/>
              <a:pPr>
                <a:defRPr/>
              </a:pPr>
              <a:t>‹#›</a:t>
            </a:fld>
            <a:endParaRPr lang="en-US" altLang="en-US"/>
          </a:p>
        </p:txBody>
      </p:sp>
    </p:spTree>
    <p:extLst>
      <p:ext uri="{BB962C8B-B14F-4D97-AF65-F5344CB8AC3E}">
        <p14:creationId xmlns:p14="http://schemas.microsoft.com/office/powerpoint/2010/main" val="3375457607"/>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7B83E276-CD4D-4C60-9213-EBD433864703}" type="slidenum">
              <a:rPr lang="en-US" altLang="en-US"/>
              <a:pPr>
                <a:defRPr/>
              </a:pPr>
              <a:t>‹#›</a:t>
            </a:fld>
            <a:endParaRPr lang="en-US" altLang="en-US"/>
          </a:p>
        </p:txBody>
      </p:sp>
    </p:spTree>
    <p:extLst>
      <p:ext uri="{BB962C8B-B14F-4D97-AF65-F5344CB8AC3E}">
        <p14:creationId xmlns:p14="http://schemas.microsoft.com/office/powerpoint/2010/main" val="53731928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EB42B70-5F47-4CD0-A842-177704858DC3}"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788A54C7-3C68-44D5-B50B-DB79FAB84959}" type="slidenum">
              <a:rPr lang="en-US" altLang="en-US"/>
              <a:pPr>
                <a:defRPr/>
              </a:pPr>
              <a:t>‹#›</a:t>
            </a:fld>
            <a:endParaRPr lang="en-US" altLang="en-US"/>
          </a:p>
        </p:txBody>
      </p:sp>
    </p:spTree>
    <p:extLst>
      <p:ext uri="{BB962C8B-B14F-4D97-AF65-F5344CB8AC3E}">
        <p14:creationId xmlns:p14="http://schemas.microsoft.com/office/powerpoint/2010/main" val="715263205"/>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15017160-BCCA-4798-A7E1-8623B31C80B3}" type="slidenum">
              <a:rPr lang="en-US" altLang="en-US"/>
              <a:pPr>
                <a:defRPr/>
              </a:pPr>
              <a:t>‹#›</a:t>
            </a:fld>
            <a:endParaRPr lang="en-US" altLang="en-US"/>
          </a:p>
        </p:txBody>
      </p:sp>
    </p:spTree>
    <p:extLst>
      <p:ext uri="{BB962C8B-B14F-4D97-AF65-F5344CB8AC3E}">
        <p14:creationId xmlns:p14="http://schemas.microsoft.com/office/powerpoint/2010/main" val="17645286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405EE961-6D25-4C6B-952E-B32D11256A6E}" type="slidenum">
              <a:rPr lang="en-US" altLang="en-US"/>
              <a:pPr>
                <a:defRPr/>
              </a:pPr>
              <a:t>‹#›</a:t>
            </a:fld>
            <a:endParaRPr lang="en-US" altLang="en-US"/>
          </a:p>
        </p:txBody>
      </p:sp>
    </p:spTree>
    <p:extLst>
      <p:ext uri="{BB962C8B-B14F-4D97-AF65-F5344CB8AC3E}">
        <p14:creationId xmlns:p14="http://schemas.microsoft.com/office/powerpoint/2010/main" val="308216886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E8ABDC03-C106-4D95-8D40-DD2EC4906B58}" type="slidenum">
              <a:rPr lang="en-US" altLang="en-US"/>
              <a:pPr>
                <a:defRPr/>
              </a:pPr>
              <a:t>‹#›</a:t>
            </a:fld>
            <a:endParaRPr lang="en-US" altLang="en-US"/>
          </a:p>
        </p:txBody>
      </p:sp>
    </p:spTree>
    <p:extLst>
      <p:ext uri="{BB962C8B-B14F-4D97-AF65-F5344CB8AC3E}">
        <p14:creationId xmlns:p14="http://schemas.microsoft.com/office/powerpoint/2010/main" val="28312866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6C8864A-761E-48D9-9BFF-E2C2929502CA}" type="slidenum">
              <a:rPr lang="en-US" altLang="en-US"/>
              <a:pPr>
                <a:defRPr/>
              </a:pPr>
              <a:t>‹#›</a:t>
            </a:fld>
            <a:endParaRPr lang="en-US" altLang="en-US"/>
          </a:p>
        </p:txBody>
      </p:sp>
    </p:spTree>
    <p:extLst>
      <p:ext uri="{BB962C8B-B14F-4D97-AF65-F5344CB8AC3E}">
        <p14:creationId xmlns:p14="http://schemas.microsoft.com/office/powerpoint/2010/main" val="313175493"/>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CA3CB1A1-9D7B-4DA2-9E95-4CCDA585620E}" type="slidenum">
              <a:rPr lang="en-US" altLang="en-US"/>
              <a:pPr>
                <a:defRPr/>
              </a:pPr>
              <a:t>‹#›</a:t>
            </a:fld>
            <a:endParaRPr lang="en-US" altLang="en-US"/>
          </a:p>
        </p:txBody>
      </p:sp>
    </p:spTree>
    <p:extLst>
      <p:ext uri="{BB962C8B-B14F-4D97-AF65-F5344CB8AC3E}">
        <p14:creationId xmlns:p14="http://schemas.microsoft.com/office/powerpoint/2010/main" val="3991785274"/>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4EFEE67-ABC6-453F-BE3E-EE2AC90F5934}" type="slidenum">
              <a:rPr lang="en-US" altLang="en-US"/>
              <a:pPr>
                <a:defRPr/>
              </a:pPr>
              <a:t>‹#›</a:t>
            </a:fld>
            <a:endParaRPr lang="en-US" altLang="en-US"/>
          </a:p>
        </p:txBody>
      </p:sp>
    </p:spTree>
    <p:extLst>
      <p:ext uri="{BB962C8B-B14F-4D97-AF65-F5344CB8AC3E}">
        <p14:creationId xmlns:p14="http://schemas.microsoft.com/office/powerpoint/2010/main" val="27248030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2EDEE19D-B77E-4B57-9BA3-F776CF751019}" type="slidenum">
              <a:rPr lang="en-US" altLang="en-US"/>
              <a:pPr>
                <a:defRPr/>
              </a:pPr>
              <a:t>‹#›</a:t>
            </a:fld>
            <a:endParaRPr lang="en-US" altLang="en-US"/>
          </a:p>
        </p:txBody>
      </p:sp>
    </p:spTree>
    <p:extLst>
      <p:ext uri="{BB962C8B-B14F-4D97-AF65-F5344CB8AC3E}">
        <p14:creationId xmlns:p14="http://schemas.microsoft.com/office/powerpoint/2010/main" val="309867803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232F633-7D13-4976-AC1F-CAAB8C41E4AA}" type="slidenum">
              <a:rPr lang="en-US"/>
              <a:pPr>
                <a:defRPr/>
              </a:pPr>
              <a:t>‹#›</a:t>
            </a:fld>
            <a:endParaRPr lang="en-US"/>
          </a:p>
        </p:txBody>
      </p:sp>
    </p:spTree>
    <p:extLst>
      <p:ext uri="{BB962C8B-B14F-4D97-AF65-F5344CB8AC3E}">
        <p14:creationId xmlns:p14="http://schemas.microsoft.com/office/powerpoint/2010/main" val="4017463694"/>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vl1pPr>
          </a:lstStyle>
          <a:p>
            <a:pPr>
              <a:defRPr/>
            </a:pPr>
            <a:fld id="{3BFC9027-B8DE-401F-8495-AF55D855D141}" type="slidenum">
              <a:rPr lang="en-US"/>
              <a:pPr>
                <a:defRPr/>
              </a:pPr>
              <a:t>‹#›</a:t>
            </a:fld>
            <a:endParaRPr lang="en-US"/>
          </a:p>
        </p:txBody>
      </p:sp>
    </p:spTree>
    <p:extLst>
      <p:ext uri="{BB962C8B-B14F-4D97-AF65-F5344CB8AC3E}">
        <p14:creationId xmlns:p14="http://schemas.microsoft.com/office/powerpoint/2010/main" val="347866698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EC2B02B7-9573-4247-A294-C6AA0B7F2FF3}" type="slidenum">
              <a:rPr lang="en-US"/>
              <a:pPr>
                <a:defRPr/>
              </a:pPr>
              <a:t>‹#›</a:t>
            </a:fld>
            <a:endParaRPr lang="en-US"/>
          </a:p>
        </p:txBody>
      </p:sp>
    </p:spTree>
    <p:extLst>
      <p:ext uri="{BB962C8B-B14F-4D97-AF65-F5344CB8AC3E}">
        <p14:creationId xmlns:p14="http://schemas.microsoft.com/office/powerpoint/2010/main" val="1460595244"/>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EF6055B-489B-400F-8027-A35DAF1379BA}" type="slidenum">
              <a:rPr lang="en-US" altLang="en-US"/>
              <a:pPr>
                <a:defRPr/>
              </a:pPr>
              <a:t>‹#›</a:t>
            </a:fld>
            <a:endParaRPr lang="en-US" altLang="en-US"/>
          </a:p>
        </p:txBody>
      </p:sp>
      <p:sp>
        <p:nvSpPr>
          <p:cNvPr id="2" name="Rectangle 1"/>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810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6BECB8DC-06B0-4E21-8E0C-C999129E21C8}" type="slidenum">
              <a:rPr lang="en-US" altLang="en-US"/>
              <a:pPr>
                <a:defRPr/>
              </a:pPr>
              <a:t>‹#›</a:t>
            </a:fld>
            <a:endParaRPr lang="en-US" altLang="en-US"/>
          </a:p>
        </p:txBody>
      </p:sp>
    </p:spTree>
    <p:extLst>
      <p:ext uri="{BB962C8B-B14F-4D97-AF65-F5344CB8AC3E}">
        <p14:creationId xmlns:p14="http://schemas.microsoft.com/office/powerpoint/2010/main" val="31867986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7BE5C13-8F67-4748-86CA-FA1CED9B09B3}" type="slidenum">
              <a:rPr lang="en-US" altLang="en-US"/>
              <a:pPr>
                <a:defRPr/>
              </a:pPr>
              <a:t>‹#›</a:t>
            </a:fld>
            <a:endParaRPr lang="en-US" altLang="en-US"/>
          </a:p>
        </p:txBody>
      </p:sp>
    </p:spTree>
    <p:extLst>
      <p:ext uri="{BB962C8B-B14F-4D97-AF65-F5344CB8AC3E}">
        <p14:creationId xmlns:p14="http://schemas.microsoft.com/office/powerpoint/2010/main" val="1455661624"/>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A1E5AD5F-1CC2-43CB-B7BB-FAFC72FC09B7}" type="slidenum">
              <a:rPr lang="en-US"/>
              <a:pPr>
                <a:defRPr/>
              </a:pPr>
              <a:t>‹#›</a:t>
            </a:fld>
            <a:endParaRPr lang="en-US"/>
          </a:p>
        </p:txBody>
      </p:sp>
    </p:spTree>
    <p:extLst>
      <p:ext uri="{BB962C8B-B14F-4D97-AF65-F5344CB8AC3E}">
        <p14:creationId xmlns:p14="http://schemas.microsoft.com/office/powerpoint/2010/main" val="2903413566"/>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BE74FC7-D6A9-46C5-81D9-8F585BE86C4B}" type="slidenum">
              <a:rPr lang="en-US" altLang="en-US"/>
              <a:pPr>
                <a:defRPr/>
              </a:pPr>
              <a:t>‹#›</a:t>
            </a:fld>
            <a:endParaRPr lang="en-US" altLang="en-US"/>
          </a:p>
        </p:txBody>
      </p:sp>
    </p:spTree>
    <p:extLst>
      <p:ext uri="{BB962C8B-B14F-4D97-AF65-F5344CB8AC3E}">
        <p14:creationId xmlns:p14="http://schemas.microsoft.com/office/powerpoint/2010/main" val="3980460826"/>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F2723ECD-18D2-42C5-A687-D4D12932AA95}" type="slidenum">
              <a:rPr lang="en-US"/>
              <a:pPr>
                <a:defRPr/>
              </a:pPr>
              <a:t>‹#›</a:t>
            </a:fld>
            <a:endParaRPr lang="en-US"/>
          </a:p>
        </p:txBody>
      </p:sp>
    </p:spTree>
    <p:extLst>
      <p:ext uri="{BB962C8B-B14F-4D97-AF65-F5344CB8AC3E}">
        <p14:creationId xmlns:p14="http://schemas.microsoft.com/office/powerpoint/2010/main" val="67162065"/>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651A2B5A-862D-413C-8676-69321027BFE7}" type="slidenum">
              <a:rPr lang="en-US"/>
              <a:pPr>
                <a:defRPr/>
              </a:pPr>
              <a:t>‹#›</a:t>
            </a:fld>
            <a:endParaRPr lang="en-US"/>
          </a:p>
        </p:txBody>
      </p:sp>
    </p:spTree>
    <p:extLst>
      <p:ext uri="{BB962C8B-B14F-4D97-AF65-F5344CB8AC3E}">
        <p14:creationId xmlns:p14="http://schemas.microsoft.com/office/powerpoint/2010/main" val="452998647"/>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5" y="1879600"/>
            <a:ext cx="4138613"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879600"/>
            <a:ext cx="41402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C56D5153-C727-48BB-B94C-A83768FADDE3}" type="slidenum">
              <a:rPr lang="en-US"/>
              <a:pPr>
                <a:defRPr/>
              </a:pPr>
              <a:t>‹#›</a:t>
            </a:fld>
            <a:endParaRPr lang="en-US"/>
          </a:p>
        </p:txBody>
      </p:sp>
    </p:spTree>
    <p:extLst>
      <p:ext uri="{BB962C8B-B14F-4D97-AF65-F5344CB8AC3E}">
        <p14:creationId xmlns:p14="http://schemas.microsoft.com/office/powerpoint/2010/main" val="321938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86800" y="109538"/>
            <a:ext cx="374650"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C7F96C7B-85DC-49B4-BA82-7E92CD085FF4}" type="slidenum">
              <a:rPr lang="en-US" sz="1400" b="1" smtClean="0"/>
              <a:pPr algn="r">
                <a:defRPr/>
              </a:pPr>
              <a:t>‹#›</a:t>
            </a:fld>
            <a:endParaRPr lang="en-US" sz="1400" b="1" dirty="0"/>
          </a:p>
        </p:txBody>
      </p:sp>
      <p:sp>
        <p:nvSpPr>
          <p:cNvPr id="2" name="Title 1"/>
          <p:cNvSpPr>
            <a:spLocks noGrp="1"/>
          </p:cNvSpPr>
          <p:nvPr>
            <p:ph type="title"/>
          </p:nvPr>
        </p:nvSpPr>
        <p:spPr>
          <a:xfrm>
            <a:off x="457201" y="474579"/>
            <a:ext cx="8171744" cy="528638"/>
          </a:xfrm>
        </p:spPr>
        <p:txBody>
          <a:bodyPr>
            <a:normAutofit/>
          </a:bodyPr>
          <a:lstStyle>
            <a:lvl1pPr algn="l">
              <a:defRPr sz="4000" b="1">
                <a:solidFill>
                  <a:srgbClr val="004987"/>
                </a:solidFill>
              </a:defRPr>
            </a:lvl1pPr>
          </a:lstStyle>
          <a:p>
            <a:r>
              <a:rPr lang="en-US" dirty="0"/>
              <a:t>Click to edit Master title style</a:t>
            </a:r>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380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7C2E9986-A85A-418D-89D8-AA5616D76787}" type="slidenum">
              <a:rPr lang="en-US"/>
              <a:pPr>
                <a:defRPr/>
              </a:pPr>
              <a:t>‹#›</a:t>
            </a:fld>
            <a:endParaRPr lang="en-US"/>
          </a:p>
        </p:txBody>
      </p:sp>
    </p:spTree>
    <p:extLst>
      <p:ext uri="{BB962C8B-B14F-4D97-AF65-F5344CB8AC3E}">
        <p14:creationId xmlns:p14="http://schemas.microsoft.com/office/powerpoint/2010/main" val="2177302584"/>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E83673B2-C241-42CC-B9CD-4638547F2BA0}" type="slidenum">
              <a:rPr lang="en-US"/>
              <a:pPr>
                <a:defRPr/>
              </a:pPr>
              <a:t>‹#›</a:t>
            </a:fld>
            <a:endParaRPr lang="en-US"/>
          </a:p>
        </p:txBody>
      </p:sp>
    </p:spTree>
    <p:extLst>
      <p:ext uri="{BB962C8B-B14F-4D97-AF65-F5344CB8AC3E}">
        <p14:creationId xmlns:p14="http://schemas.microsoft.com/office/powerpoint/2010/main" val="1583582680"/>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DD710808-AAB5-43E2-990F-1C6CA6F26917}" type="slidenum">
              <a:rPr lang="en-US"/>
              <a:pPr>
                <a:defRPr/>
              </a:pPr>
              <a:t>‹#›</a:t>
            </a:fld>
            <a:endParaRPr lang="en-US"/>
          </a:p>
        </p:txBody>
      </p:sp>
    </p:spTree>
    <p:extLst>
      <p:ext uri="{BB962C8B-B14F-4D97-AF65-F5344CB8AC3E}">
        <p14:creationId xmlns:p14="http://schemas.microsoft.com/office/powerpoint/2010/main" val="137232445"/>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CC0A2018-C999-4CCB-B7DC-D7E28E7257A9}"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cs typeface="+mn-cs"/>
              </a:defRPr>
            </a:lvl1pPr>
          </a:lstStyle>
          <a:p>
            <a:pPr>
              <a:defRPr/>
            </a:pPr>
            <a:fld id="{D0111E9D-98FC-49C8-8B7F-D93FEBFC9C40}" type="slidenum">
              <a:rPr lang="en-US"/>
              <a:pPr>
                <a:defRPr/>
              </a:pPr>
              <a:t>‹#›</a:t>
            </a:fld>
            <a:endParaRPr lang="en-US"/>
          </a:p>
        </p:txBody>
      </p:sp>
    </p:spTree>
    <p:extLst>
      <p:ext uri="{BB962C8B-B14F-4D97-AF65-F5344CB8AC3E}">
        <p14:creationId xmlns:p14="http://schemas.microsoft.com/office/powerpoint/2010/main" val="2177830151"/>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cs typeface="+mn-cs"/>
              </a:defRPr>
            </a:lvl1pPr>
          </a:lstStyle>
          <a:p>
            <a:pPr>
              <a:defRPr/>
            </a:pPr>
            <a:fld id="{71BEE85E-D1DD-4604-AE6D-8968A2589F35}" type="slidenum">
              <a:rPr lang="en-US" altLang="en-US"/>
              <a:pPr>
                <a:defRPr/>
              </a:pPr>
              <a:t>‹#›</a:t>
            </a:fld>
            <a:endParaRPr lang="en-US" altLang="en-US"/>
          </a:p>
        </p:txBody>
      </p:sp>
    </p:spTree>
    <p:extLst>
      <p:ext uri="{BB962C8B-B14F-4D97-AF65-F5344CB8AC3E}">
        <p14:creationId xmlns:p14="http://schemas.microsoft.com/office/powerpoint/2010/main" val="2537121602"/>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cs typeface="+mn-cs"/>
              </a:defRPr>
            </a:lvl1pPr>
          </a:lstStyle>
          <a:p>
            <a:pPr>
              <a:defRPr/>
            </a:pPr>
            <a:fld id="{9489C94C-8CD9-4039-8AD4-5414F6520330}" type="slidenum">
              <a:rPr lang="en-US" altLang="en-US"/>
              <a:pPr>
                <a:defRPr/>
              </a:pPr>
              <a:t>‹#›</a:t>
            </a:fld>
            <a:endParaRPr lang="en-US" altLang="en-US"/>
          </a:p>
        </p:txBody>
      </p:sp>
    </p:spTree>
    <p:extLst>
      <p:ext uri="{BB962C8B-B14F-4D97-AF65-F5344CB8AC3E}">
        <p14:creationId xmlns:p14="http://schemas.microsoft.com/office/powerpoint/2010/main" val="208643312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A6B24C04-9906-4EBB-B558-B317B9E37B59}" type="slidenum">
              <a:rPr lang="en-US" altLang="en-US"/>
              <a:pPr>
                <a:defRPr/>
              </a:pPr>
              <a:t>‹#›</a:t>
            </a:fld>
            <a:endParaRPr lang="en-US" altLang="en-US"/>
          </a:p>
        </p:txBody>
      </p:sp>
    </p:spTree>
    <p:extLst>
      <p:ext uri="{BB962C8B-B14F-4D97-AF65-F5344CB8AC3E}">
        <p14:creationId xmlns:p14="http://schemas.microsoft.com/office/powerpoint/2010/main" val="478724588"/>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cs typeface="+mn-cs"/>
              </a:defRPr>
            </a:lvl1pPr>
          </a:lstStyle>
          <a:p>
            <a:pPr>
              <a:defRPr/>
            </a:pPr>
            <a:fld id="{84EFA350-C0E5-479C-A470-409978F0BCFE}" type="slidenum">
              <a:rPr lang="en-US" altLang="en-US"/>
              <a:pPr>
                <a:defRPr/>
              </a:pPr>
              <a:t>‹#›</a:t>
            </a:fld>
            <a:endParaRPr lang="en-US" altLang="en-US"/>
          </a:p>
        </p:txBody>
      </p:sp>
    </p:spTree>
    <p:extLst>
      <p:ext uri="{BB962C8B-B14F-4D97-AF65-F5344CB8AC3E}">
        <p14:creationId xmlns:p14="http://schemas.microsoft.com/office/powerpoint/2010/main" val="4167387208"/>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9C342F5-749A-441D-9C33-8BA7BD9F55A6}"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mn-cs"/>
              </a:defRPr>
            </a:lvl1pPr>
          </a:lstStyle>
          <a:p>
            <a:pPr>
              <a:defRPr/>
            </a:pPr>
            <a:fld id="{66D85DCC-8960-4C84-8DEB-33F71BED4546}" type="slidenum">
              <a:rPr lang="en-US" altLang="en-US"/>
              <a:pPr>
                <a:defRPr/>
              </a:pPr>
              <a:t>‹#›</a:t>
            </a:fld>
            <a:endParaRPr lang="en-US" altLang="en-US"/>
          </a:p>
        </p:txBody>
      </p:sp>
    </p:spTree>
    <p:extLst>
      <p:ext uri="{BB962C8B-B14F-4D97-AF65-F5344CB8AC3E}">
        <p14:creationId xmlns:p14="http://schemas.microsoft.com/office/powerpoint/2010/main" val="730221979"/>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A73E5696-292F-406B-BA4C-E26CD1C8F65C}" type="slidenum">
              <a:rPr lang="en-US"/>
              <a:pPr>
                <a:defRPr/>
              </a:pPr>
              <a:t>‹#›</a:t>
            </a:fld>
            <a:endParaRPr lang="en-US"/>
          </a:p>
        </p:txBody>
      </p:sp>
    </p:spTree>
    <p:extLst>
      <p:ext uri="{BB962C8B-B14F-4D97-AF65-F5344CB8AC3E}">
        <p14:creationId xmlns:p14="http://schemas.microsoft.com/office/powerpoint/2010/main" val="192729090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200"/>
              </a:spcBef>
              <a:defRPr/>
            </a:pPr>
            <a:endParaRPr lang="en-US" sz="3000" b="1">
              <a:solidFill>
                <a:srgbClr val="002C5F"/>
              </a:solidFill>
              <a:latin typeface="Arial" charset="0"/>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655D983-5C92-473F-B515-AE3749DB596B}" type="slidenum">
              <a:rPr lang="en-US"/>
              <a:pPr>
                <a:defRPr/>
              </a:pPr>
              <a:t>‹#›</a:t>
            </a:fld>
            <a:endParaRPr lang="en-US"/>
          </a:p>
        </p:txBody>
      </p:sp>
    </p:spTree>
    <p:extLst>
      <p:ext uri="{BB962C8B-B14F-4D97-AF65-F5344CB8AC3E}">
        <p14:creationId xmlns:p14="http://schemas.microsoft.com/office/powerpoint/2010/main" val="340890702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132F13AC-B586-4992-BC19-29EB5E90200D}" type="slidenum">
              <a:rPr lang="en-US"/>
              <a:pPr>
                <a:defRPr/>
              </a:pPr>
              <a:t>‹#›</a:t>
            </a:fld>
            <a:endParaRPr lang="en-US"/>
          </a:p>
        </p:txBody>
      </p:sp>
    </p:spTree>
    <p:extLst>
      <p:ext uri="{BB962C8B-B14F-4D97-AF65-F5344CB8AC3E}">
        <p14:creationId xmlns:p14="http://schemas.microsoft.com/office/powerpoint/2010/main" val="143708656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AD1580A9-24EA-408C-B1D3-FA5B48F37148}" type="datetimeFigureOut">
              <a:rPr lang="en-US"/>
              <a:pPr>
                <a:defRPr/>
              </a:pPr>
              <a:t>8/9/2021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mn-cs"/>
              </a:defRPr>
            </a:lvl1pPr>
          </a:lstStyle>
          <a:p>
            <a:pPr>
              <a:defRPr/>
            </a:pPr>
            <a:fld id="{858A9509-2FD1-4565-957C-C07F4E7D09B8}" type="slidenum">
              <a:rPr lang="en-US"/>
              <a:pPr>
                <a:defRPr/>
              </a:pPr>
              <a:t>‹#›</a:t>
            </a:fld>
            <a:endParaRPr lang="en-US"/>
          </a:p>
        </p:txBody>
      </p:sp>
    </p:spTree>
    <p:extLst>
      <p:ext uri="{BB962C8B-B14F-4D97-AF65-F5344CB8AC3E}">
        <p14:creationId xmlns:p14="http://schemas.microsoft.com/office/powerpoint/2010/main" val="372265201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BAD233C7-1A33-4F84-9A78-37F06DE96000}" type="slidenum">
              <a:rPr lang="en-US"/>
              <a:pPr>
                <a:defRPr/>
              </a:pPr>
              <a:t>‹#›</a:t>
            </a:fld>
            <a:endParaRPr lang="en-US"/>
          </a:p>
        </p:txBody>
      </p:sp>
    </p:spTree>
    <p:extLst>
      <p:ext uri="{BB962C8B-B14F-4D97-AF65-F5344CB8AC3E}">
        <p14:creationId xmlns:p14="http://schemas.microsoft.com/office/powerpoint/2010/main" val="128548026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BA45D9C-1A1C-4E51-A5FF-BDA1EAC58218}" type="slidenum">
              <a:rPr lang="en-US"/>
              <a:pPr>
                <a:defRPr/>
              </a:pPr>
              <a:t>‹#›</a:t>
            </a:fld>
            <a:endParaRPr lang="en-US"/>
          </a:p>
        </p:txBody>
      </p:sp>
    </p:spTree>
    <p:extLst>
      <p:ext uri="{BB962C8B-B14F-4D97-AF65-F5344CB8AC3E}">
        <p14:creationId xmlns:p14="http://schemas.microsoft.com/office/powerpoint/2010/main" val="2641677265"/>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5307FB0-B46D-43C6-BDFF-A0AB7465C2D0}" type="slidenum">
              <a:rPr lang="en-US"/>
              <a:pPr>
                <a:defRPr/>
              </a:pPr>
              <a:t>‹#›</a:t>
            </a:fld>
            <a:endParaRPr lang="en-US"/>
          </a:p>
        </p:txBody>
      </p:sp>
    </p:spTree>
    <p:extLst>
      <p:ext uri="{BB962C8B-B14F-4D97-AF65-F5344CB8AC3E}">
        <p14:creationId xmlns:p14="http://schemas.microsoft.com/office/powerpoint/2010/main" val="106145308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9D47CB18-1384-4419-A84E-7902AEAE8C6A}" type="datetimeFigureOut">
              <a:rPr lang="en-US"/>
              <a:pPr>
                <a:defRPr/>
              </a:pPr>
              <a:t>8/9/2021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935F49-CAA2-4478-BF35-C9B3B1F1C092}" type="slidenum">
              <a:rPr lang="en-US" altLang="en-US"/>
              <a:pPr>
                <a:defRPr/>
              </a:pPr>
              <a:t>‹#›</a:t>
            </a:fld>
            <a:endParaRPr lang="en-US" altLang="en-US"/>
          </a:p>
        </p:txBody>
      </p:sp>
    </p:spTree>
    <p:extLst>
      <p:ext uri="{BB962C8B-B14F-4D97-AF65-F5344CB8AC3E}">
        <p14:creationId xmlns:p14="http://schemas.microsoft.com/office/powerpoint/2010/main" val="340138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44FED5CB-D780-4F92-8A30-B5FFC46F305D}"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27AE09EE-41FE-40F3-B989-E70D447860DF}" type="slidenum">
              <a:rPr lang="en-US" altLang="en-US"/>
              <a:pPr>
                <a:defRPr/>
              </a:pPr>
              <a:t>‹#›</a:t>
            </a:fld>
            <a:endParaRPr lang="en-US" altLang="en-US"/>
          </a:p>
        </p:txBody>
      </p:sp>
    </p:spTree>
    <p:extLst>
      <p:ext uri="{BB962C8B-B14F-4D97-AF65-F5344CB8AC3E}">
        <p14:creationId xmlns:p14="http://schemas.microsoft.com/office/powerpoint/2010/main" val="3550127326"/>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B51EF926-1E4C-4E37-B057-5ACFE2E13039}" type="slidenum">
              <a:rPr lang="en-US" altLang="en-US"/>
              <a:pPr>
                <a:defRPr/>
              </a:pPr>
              <a:t>‹#›</a:t>
            </a:fld>
            <a:endParaRPr lang="en-US" altLang="en-US"/>
          </a:p>
        </p:txBody>
      </p:sp>
    </p:spTree>
    <p:extLst>
      <p:ext uri="{BB962C8B-B14F-4D97-AF65-F5344CB8AC3E}">
        <p14:creationId xmlns:p14="http://schemas.microsoft.com/office/powerpoint/2010/main" val="176645757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5FA75705-A8E6-4374-9A39-2339F0902F0B}" type="slidenum">
              <a:rPr lang="en-US" altLang="en-US"/>
              <a:pPr>
                <a:defRPr/>
              </a:pPr>
              <a:t>‹#›</a:t>
            </a:fld>
            <a:endParaRPr lang="en-US" altLang="en-US"/>
          </a:p>
        </p:txBody>
      </p:sp>
    </p:spTree>
    <p:extLst>
      <p:ext uri="{BB962C8B-B14F-4D97-AF65-F5344CB8AC3E}">
        <p14:creationId xmlns:p14="http://schemas.microsoft.com/office/powerpoint/2010/main" val="3492235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2" name="Rectangle 1"/>
          <p:cNvSpPr/>
          <p:nvPr userDrawn="1"/>
        </p:nvSpPr>
        <p:spPr>
          <a:xfrm>
            <a:off x="841375" y="129857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B640534-A48B-405A-915A-55473D3F2D97}" type="slidenum">
              <a:rPr lang="en-US" altLang="en-US"/>
              <a:pPr>
                <a:defRPr/>
              </a:pPr>
              <a:t>‹#›</a:t>
            </a:fld>
            <a:endParaRPr lang="en-US" altLang="en-US" dirty="0"/>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Tree>
    <p:extLst>
      <p:ext uri="{BB962C8B-B14F-4D97-AF65-F5344CB8AC3E}">
        <p14:creationId xmlns:p14="http://schemas.microsoft.com/office/powerpoint/2010/main" val="1923250896"/>
      </p:ext>
    </p:extLst>
  </p:cSld>
  <p:clrMapOvr>
    <a:masterClrMapping/>
  </p:clrMapOvr>
  <p:transition spd="med">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DC973D9-E27D-427B-A638-06BC1B6C258C}" type="slidenum">
              <a:rPr lang="en-US" altLang="en-US"/>
              <a:pPr>
                <a:defRPr/>
              </a:pPr>
              <a:t>‹#›</a:t>
            </a:fld>
            <a:endParaRPr lang="en-US" altLang="en-US" dirty="0"/>
          </a:p>
        </p:txBody>
      </p:sp>
    </p:spTree>
    <p:extLst>
      <p:ext uri="{BB962C8B-B14F-4D97-AF65-F5344CB8AC3E}">
        <p14:creationId xmlns:p14="http://schemas.microsoft.com/office/powerpoint/2010/main" val="3867544996"/>
      </p:ext>
    </p:extLst>
  </p:cSld>
  <p:clrMapOvr>
    <a:masterClrMapping/>
  </p:clrMapOvr>
  <p:transition spd="med">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955403D-D873-4C60-AEB2-B7B9AA0059CC}" type="slidenum">
              <a:rPr lang="en-US" altLang="en-US"/>
              <a:pPr>
                <a:defRPr/>
              </a:pPr>
              <a:t>‹#›</a:t>
            </a:fld>
            <a:endParaRPr lang="en-US" altLang="en-US" dirty="0"/>
          </a:p>
        </p:txBody>
      </p:sp>
    </p:spTree>
    <p:extLst>
      <p:ext uri="{BB962C8B-B14F-4D97-AF65-F5344CB8AC3E}">
        <p14:creationId xmlns:p14="http://schemas.microsoft.com/office/powerpoint/2010/main" val="2583856901"/>
      </p:ext>
    </p:extLst>
  </p:cSld>
  <p:clrMapOvr>
    <a:masterClrMapping/>
  </p:clrMapOvr>
  <p:transition spd="med">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cs typeface="+mn-cs"/>
              </a:defRPr>
            </a:lvl1pPr>
          </a:lstStyle>
          <a:p>
            <a:pPr>
              <a:defRPr/>
            </a:pPr>
            <a:fld id="{566B9912-5BAF-459F-A352-FF5B87A9C10C}" type="datetimeFigureOut">
              <a:rPr lang="en-US"/>
              <a:pPr>
                <a:defRPr/>
              </a:pPr>
              <a:t>8/9/2021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241BED-456B-4751-9B6A-B53EEFD92C07}" type="slidenum">
              <a:rPr lang="en-US" altLang="en-US"/>
              <a:pPr>
                <a:defRPr/>
              </a:pPr>
              <a:t>‹#›</a:t>
            </a:fld>
            <a:endParaRPr lang="en-US" altLang="en-US" dirty="0"/>
          </a:p>
        </p:txBody>
      </p:sp>
    </p:spTree>
    <p:extLst>
      <p:ext uri="{BB962C8B-B14F-4D97-AF65-F5344CB8AC3E}">
        <p14:creationId xmlns:p14="http://schemas.microsoft.com/office/powerpoint/2010/main" val="2570993797"/>
      </p:ext>
    </p:extLst>
  </p:cSld>
  <p:clrMapOvr>
    <a:masterClrMapping/>
  </p:clrMapOvr>
  <p:transition spd="med">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D3D686CA-4CBA-44C1-921E-34A2E5E7A2EB}" type="slidenum">
              <a:rPr lang="en-US" altLang="en-US"/>
              <a:pPr>
                <a:defRPr/>
              </a:pPr>
              <a:t>‹#›</a:t>
            </a:fld>
            <a:endParaRPr lang="en-US" altLang="en-US" dirty="0"/>
          </a:p>
        </p:txBody>
      </p:sp>
    </p:spTree>
    <p:extLst>
      <p:ext uri="{BB962C8B-B14F-4D97-AF65-F5344CB8AC3E}">
        <p14:creationId xmlns:p14="http://schemas.microsoft.com/office/powerpoint/2010/main" val="1293939"/>
      </p:ext>
    </p:extLst>
  </p:cSld>
  <p:clrMapOvr>
    <a:masterClrMapping/>
  </p:clrMapOvr>
  <p:transition spd="med">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EC2B02B7-9573-4247-A294-C6AA0B7F2FF3}" type="slidenum">
              <a:rPr lang="en-US"/>
              <a:pPr>
                <a:defRPr/>
              </a:pPr>
              <a:t>‹#›</a:t>
            </a:fld>
            <a:endParaRPr lang="en-US"/>
          </a:p>
        </p:txBody>
      </p:sp>
    </p:spTree>
    <p:extLst>
      <p:ext uri="{BB962C8B-B14F-4D97-AF65-F5344CB8AC3E}">
        <p14:creationId xmlns:p14="http://schemas.microsoft.com/office/powerpoint/2010/main" val="2955441554"/>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48ADDEF0-72E1-4C2D-B9D6-F481DD4C34E9}" type="slidenum">
              <a:rPr lang="en-US"/>
              <a:pPr>
                <a:defRPr/>
              </a:pPr>
              <a:t>‹#›</a:t>
            </a:fld>
            <a:endParaRPr lang="en-US"/>
          </a:p>
        </p:txBody>
      </p:sp>
    </p:spTree>
    <p:extLst>
      <p:ext uri="{BB962C8B-B14F-4D97-AF65-F5344CB8AC3E}">
        <p14:creationId xmlns:p14="http://schemas.microsoft.com/office/powerpoint/2010/main" val="2040223774"/>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defRPr>
            </a:lvl1pPr>
          </a:lstStyle>
          <a:p>
            <a:pPr>
              <a:defRPr/>
            </a:pPr>
            <a:fld id="{9A2F3AC3-678A-4EA7-B38E-3A1A8B21A900}" type="slidenum">
              <a:rPr lang="en-US"/>
              <a:pPr>
                <a:defRPr/>
              </a:pPr>
              <a:t>‹#›</a:t>
            </a:fld>
            <a:endParaRPr lang="en-US"/>
          </a:p>
        </p:txBody>
      </p:sp>
    </p:spTree>
    <p:extLst>
      <p:ext uri="{BB962C8B-B14F-4D97-AF65-F5344CB8AC3E}">
        <p14:creationId xmlns:p14="http://schemas.microsoft.com/office/powerpoint/2010/main" val="748704955"/>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BA1492DD-5FE3-465C-BD83-82168CF086DB}"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49F0005B-315F-42AD-A044-EA832E042F6B}" type="slidenum">
              <a:rPr lang="en-US" altLang="en-US"/>
              <a:pPr>
                <a:defRPr/>
              </a:pPr>
              <a:t>‹#›</a:t>
            </a:fld>
            <a:endParaRPr lang="en-US" altLang="en-US"/>
          </a:p>
        </p:txBody>
      </p:sp>
    </p:spTree>
    <p:extLst>
      <p:ext uri="{BB962C8B-B14F-4D97-AF65-F5344CB8AC3E}">
        <p14:creationId xmlns:p14="http://schemas.microsoft.com/office/powerpoint/2010/main" val="1732049827"/>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81164320-4E68-4235-876C-F9478C0B0FB0}" type="datetimeFigureOut">
              <a:rPr lang="en-US"/>
              <a:pPr>
                <a:defRPr/>
              </a:pPr>
              <a:t>8/9/2021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7E015EF4-7FD7-4672-8C73-5D39C0A7C451}" type="slidenum">
              <a:rPr lang="en-US"/>
              <a:pPr>
                <a:defRPr/>
              </a:pPr>
              <a:t>‹#›</a:t>
            </a:fld>
            <a:endParaRPr lang="en-US"/>
          </a:p>
        </p:txBody>
      </p:sp>
    </p:spTree>
    <p:extLst>
      <p:ext uri="{BB962C8B-B14F-4D97-AF65-F5344CB8AC3E}">
        <p14:creationId xmlns:p14="http://schemas.microsoft.com/office/powerpoint/2010/main" val="4259328902"/>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C24F7C77-7FFA-4F8B-9E66-594E5FCD57E9}" type="slidenum">
              <a:rPr lang="en-US"/>
              <a:pPr>
                <a:defRPr/>
              </a:pPr>
              <a:t>‹#›</a:t>
            </a:fld>
            <a:endParaRPr lang="en-US" dirty="0"/>
          </a:p>
        </p:txBody>
      </p:sp>
    </p:spTree>
    <p:extLst>
      <p:ext uri="{BB962C8B-B14F-4D97-AF65-F5344CB8AC3E}">
        <p14:creationId xmlns:p14="http://schemas.microsoft.com/office/powerpoint/2010/main" val="2140016980"/>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169733825"/>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2F2E2CF-030C-49FB-92CA-5153BE26C217}" type="slidenum">
              <a:rPr lang="en-US"/>
              <a:pPr>
                <a:defRPr/>
              </a:pPr>
              <a:t>‹#›</a:t>
            </a:fld>
            <a:endParaRPr lang="en-US" dirty="0"/>
          </a:p>
        </p:txBody>
      </p:sp>
    </p:spTree>
    <p:extLst>
      <p:ext uri="{BB962C8B-B14F-4D97-AF65-F5344CB8AC3E}">
        <p14:creationId xmlns:p14="http://schemas.microsoft.com/office/powerpoint/2010/main" val="3527818023"/>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80E8F1A2-4F69-4D60-83EF-AF85EF26DE8B}" type="datetimeFigureOut">
              <a:rPr lang="en-US"/>
              <a:pPr>
                <a:defRPr/>
              </a:pPr>
              <a:t>8/9/2021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F4AE232C-46D7-4F77-9641-38F6EBA407E6}" type="slidenum">
              <a:rPr lang="en-US"/>
              <a:pPr>
                <a:defRPr/>
              </a:pPr>
              <a:t>‹#›</a:t>
            </a:fld>
            <a:endParaRPr lang="en-US" dirty="0"/>
          </a:p>
        </p:txBody>
      </p:sp>
    </p:spTree>
    <p:extLst>
      <p:ext uri="{BB962C8B-B14F-4D97-AF65-F5344CB8AC3E}">
        <p14:creationId xmlns:p14="http://schemas.microsoft.com/office/powerpoint/2010/main" val="2084400779"/>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11237" y="6211126"/>
            <a:ext cx="3989387" cy="308428"/>
          </a:xfrm>
        </p:spPr>
        <p:txBody>
          <a:bodyPr/>
          <a:lstStyle>
            <a:lvl1pPr marL="0" indent="0">
              <a:buFontTx/>
              <a:buNone/>
              <a:defRPr sz="1200"/>
            </a:lvl1pPr>
          </a:lstStyle>
          <a:p>
            <a:pPr lvl="0"/>
            <a:r>
              <a:rPr lang="en-US"/>
              <a:t>Click to edit Master text styles</a:t>
            </a:r>
          </a:p>
        </p:txBody>
      </p:sp>
      <p:sp>
        <p:nvSpPr>
          <p:cNvPr id="4" name="Slide Number Placeholder 2"/>
          <p:cNvSpPr>
            <a:spLocks noGrp="1"/>
          </p:cNvSpPr>
          <p:nvPr>
            <p:ph type="sldNum" sz="quarter" idx="13"/>
          </p:nvPr>
        </p:nvSpPr>
        <p:spPr/>
        <p:txBody>
          <a:bodyPr/>
          <a:lstStyle>
            <a:lvl1pPr>
              <a:defRPr>
                <a:solidFill>
                  <a:srgbClr val="000000"/>
                </a:solidFill>
              </a:defRPr>
            </a:lvl1pPr>
          </a:lstStyle>
          <a:p>
            <a:pPr>
              <a:defRPr/>
            </a:pPr>
            <a:fld id="{D7E9CFB5-C59D-4C5F-B08B-34CCD6826EF8}" type="slidenum">
              <a:rPr lang="en-US" altLang="en-US"/>
              <a:pPr>
                <a:defRPr/>
              </a:pPr>
              <a:t>‹#›</a:t>
            </a:fld>
            <a:endParaRPr lang="en-US" altLang="en-US"/>
          </a:p>
        </p:txBody>
      </p:sp>
      <p:sp>
        <p:nvSpPr>
          <p:cNvPr id="5" name="Footer Placeholder 3"/>
          <p:cNvSpPr>
            <a:spLocks noGrp="1"/>
          </p:cNvSpPr>
          <p:nvPr>
            <p:ph type="ftr" sz="quarter" idx="14"/>
          </p:nvPr>
        </p:nvSpPr>
        <p:spPr>
          <a:xfrm>
            <a:off x="471488" y="6180138"/>
            <a:ext cx="4206875" cy="373062"/>
          </a:xfrm>
          <a:prstGeom prst="rect">
            <a:avLst/>
          </a:prstGeom>
        </p:spPr>
        <p:txBody>
          <a:bodyPr/>
          <a:lstStyle>
            <a:lvl1pPr>
              <a:defRPr sz="1200">
                <a:solidFill>
                  <a:srgbClr val="000000"/>
                </a:solidFill>
                <a:latin typeface="+mn-lt"/>
              </a:defRPr>
            </a:lvl1pPr>
          </a:lstStyle>
          <a:p>
            <a:pPr>
              <a:defRPr/>
            </a:pPr>
            <a:r>
              <a:rPr lang="en-US"/>
              <a:t>Handouts are available at: www.atia.org/orlandohandouts</a:t>
            </a:r>
            <a:endParaRPr lang="en-US" dirty="0"/>
          </a:p>
        </p:txBody>
      </p:sp>
    </p:spTree>
    <p:extLst>
      <p:ext uri="{BB962C8B-B14F-4D97-AF65-F5344CB8AC3E}">
        <p14:creationId xmlns:p14="http://schemas.microsoft.com/office/powerpoint/2010/main" val="495436402"/>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rgbClr val="000000"/>
                </a:solidFill>
              </a:defRPr>
            </a:lvl1pPr>
          </a:lstStyle>
          <a:p>
            <a:pPr>
              <a:defRPr/>
            </a:pPr>
            <a:fld id="{FC31DD07-0598-4DBB-8338-4E736BC0CC09}" type="slidenum">
              <a:rPr lang="en-US" altLang="en-US"/>
              <a:pPr>
                <a:defRPr/>
              </a:pPr>
              <a:t>‹#›</a:t>
            </a:fld>
            <a:endParaRPr lang="en-US" altLang="en-US"/>
          </a:p>
        </p:txBody>
      </p:sp>
      <p:sp>
        <p:nvSpPr>
          <p:cNvPr id="4" name="Footer Placeholder 3"/>
          <p:cNvSpPr>
            <a:spLocks noGrp="1"/>
          </p:cNvSpPr>
          <p:nvPr>
            <p:ph type="ftr" sz="quarter" idx="11"/>
          </p:nvPr>
        </p:nvSpPr>
        <p:spPr>
          <a:xfrm>
            <a:off x="471488" y="6299200"/>
            <a:ext cx="4611687" cy="373063"/>
          </a:xfrm>
          <a:prstGeom prst="rect">
            <a:avLst/>
          </a:prstGeom>
        </p:spPr>
        <p:txBody>
          <a:bodyPr/>
          <a:lstStyle>
            <a:lvl1pPr>
              <a:defRPr sz="1200" b="0" i="1" cap="none" baseline="0">
                <a:solidFill>
                  <a:srgbClr val="000000"/>
                </a:solidFill>
                <a:latin typeface="Arial" pitchFamily="34" charset="0"/>
              </a:defRPr>
            </a:lvl1pPr>
          </a:lstStyle>
          <a:p>
            <a:pPr>
              <a:defRPr/>
            </a:pPr>
            <a:r>
              <a:rPr lang="en-US"/>
              <a:t>Handouts are available at: www.atia.org/orlandohandouts</a:t>
            </a:r>
          </a:p>
        </p:txBody>
      </p:sp>
    </p:spTree>
    <p:extLst>
      <p:ext uri="{BB962C8B-B14F-4D97-AF65-F5344CB8AC3E}">
        <p14:creationId xmlns:p14="http://schemas.microsoft.com/office/powerpoint/2010/main" val="94890551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3.xml"/><Relationship Id="rId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11.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6.xml"/><Relationship Id="rId7" Type="http://schemas.openxmlformats.org/officeDocument/2006/relationships/image" Target="../media/image4.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7.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0.xml"/><Relationship Id="rId7" Type="http://schemas.openxmlformats.org/officeDocument/2006/relationships/image" Target="../media/image4.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1.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4.xml"/><Relationship Id="rId7" Type="http://schemas.openxmlformats.org/officeDocument/2006/relationships/image" Target="../media/image4.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image" Target="../media/image4.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9.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5.jpeg"/><Relationship Id="rId5" Type="http://schemas.openxmlformats.org/officeDocument/2006/relationships/slideLayout" Target="../slideLayouts/slideLayout64.xml"/><Relationship Id="rId10" Type="http://schemas.openxmlformats.org/officeDocument/2006/relationships/image" Target="../media/image7.jpeg"/><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image" Target="../media/image4.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70.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3.xml"/><Relationship Id="rId7" Type="http://schemas.openxmlformats.org/officeDocument/2006/relationships/image" Target="../media/image4.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jpe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6.jpeg"/><Relationship Id="rId5" Type="http://schemas.openxmlformats.org/officeDocument/2006/relationships/slideLayout" Target="../slideLayouts/slideLayout15.xml"/><Relationship Id="rId10"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image" Target="../media/image7.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prstClr val="white"/>
                </a:solidFill>
                <a:latin typeface="Arial" panose="020B0604020202020204" pitchFamily="34" charset="0"/>
                <a:cs typeface="Arial" panose="020B0604020202020204" pitchFamily="34" charset="0"/>
              </a:defRPr>
            </a:lvl1pPr>
          </a:lstStyle>
          <a:p>
            <a:pPr>
              <a:defRPr/>
            </a:pPr>
            <a:fld id="{17F5E224-87E9-49D4-9211-64899A1705E7}"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prstClr val="black"/>
              </a:solidFill>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prstClr val="white"/>
                </a:solidFill>
                <a:cs typeface="Arial" charset="0"/>
              </a:rPr>
              <a:t>JAN is funded by a contract with the </a:t>
            </a:r>
          </a:p>
          <a:p>
            <a:pPr eaLnBrk="1" hangingPunct="1">
              <a:defRPr/>
            </a:pPr>
            <a:r>
              <a:rPr lang="en-US" b="1" dirty="0">
                <a:solidFill>
                  <a:prstClr val="white"/>
                </a:solidFill>
                <a:cs typeface="Arial" charset="0"/>
              </a:rPr>
              <a:t>Office of Disability Employment Policy, U.S. Department of Labor.</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685" r:id="rId1"/>
    <p:sldLayoutId id="2147489686" r:id="rId2"/>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C27DB54D-92D3-45FB-A29C-C4099628304B}"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4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248"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8" r:id="rId1"/>
    <p:sldLayoutId id="2147489719"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A4603E7-B705-4257-AD37-4836439CD03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27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127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684" r:id="rId4"/>
    <p:sldLayoutId id="2147489724" r:id="rId5"/>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47E84C5-6B5A-42BC-801C-CB1CEFB6E6AA}"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9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229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5" r:id="rId1"/>
    <p:sldLayoutId id="2147489726" r:id="rId2"/>
    <p:sldLayoutId id="2147489727" r:id="rId3"/>
    <p:sldLayoutId id="2147489728"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B1A331-F6D6-4481-B7D2-F4CBC1F89BD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31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3320"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29" r:id="rId1"/>
    <p:sldLayoutId id="2147489730" r:id="rId2"/>
    <p:sldLayoutId id="2147489731" r:id="rId3"/>
    <p:sldLayoutId id="2147489732"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4815DC3-24DC-44F8-97D8-51995570178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4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434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434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500E5358-95C1-4461-B01D-C2CA8655A6E0}"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152765088"/>
      </p:ext>
    </p:extLst>
  </p:cSld>
  <p:clrMap bg1="lt1" tx1="dk1" bg2="lt2" tx2="dk2" accent1="accent1" accent2="accent2" accent3="accent3" accent4="accent4" accent5="accent5" accent6="accent6" hlink="hlink" folHlink="folHlink"/>
  <p:sldLayoutIdLst>
    <p:sldLayoutId id="2147489745" r:id="rId1"/>
    <p:sldLayoutId id="2147489746" r:id="rId2"/>
    <p:sldLayoutId id="2147489747" r:id="rId3"/>
    <p:sldLayoutId id="214748974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3B7248-C894-4F05-9284-BF244936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3680574799"/>
      </p:ext>
    </p:extLst>
  </p:cSld>
  <p:clrMap bg1="lt1" tx1="dk1" bg2="lt2" tx2="dk2" accent1="accent1" accent2="accent2" accent3="accent3" accent4="accent4" accent5="accent5" accent6="accent6" hlink="hlink" folHlink="folHlink"/>
  <p:sldLayoutIdLst>
    <p:sldLayoutId id="2147489750" r:id="rId1"/>
    <p:sldLayoutId id="2147489751" r:id="rId2"/>
    <p:sldLayoutId id="2147489752" r:id="rId3"/>
    <p:sldLayoutId id="2147489753" r:id="rId4"/>
    <p:sldLayoutId id="2147489754" r:id="rId5"/>
    <p:sldLayoutId id="2147489755" r:id="rId6"/>
    <p:sldLayoutId id="2147489756" r:id="rId7"/>
  </p:sldLayoutIdLst>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2F478575-3518-49E3-8F52-B5926C1AF8B3}"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5726469"/>
      </p:ext>
    </p:extLst>
  </p:cSld>
  <p:clrMap bg1="lt1" tx1="dk1" bg2="lt2" tx2="dk2" accent1="accent1" accent2="accent2" accent3="accent3" accent4="accent4" accent5="accent5" accent6="accent6" hlink="hlink" folHlink="folHlink"/>
  <p:sldLayoutIdLst>
    <p:sldLayoutId id="2147489758" r:id="rId1"/>
    <p:sldLayoutId id="2147489759" r:id="rId2"/>
    <p:sldLayoutId id="2147489760" r:id="rId3"/>
    <p:sldLayoutId id="2147489761"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F8C2173-B107-4372-8E0D-93108B939E14}"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9518815"/>
      </p:ext>
    </p:extLst>
  </p:cSld>
  <p:clrMap bg1="lt1" tx1="dk1" bg2="lt2" tx2="dk2" accent1="accent1" accent2="accent2" accent3="accent3" accent4="accent4" accent5="accent5" accent6="accent6" hlink="hlink" folHlink="folHlink"/>
  <p:sldLayoutIdLst>
    <p:sldLayoutId id="2147489763" r:id="rId1"/>
    <p:sldLayoutId id="2147489764" r:id="rId2"/>
    <p:sldLayoutId id="2147489765" r:id="rId3"/>
    <p:sldLayoutId id="2147489766"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FA6A3FE3-C3DD-4090-9570-6F76ED127EF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 </a:t>
            </a:r>
          </a:p>
        </p:txBody>
      </p:sp>
    </p:spTree>
  </p:cSld>
  <p:clrMap bg1="lt1" tx1="dk1" bg2="lt2" tx2="dk2" accent1="accent1" accent2="accent2" accent3="accent3" accent4="accent4" accent5="accent5" accent6="accent6" hlink="hlink" folHlink="folHlink"/>
  <p:sldLayoutIdLst>
    <p:sldLayoutId id="2147489687" r:id="rId1"/>
    <p:sldLayoutId id="2147489688" r:id="rId2"/>
    <p:sldLayoutId id="2147489689" r:id="rId3"/>
    <p:sldLayoutId id="2147489690" r:id="rId4"/>
    <p:sldLayoutId id="2147489691" r:id="rId5"/>
    <p:sldLayoutId id="2147489692" r:id="rId6"/>
    <p:sldLayoutId id="2147489693" r:id="rId7"/>
    <p:sldLayoutId id="2147489694" r:id="rId8"/>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2D92323-A5B3-42A0-9D38-7EFEB3B55B04}"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Interactive Process</a:t>
            </a:r>
          </a:p>
        </p:txBody>
      </p:sp>
    </p:spTree>
  </p:cSld>
  <p:clrMap bg1="lt1" tx1="dk1" bg2="lt2" tx2="dk2" accent1="accent1" accent2="accent2" accent3="accent3" accent4="accent4" accent5="accent5" accent6="accent6" hlink="hlink" folHlink="folHlink"/>
  <p:sldLayoutIdLst>
    <p:sldLayoutId id="2147489695" r:id="rId1"/>
    <p:sldLayoutId id="2147489696" r:id="rId2"/>
    <p:sldLayoutId id="2147489697" r:id="rId3"/>
    <p:sldLayoutId id="2147489698" r:id="rId4"/>
    <p:sldLayoutId id="2147489699" r:id="rId5"/>
    <p:sldLayoutId id="2147489738" r:id="rId6"/>
    <p:sldLayoutId id="2147489739" r:id="rId7"/>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D89F4836-9BB5-4084-8424-001D8EAEAE98}"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0" r:id="rId1"/>
    <p:sldLayoutId id="2147489701" r:id="rId2"/>
    <p:sldLayoutId id="2147489702" r:id="rId3"/>
    <p:sldLayoutId id="2147489703" r:id="rId4"/>
    <p:sldLayoutId id="2147489704" r:id="rId5"/>
  </p:sldLayoutIdLst>
  <p:transition spd="med">
    <p:fade/>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7EF16E3-1132-473D-A3C4-64FE329DBE7C}"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4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5128"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5" r:id="rId1"/>
    <p:sldLayoutId id="2147489706" r:id="rId2"/>
    <p:sldLayoutId id="2147489707" r:id="rId3"/>
    <p:sldLayoutId id="2147489708" r:id="rId4"/>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0C70E0BA-5009-447F-8ECA-FF18C29641C2}"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6152"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09" r:id="rId1"/>
    <p:sldLayoutId id="2147489710"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961F07C-BE5E-43B8-8AFC-E23F4B761C89}"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7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7176"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E6BD62CE-A669-4048-88D0-456492D82FDE}"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19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8200" name="Picture 20" descr="odeplogo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9713" r:id="rId1"/>
    <p:sldLayoutId id="2147489714" r:id="rId2"/>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A3283C5A-A44E-4C13-AF8C-BC8B4D035C51}"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922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Transition</a:t>
            </a:r>
          </a:p>
        </p:txBody>
      </p:sp>
    </p:spTree>
  </p:cSld>
  <p:clrMap bg1="lt1" tx1="dk1" bg2="lt2" tx2="dk2" accent1="accent1" accent2="accent2" accent3="accent3" accent4="accent4" accent5="accent5" accent6="accent6" hlink="hlink" folHlink="folHlink"/>
  <p:sldLayoutIdLst>
    <p:sldLayoutId id="2147489716" r:id="rId1"/>
    <p:sldLayoutId id="2147489717" r:id="rId2"/>
    <p:sldLayoutId id="2147489742" r:id="rId3"/>
    <p:sldLayoutId id="2147489743" r:id="rId4"/>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s://askjan.org/training/Frequently-Asked-Questions-About-JAN-s-Remote-Trainings.cfm" TargetMode="External"/><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hyperlink" Target="https://askjan.org/events/webinars/archive/index.cfm" TargetMode="External"/><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9.png"/><Relationship Id="rId4" Type="http://schemas.openxmlformats.org/officeDocument/2006/relationships/hyperlink" Target="https://askjan.org/events/Trainings.cf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hyperlink" Target="https://askjan.org/JANonDemand.cfm" TargetMode="External"/><Relationship Id="rId2" Type="http://schemas.openxmlformats.org/officeDocument/2006/relationships/notesSlide" Target="../notesSlides/notesSlide40.xml"/><Relationship Id="rId1" Type="http://schemas.openxmlformats.org/officeDocument/2006/relationships/slideLayout" Target="../slideLayouts/slideLayout33.xml"/><Relationship Id="rId6" Type="http://schemas.openxmlformats.org/officeDocument/2006/relationships/image" Target="../media/image40.png"/><Relationship Id="rId5" Type="http://schemas.openxmlformats.org/officeDocument/2006/relationships/hyperlink" Target="https://askjan.org/" TargetMode="External"/><Relationship Id="rId4" Type="http://schemas.openxmlformats.org/officeDocument/2006/relationships/hyperlink" Target="mailto:jan@AskJAN.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type="title" idx="4294967295"/>
          </p:nvPr>
        </p:nvSpPr>
        <p:spPr bwMode="auto">
          <a:xfrm>
            <a:off x="854075" y="2835275"/>
            <a:ext cx="7832725" cy="2266950"/>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ts val="1800"/>
              </a:spcAft>
              <a:buClrTx/>
              <a:buSzTx/>
              <a:buFont typeface="Wingdings" panose="05000000000000000000" pitchFamily="2" charset="2"/>
              <a:buNone/>
              <a:tabLst/>
              <a:defRPr/>
            </a:pPr>
            <a:r>
              <a:rPr kumimoji="0" lang="en-US" sz="36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AT Update: What’s New in 2021</a:t>
            </a:r>
            <a:br>
              <a:rPr kumimoji="0" lang="en-US" sz="32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br>
            <a:r>
              <a:rPr kumimoji="0" lang="en-US" sz="24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August 10, 2021</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2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Teresa Goddard, Lead Consultant, JAN Sensory Team</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200" b="0" i="0" u="none" strike="noStrike" kern="1200" cap="none" spc="0" normalizeH="0" baseline="0" noProof="0" dirty="0">
                <a:ln>
                  <a:noFill/>
                </a:ln>
                <a:solidFill>
                  <a:srgbClr val="002C5F"/>
                </a:solidFill>
                <a:effectLst/>
                <a:uLnTx/>
                <a:uFillTx/>
                <a:latin typeface="Arial" pitchFamily="34" charset="0"/>
                <a:ea typeface="+mn-ea"/>
                <a:cs typeface="Arial" pitchFamily="34" charset="0"/>
              </a:rPr>
              <a:t>Matthew McCord, Senior Consultant, JAN Motor Team</a:t>
            </a:r>
            <a:endParaRPr kumimoji="0" lang="en-US" altLang="en-US" sz="22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p:txBody>
      </p:sp>
      <p:sp>
        <p:nvSpPr>
          <p:cNvPr id="706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A05B7851-413D-4F2D-B334-3DF3EAE89DA6}"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CBED6-5718-4BEE-8D95-45185DA34BA7}"/>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Finding Your Path</a:t>
            </a:r>
            <a:endParaRPr lang="en-US" dirty="0"/>
          </a:p>
        </p:txBody>
      </p:sp>
      <p:sp>
        <p:nvSpPr>
          <p:cNvPr id="2" name="Content Placeholder 1"/>
          <p:cNvSpPr>
            <a:spLocks noGrp="1"/>
          </p:cNvSpPr>
          <p:nvPr>
            <p:ph idx="1"/>
          </p:nvPr>
        </p:nvSpPr>
        <p:spPr/>
        <p:txBody>
          <a:bodyPr/>
          <a:lstStyle/>
          <a:p>
            <a:r>
              <a:rPr lang="en-US" baseline="0" dirty="0"/>
              <a:t> </a:t>
            </a:r>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204" y="1876301"/>
            <a:ext cx="5603287" cy="37261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84D34EC0-8000-4F34-8C3F-DC225945BF73}" type="slidenum">
              <a:rPr lang="en-US" altLang="en-US" smtClean="0"/>
              <a:pPr>
                <a:defRPr/>
              </a:pPr>
              <a:t>10</a:t>
            </a:fld>
            <a:endParaRPr lang="en-US" altLang="en-US"/>
          </a:p>
        </p:txBody>
      </p:sp>
    </p:spTree>
    <p:extLst>
      <p:ext uri="{BB962C8B-B14F-4D97-AF65-F5344CB8AC3E}">
        <p14:creationId xmlns:p14="http://schemas.microsoft.com/office/powerpoint/2010/main" val="196233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chemeClr val="tx2">
                    <a:lumMod val="75000"/>
                  </a:schemeClr>
                </a:solidFill>
                <a:latin typeface="Arial" charset="0"/>
                <a:cs typeface="Arial" charset="0"/>
              </a:rPr>
              <a:t>JAN’s</a:t>
            </a:r>
            <a:r>
              <a:rPr lang="en-US" altLang="en-US" dirty="0">
                <a:solidFill>
                  <a:srgbClr val="0096DB"/>
                </a:solidFill>
              </a:rPr>
              <a:t> </a:t>
            </a:r>
            <a:r>
              <a:rPr lang="en-US" altLang="en-US" dirty="0">
                <a:solidFill>
                  <a:schemeClr val="tx2">
                    <a:lumMod val="75000"/>
                  </a:schemeClr>
                </a:solidFill>
                <a:latin typeface="Arial" charset="0"/>
                <a:cs typeface="Arial" charset="0"/>
              </a:rPr>
              <a:t>Interactive</a:t>
            </a:r>
            <a:r>
              <a:rPr lang="en-US" altLang="en-US" dirty="0">
                <a:solidFill>
                  <a:srgbClr val="0096DB"/>
                </a:solidFill>
              </a:rPr>
              <a:t> </a:t>
            </a:r>
            <a:r>
              <a:rPr lang="en-US" altLang="en-US" dirty="0">
                <a:solidFill>
                  <a:schemeClr val="tx2">
                    <a:lumMod val="75000"/>
                  </a:schemeClr>
                </a:solidFill>
                <a:latin typeface="Arial" charset="0"/>
                <a:cs typeface="Arial" charset="0"/>
              </a:rPr>
              <a:t>Process</a:t>
            </a:r>
            <a:endParaRPr lang="en-US" dirty="0"/>
          </a:p>
        </p:txBody>
      </p:sp>
      <p:pic>
        <p:nvPicPr>
          <p:cNvPr id="121860"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087" y="1536699"/>
            <a:ext cx="32988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B3D2569-7BF6-4184-BAB4-71E6D8271526}" type="slidenum">
              <a:rPr lang="en-US" altLang="en-US" sz="1400" smtClean="0">
                <a:solidFill>
                  <a:srgbClr val="FFFFFF"/>
                </a:solidFill>
              </a:rPr>
              <a:pPr fontAlgn="base">
                <a:spcBef>
                  <a:spcPct val="0"/>
                </a:spcBef>
                <a:spcAft>
                  <a:spcPct val="0"/>
                </a:spcAft>
                <a:buFontTx/>
                <a:buNone/>
              </a:pPr>
              <a:t>11</a:t>
            </a:fld>
            <a:endParaRPr lang="en-US" altLang="en-US" sz="1400">
              <a:solidFill>
                <a:srgbClr val="FFFFFF"/>
              </a:solidFill>
            </a:endParaRPr>
          </a:p>
        </p:txBody>
      </p:sp>
    </p:spTree>
    <p:extLst>
      <p:ext uri="{BB962C8B-B14F-4D97-AF65-F5344CB8AC3E}">
        <p14:creationId xmlns:p14="http://schemas.microsoft.com/office/powerpoint/2010/main" val="279339938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CA46-D902-4736-B589-93555E56F840}"/>
              </a:ext>
            </a:extLst>
          </p:cNvPr>
          <p:cNvSpPr>
            <a:spLocks noGrp="1"/>
          </p:cNvSpPr>
          <p:nvPr>
            <p:ph type="title" idx="4294967295"/>
          </p:nvPr>
        </p:nvSpPr>
        <p:spPr>
          <a:xfrm>
            <a:off x="457200" y="274638"/>
            <a:ext cx="81534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Typical Problem - Vision</a:t>
            </a:r>
            <a:endParaRPr lang="en-US" dirty="0"/>
          </a:p>
        </p:txBody>
      </p:sp>
      <p:sp>
        <p:nvSpPr>
          <p:cNvPr id="73730" name="Content Placeholder 2">
            <a:extLst>
              <a:ext uri="{C183D7F6-B498-43B3-948B-1728B52AA6E4}">
                <adec:decorative xmlns:adec="http://schemas.microsoft.com/office/drawing/2017/decorative" val="0"/>
              </a:ext>
            </a:extLst>
          </p:cNvPr>
          <p:cNvSpPr>
            <a:spLocks noGrp="1"/>
          </p:cNvSpPr>
          <p:nvPr>
            <p:ph idx="1"/>
          </p:nvPr>
        </p:nvSpPr>
        <p:spPr/>
        <p:txBody>
          <a:bodyPr>
            <a:normAutofit/>
          </a:bodyPr>
          <a:lstStyle/>
          <a:p>
            <a:pPr marL="0" indent="0" eaLnBrk="1" hangingPunct="1">
              <a:defRPr/>
            </a:pPr>
            <a:r>
              <a:rPr lang="en-US" altLang="en-US" dirty="0">
                <a:solidFill>
                  <a:srgbClr val="0070C0"/>
                </a:solidFill>
              </a:rPr>
              <a:t>JAN Example #1</a:t>
            </a:r>
          </a:p>
          <a:p>
            <a:pPr marL="0" indent="0" eaLnBrk="1" hangingPunct="1">
              <a:defRPr/>
            </a:pPr>
            <a:r>
              <a:rPr lang="en-US" b="0" dirty="0"/>
              <a:t>A massage therapist who was legally blind needed to access printed information including </a:t>
            </a:r>
            <a:br>
              <a:rPr lang="en-US" b="0" dirty="0"/>
            </a:br>
            <a:r>
              <a:rPr lang="en-US" b="0" dirty="0"/>
              <a:t>a master schedule to confirm, schedule and </a:t>
            </a:r>
            <a:br>
              <a:rPr lang="en-US" b="0" dirty="0"/>
            </a:br>
            <a:r>
              <a:rPr lang="en-US" b="0" dirty="0"/>
              <a:t>plan for appointments.   </a:t>
            </a: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12</a:t>
            </a:fld>
            <a:endParaRPr lang="en-US" altLang="en-US" sz="1400">
              <a:solidFill>
                <a:srgbClr val="FFFFFF"/>
              </a:solidFill>
            </a:endParaRPr>
          </a:p>
        </p:txBody>
      </p:sp>
      <p:pic>
        <p:nvPicPr>
          <p:cNvPr id="7" name="Picture 6">
            <a:extLst>
              <a:ext uri="{FF2B5EF4-FFF2-40B4-BE49-F238E27FC236}">
                <a16:creationId xmlns:a16="http://schemas.microsoft.com/office/drawing/2014/main" id="{ABF22896-2659-4568-AA34-F433CD9913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6134" y="3517200"/>
            <a:ext cx="29257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15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28A55-7D8D-4763-96A6-8AE7C902675B}"/>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Typical Solution - Vision</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altLang="en-US" b="0" dirty="0"/>
              <a:t>Provide an accessible digital version or a CCTV.</a:t>
            </a:r>
          </a:p>
        </p:txBody>
      </p:sp>
      <p:pic>
        <p:nvPicPr>
          <p:cNvPr id="3" name="Picture 2">
            <a:extLst>
              <a:ext uri="{FF2B5EF4-FFF2-40B4-BE49-F238E27FC236}">
                <a16:creationId xmlns:a16="http://schemas.microsoft.com/office/drawing/2014/main" id="{9CD5A733-F5B6-4632-A747-7495B9BF97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644" y="2086633"/>
            <a:ext cx="4586511" cy="3059203"/>
          </a:xfrm>
          <a:prstGeom prst="rect">
            <a:avLst/>
          </a:prstGeom>
        </p:spPr>
      </p:pic>
      <p:sp>
        <p:nvSpPr>
          <p:cNvPr id="11" name="TextBox 10" descr="Prodigi™ Desktop electronic magnifier from Humanware">
            <a:extLst>
              <a:ext uri="{FF2B5EF4-FFF2-40B4-BE49-F238E27FC236}">
                <a16:creationId xmlns:a16="http://schemas.microsoft.com/office/drawing/2014/main" id="{945E9311-C6A4-4B50-B9DC-9D57278BF6EE}"/>
              </a:ext>
            </a:extLst>
          </p:cNvPr>
          <p:cNvSpPr txBox="1"/>
          <p:nvPr/>
        </p:nvSpPr>
        <p:spPr>
          <a:xfrm>
            <a:off x="2286000" y="5290738"/>
            <a:ext cx="4572000" cy="646331"/>
          </a:xfrm>
          <a:prstGeom prst="rect">
            <a:avLst/>
          </a:prstGeom>
          <a:solidFill>
            <a:schemeClr val="bg1"/>
          </a:solidFill>
        </p:spPr>
        <p:txBody>
          <a:bodyPr wrap="square">
            <a:spAutoFit/>
          </a:bodyPr>
          <a:lstStyle/>
          <a:p>
            <a:r>
              <a:rPr lang="en-US" b="1" dirty="0" err="1"/>
              <a:t>Prodigi</a:t>
            </a:r>
            <a:r>
              <a:rPr lang="en-US" b="1" dirty="0"/>
              <a:t>™ Desktop electronic magnifier from </a:t>
            </a:r>
            <a:r>
              <a:rPr lang="en-US" b="1" dirty="0" err="1"/>
              <a:t>Humanware</a:t>
            </a:r>
            <a:endParaRPr lang="en-US" b="1"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13</a:t>
            </a:fld>
            <a:endParaRPr lang="en-US" altLang="en-US" sz="1400">
              <a:solidFill>
                <a:srgbClr val="FFFFFF"/>
              </a:solidFill>
            </a:endParaRPr>
          </a:p>
        </p:txBody>
      </p:sp>
    </p:spTree>
    <p:extLst>
      <p:ext uri="{BB962C8B-B14F-4D97-AF65-F5344CB8AC3E}">
        <p14:creationId xmlns:p14="http://schemas.microsoft.com/office/powerpoint/2010/main" val="134974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4BDE-8721-4FC5-BFB2-9E10C3707E53}"/>
              </a:ext>
            </a:extLst>
          </p:cNvPr>
          <p:cNvSpPr>
            <a:spLocks noGrp="1"/>
          </p:cNvSpPr>
          <p:nvPr>
            <p:ph type="title" idx="4294967295"/>
          </p:nvPr>
        </p:nvSpPr>
        <p:spPr>
          <a:xfrm>
            <a:off x="457200" y="274638"/>
            <a:ext cx="81534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But What If? - Vision</a:t>
            </a:r>
            <a:endParaRPr lang="en-US" dirty="0"/>
          </a:p>
        </p:txBody>
      </p:sp>
      <p:sp>
        <p:nvSpPr>
          <p:cNvPr id="73730" name="Content Placeholder 2"/>
          <p:cNvSpPr>
            <a:spLocks noGrp="1"/>
          </p:cNvSpPr>
          <p:nvPr>
            <p:ph idx="1"/>
          </p:nvPr>
        </p:nvSpPr>
        <p:spPr/>
        <p:txBody>
          <a:bodyPr/>
          <a:lstStyle/>
          <a:p>
            <a:pPr marL="0" indent="0" eaLnBrk="1" hangingPunct="1">
              <a:defRPr/>
            </a:pPr>
            <a:r>
              <a:rPr lang="en-US" b="0" dirty="0"/>
              <a:t>The digital format is taking too long to implement, and the CCTV is not always available because of where it is stored?</a:t>
            </a: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14</a:t>
            </a:fld>
            <a:endParaRPr lang="en-US" altLang="en-US" sz="1400">
              <a:solidFill>
                <a:srgbClr val="FFFFFF"/>
              </a:solidFill>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87712"/>
            <a:ext cx="45720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7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7B4C-B4FC-46FE-AC96-4BA4FB0C6089}"/>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Similar Issues - Vision</a:t>
            </a:r>
            <a:endParaRPr lang="en-US" dirty="0"/>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r>
              <a:rPr lang="en-US" altLang="en-US" b="0" dirty="0"/>
              <a:t>Most health systems use electronic medical record systems.</a:t>
            </a:r>
          </a:p>
          <a:p>
            <a:pPr marL="0" indent="0" eaLnBrk="1" hangingPunct="1">
              <a:defRPr/>
            </a:pPr>
            <a:r>
              <a:rPr lang="en-US" altLang="en-US" dirty="0">
                <a:solidFill>
                  <a:srgbClr val="0070C0"/>
                </a:solidFill>
              </a:rPr>
              <a:t>What are the access issues? </a:t>
            </a:r>
          </a:p>
          <a:p>
            <a:pPr marL="457200" indent="-457200" eaLnBrk="1" hangingPunct="1">
              <a:buFont typeface="Wingdings" panose="05000000000000000000" pitchFamily="2" charset="2"/>
              <a:buChar char="§"/>
              <a:defRPr/>
            </a:pPr>
            <a:r>
              <a:rPr lang="en-US" altLang="en-US" sz="2600" b="0" dirty="0"/>
              <a:t>Records systems vary in terms of accessibility</a:t>
            </a:r>
          </a:p>
          <a:p>
            <a:pPr marL="457200" indent="-457200" eaLnBrk="1" hangingPunct="1">
              <a:buFont typeface="Wingdings" panose="05000000000000000000" pitchFamily="2" charset="2"/>
              <a:buChar char="§"/>
              <a:defRPr/>
            </a:pPr>
            <a:r>
              <a:rPr lang="en-US" altLang="en-US" sz="2600" b="0" dirty="0"/>
              <a:t>Updates may temporarily break accessibility  </a:t>
            </a:r>
          </a:p>
          <a:p>
            <a:pPr marL="457200" indent="-457200" eaLnBrk="1" hangingPunct="1">
              <a:buFont typeface="Wingdings" panose="05000000000000000000" pitchFamily="2" charset="2"/>
              <a:buChar char="§"/>
              <a:defRPr/>
            </a:pPr>
            <a:r>
              <a:rPr lang="en-US" altLang="en-US" sz="2600" b="0" dirty="0"/>
              <a:t>Some information may be more convenient in hard copy, such as tables displaying coworker schedules</a:t>
            </a:r>
          </a:p>
          <a:p>
            <a:pPr marL="457200" indent="-457200" eaLnBrk="1" hangingPunct="1">
              <a:buFont typeface="Wingdings" panose="05000000000000000000" pitchFamily="2" charset="2"/>
              <a:buChar char="§"/>
              <a:defRPr/>
            </a:pPr>
            <a:r>
              <a:rPr lang="en-US" altLang="en-US" sz="2600" b="0" dirty="0"/>
              <a:t>Handwritten notes and signatures may not be screen reader friendly</a:t>
            </a:r>
          </a:p>
          <a:p>
            <a:pPr marL="457200" indent="-457200" eaLnBrk="1" hangingPunct="1">
              <a:buFont typeface="Arial" panose="020B0604020202020204" pitchFamily="34" charset="0"/>
              <a:buChar char="•"/>
              <a:defRPr/>
            </a:pPr>
            <a:endParaRPr lang="en-US" altLang="en-US" b="0"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15</a:t>
            </a:fld>
            <a:endParaRPr lang="en-US" altLang="en-US" sz="1400">
              <a:solidFill>
                <a:srgbClr val="FFFFFF"/>
              </a:solidFill>
            </a:endParaRPr>
          </a:p>
        </p:txBody>
      </p:sp>
    </p:spTree>
    <p:extLst>
      <p:ext uri="{BB962C8B-B14F-4D97-AF65-F5344CB8AC3E}">
        <p14:creationId xmlns:p14="http://schemas.microsoft.com/office/powerpoint/2010/main" val="300939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392D-ED6D-47D4-9E6E-95D9E5B5DFEC}"/>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Targeted Solution - Vision</a:t>
            </a:r>
            <a:endParaRPr lang="en-US" dirty="0"/>
          </a:p>
        </p:txBody>
      </p:sp>
      <p:sp>
        <p:nvSpPr>
          <p:cNvPr id="73730" name="Content Placeholder 2"/>
          <p:cNvSpPr>
            <a:spLocks noGrp="1"/>
          </p:cNvSpPr>
          <p:nvPr>
            <p:ph idx="1"/>
          </p:nvPr>
        </p:nvSpPr>
        <p:spPr>
          <a:xfrm>
            <a:off x="838200" y="1295400"/>
            <a:ext cx="7848600" cy="5197475"/>
          </a:xfrm>
        </p:spPr>
        <p:txBody>
          <a:bodyPr>
            <a:normAutofit fontScale="92500"/>
          </a:bodyPr>
          <a:lstStyle/>
          <a:p>
            <a:pPr marL="0" indent="0" eaLnBrk="1" hangingPunct="1">
              <a:defRPr/>
            </a:pPr>
            <a:r>
              <a:rPr lang="en-US" altLang="en-US" sz="3000" dirty="0">
                <a:solidFill>
                  <a:srgbClr val="0070C0"/>
                </a:solidFill>
              </a:rPr>
              <a:t>What are some options to consider?</a:t>
            </a:r>
          </a:p>
          <a:p>
            <a:pPr marL="457200" indent="-457200" eaLnBrk="1" hangingPunct="1">
              <a:buFont typeface="Wingdings" panose="05000000000000000000" pitchFamily="2" charset="2"/>
              <a:buChar char="§"/>
              <a:defRPr/>
            </a:pPr>
            <a:r>
              <a:rPr lang="en-US" altLang="en-US" sz="2600" b="0" dirty="0">
                <a:solidFill>
                  <a:srgbClr val="002060"/>
                </a:solidFill>
              </a:rPr>
              <a:t>Find secure and accessible location for AT storage</a:t>
            </a:r>
          </a:p>
          <a:p>
            <a:pPr marL="457200" indent="-457200" eaLnBrk="1" hangingPunct="1">
              <a:buFont typeface="Wingdings" panose="05000000000000000000" pitchFamily="2" charset="2"/>
              <a:buChar char="§"/>
              <a:defRPr/>
            </a:pPr>
            <a:r>
              <a:rPr lang="en-US" altLang="en-US" sz="2600" b="0" dirty="0">
                <a:solidFill>
                  <a:srgbClr val="002060"/>
                </a:solidFill>
              </a:rPr>
              <a:t>Designate someone to assist as a qualified reader</a:t>
            </a:r>
          </a:p>
          <a:p>
            <a:pPr marL="457200" indent="-457200" eaLnBrk="1" hangingPunct="1">
              <a:buFont typeface="Wingdings" panose="05000000000000000000" pitchFamily="2" charset="2"/>
              <a:buChar char="§"/>
              <a:defRPr/>
            </a:pPr>
            <a:r>
              <a:rPr lang="en-US" altLang="en-US" sz="2600" b="0" dirty="0">
                <a:solidFill>
                  <a:srgbClr val="002060"/>
                </a:solidFill>
              </a:rPr>
              <a:t>Seek assistance from State VR or scripting vendor</a:t>
            </a:r>
          </a:p>
          <a:p>
            <a:pPr marL="457200" indent="-457200" eaLnBrk="1" hangingPunct="1">
              <a:buFont typeface="Wingdings" panose="05000000000000000000" pitchFamily="2" charset="2"/>
              <a:buChar char="§"/>
              <a:defRPr/>
            </a:pPr>
            <a:r>
              <a:rPr lang="en-US" altLang="en-US" sz="2600" b="0" dirty="0">
                <a:solidFill>
                  <a:srgbClr val="002060"/>
                </a:solidFill>
              </a:rPr>
              <a:t>Provide portable AT options</a:t>
            </a:r>
          </a:p>
          <a:p>
            <a:pPr marL="857250" lvl="1" indent="-457200" eaLnBrk="1" hangingPunct="1">
              <a:defRPr/>
            </a:pPr>
            <a:r>
              <a:rPr lang="en-US" altLang="en-US" dirty="0" err="1">
                <a:solidFill>
                  <a:srgbClr val="002060"/>
                </a:solidFill>
              </a:rPr>
              <a:t>Orcam</a:t>
            </a:r>
            <a:endParaRPr lang="en-US" altLang="en-US" dirty="0">
              <a:solidFill>
                <a:srgbClr val="002060"/>
              </a:solidFill>
            </a:endParaRPr>
          </a:p>
          <a:p>
            <a:pPr marL="857250" lvl="1" indent="-457200" eaLnBrk="1" hangingPunct="1">
              <a:defRPr/>
            </a:pPr>
            <a:r>
              <a:rPr lang="en-US" altLang="en-US" b="0" dirty="0">
                <a:solidFill>
                  <a:srgbClr val="002060"/>
                </a:solidFill>
              </a:rPr>
              <a:t>Aira</a:t>
            </a:r>
          </a:p>
          <a:p>
            <a:pPr marL="857250" lvl="1" indent="-457200" eaLnBrk="1" hangingPunct="1">
              <a:defRPr/>
            </a:pPr>
            <a:r>
              <a:rPr lang="en-US" altLang="en-US" dirty="0">
                <a:solidFill>
                  <a:srgbClr val="002060"/>
                </a:solidFill>
              </a:rPr>
              <a:t>Portable digital magnifier</a:t>
            </a:r>
          </a:p>
          <a:p>
            <a:pPr marL="857250" lvl="1" indent="-457200" eaLnBrk="1" hangingPunct="1">
              <a:defRPr/>
            </a:pPr>
            <a:r>
              <a:rPr lang="en-US" altLang="en-US" b="0" dirty="0">
                <a:solidFill>
                  <a:srgbClr val="002060"/>
                </a:solidFill>
              </a:rPr>
              <a:t>Seeing AI</a:t>
            </a:r>
          </a:p>
          <a:p>
            <a:pPr marL="457200" indent="-457200" eaLnBrk="1" hangingPunct="1">
              <a:buFont typeface="Wingdings" panose="05000000000000000000" pitchFamily="2" charset="2"/>
              <a:buChar char="§"/>
              <a:defRPr/>
            </a:pPr>
            <a:endParaRPr lang="en-US" altLang="en-US" sz="2600" b="0" dirty="0">
              <a:solidFill>
                <a:srgbClr val="002060"/>
              </a:solidFill>
            </a:endParaRPr>
          </a:p>
          <a:p>
            <a:pPr marL="0" indent="0" eaLnBrk="1" hangingPunct="1">
              <a:defRPr/>
            </a:pPr>
            <a:r>
              <a:rPr lang="en-US" altLang="en-US" b="0" dirty="0"/>
              <a:t> </a:t>
            </a:r>
          </a:p>
          <a:p>
            <a:pPr eaLnBrk="1" hangingPunct="1">
              <a:defRPr/>
            </a:pP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16</a:t>
            </a:fld>
            <a:endParaRPr lang="en-US" altLang="en-US" sz="1400">
              <a:solidFill>
                <a:srgbClr val="FFFFFF"/>
              </a:solidFill>
            </a:endParaRPr>
          </a:p>
        </p:txBody>
      </p:sp>
    </p:spTree>
    <p:extLst>
      <p:ext uri="{BB962C8B-B14F-4D97-AF65-F5344CB8AC3E}">
        <p14:creationId xmlns:p14="http://schemas.microsoft.com/office/powerpoint/2010/main" val="74183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D12D-F177-4644-8788-9370B8DD84E5}"/>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i="0" kern="1200" baseline="0" dirty="0">
                <a:solidFill>
                  <a:srgbClr val="002C5F"/>
                </a:solidFill>
                <a:effectLst/>
                <a:latin typeface="Arial" pitchFamily="34" charset="0"/>
                <a:ea typeface="+mj-ea"/>
                <a:cs typeface="Arial" pitchFamily="34" charset="0"/>
              </a:rPr>
              <a:t>Typical Problem - Typing</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altLang="en-US" dirty="0">
                <a:solidFill>
                  <a:srgbClr val="0070C0"/>
                </a:solidFill>
              </a:rPr>
              <a:t>JAN Example #2</a:t>
            </a:r>
          </a:p>
          <a:p>
            <a:pPr marL="0" indent="0" eaLnBrk="1" hangingPunct="1">
              <a:defRPr/>
            </a:pPr>
            <a:r>
              <a:rPr lang="en-US" b="0" dirty="0"/>
              <a:t>A customer service representative who worked in a call center was having trouble completing tasks fast enough. </a:t>
            </a:r>
          </a:p>
          <a:p>
            <a:pPr marL="0" indent="0" eaLnBrk="1" hangingPunct="1">
              <a:defRPr/>
            </a:pPr>
            <a:endParaRPr lang="en-US" b="0" dirty="0"/>
          </a:p>
          <a:p>
            <a:pPr marL="0" indent="0" eaLnBrk="1" hangingPunct="1">
              <a:defRPr/>
            </a:pPr>
            <a:r>
              <a:rPr lang="en-US" b="0" dirty="0"/>
              <a:t>They had Carpal Tunnel and as the workday went on their pain got worse and caused them to slow down. Their talk time metric was too high, and they were afraid that they would be written up if it did not improve.</a:t>
            </a: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0903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0241C-AE3D-4144-92FB-CABFF418C42A}"/>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i="0" kern="1200" baseline="0" dirty="0">
                <a:solidFill>
                  <a:srgbClr val="002C5F"/>
                </a:solidFill>
                <a:effectLst/>
                <a:latin typeface="Arial" pitchFamily="34" charset="0"/>
                <a:ea typeface="+mj-ea"/>
                <a:cs typeface="Arial" pitchFamily="34" charset="0"/>
              </a:rPr>
              <a:t>Typical Solution - Typing</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b="0" dirty="0"/>
              <a:t>JAN suggested that the employee disclose their disability to the employer and request accommodations. Solutions included options like an alternative keyboard that requires less force to type on, a vertical mouse, and a workstation assessment to have it more ergonomically set- up for their use. </a:t>
            </a: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3E728D6-A2EB-451B-82B0-1F3FAD4494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67315" y="4403150"/>
            <a:ext cx="2009370" cy="2009370"/>
          </a:xfrm>
          <a:prstGeom prst="rect">
            <a:avLst/>
          </a:prstGeom>
        </p:spPr>
      </p:pic>
    </p:spTree>
    <p:extLst>
      <p:ext uri="{BB962C8B-B14F-4D97-AF65-F5344CB8AC3E}">
        <p14:creationId xmlns:p14="http://schemas.microsoft.com/office/powerpoint/2010/main" val="318643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A9F4-0617-48EB-B44A-1435FFD9A0FB}"/>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i="0" kern="1200" baseline="0" dirty="0">
                <a:solidFill>
                  <a:srgbClr val="002C5F"/>
                </a:solidFill>
                <a:effectLst/>
                <a:latin typeface="Arial" pitchFamily="34" charset="0"/>
                <a:ea typeface="+mj-ea"/>
                <a:cs typeface="Arial" pitchFamily="34" charset="0"/>
              </a:rPr>
              <a:t>But What If? - Typing</a:t>
            </a:r>
            <a:endParaRPr lang="en-US" dirty="0"/>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r>
              <a:rPr lang="en-US" b="0" dirty="0"/>
              <a:t>There are no ergonomic issues with the workstation and these alternative input devices do not help? Or, what if the individual's Carpal Tunnel is so severe that they normally only use one of their hands to use the computer? Is there anything that may be a better fit for these needs? </a:t>
            </a:r>
            <a:endParaRPr lang="en-US" alt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C840623-3253-4758-9E09-FF535BA62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7064" y="4169718"/>
            <a:ext cx="2128736" cy="21287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125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 uri="{C183D7F6-B498-43B3-948B-1728B52AA6E4}">
                <adec:decorative xmlns:adec="http://schemas.microsoft.com/office/drawing/2017/decorative" val="0"/>
              </a:ext>
            </a:extLst>
          </p:cNvPr>
          <p:cNvSpPr>
            <a:spLocks noGrp="1"/>
          </p:cNvSpPr>
          <p:nvPr>
            <p:ph type="title" idx="4294967295"/>
          </p:nvPr>
        </p:nvSpPr>
        <p:spPr>
          <a:xfrm>
            <a:off x="457200" y="274638"/>
            <a:ext cx="8153400" cy="1020762"/>
          </a:xfrm>
        </p:spPr>
        <p:txBody>
          <a:bodyPr/>
          <a:lstStyle/>
          <a:p>
            <a:r>
              <a:rPr lang="en-US" dirty="0"/>
              <a:t>JAN Webcast Housekeeping</a:t>
            </a:r>
            <a:endParaRPr lang="en-US" sz="2800" dirty="0"/>
          </a:p>
        </p:txBody>
      </p:sp>
      <p:sp>
        <p:nvSpPr>
          <p:cNvPr id="18434" name="Content Placeholder 2">
            <a:extLst>
              <a:ext uri="{FF2B5EF4-FFF2-40B4-BE49-F238E27FC236}">
                <a16:creationId xmlns:a16="http://schemas.microsoft.com/office/drawing/2014/main" id="{6A0B5A2F-404E-47BD-9168-BCE498C4C6AC}"/>
              </a:ext>
              <a:ext uri="{C183D7F6-B498-43B3-948B-1728B52AA6E4}">
                <adec:decorative xmlns:adec="http://schemas.microsoft.com/office/drawing/2017/decorative" val="0"/>
              </a:ext>
            </a:extLst>
          </p:cNvPr>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r>
              <a:rPr lang="en-US" altLang="en-US" dirty="0"/>
              <a:t>Technical Difficulties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Use the </a:t>
            </a:r>
            <a:r>
              <a:rPr lang="en-US" altLang="en-US" b="0" dirty="0"/>
              <a:t>Live Chat at AskJAN.org</a:t>
            </a:r>
          </a:p>
          <a:p>
            <a:pPr marL="747522" lvl="1" indent="-347472">
              <a:spcAft>
                <a:spcPts val="1200"/>
              </a:spcAft>
              <a:defRPr/>
            </a:pPr>
            <a:r>
              <a:rPr lang="en-US" altLang="en-US" dirty="0"/>
              <a:t>Access Frequently Asked Questions</a:t>
            </a:r>
            <a:br>
              <a:rPr lang="en-US" altLang="en-US" dirty="0"/>
            </a:br>
            <a:r>
              <a:rPr lang="en-US" altLang="en-US" dirty="0">
                <a:hlinkClick r:id="rId3"/>
              </a:rPr>
              <a:t>https://AskJAN.org/training/Frequently-Asked-Questions-About-JAN-s-Remote-Trainings.cfm</a:t>
            </a:r>
            <a:endParaRPr lang="en-US" altLang="en-US" dirty="0"/>
          </a:p>
          <a:p>
            <a:pPr marL="457200" indent="-457200">
              <a:spcAft>
                <a:spcPts val="0"/>
              </a:spcAft>
              <a:buFont typeface="Wingdings" panose="05000000000000000000" pitchFamily="2" charset="2"/>
              <a:buChar char="§"/>
              <a:defRPr/>
            </a:pPr>
            <a:r>
              <a:rPr lang="en-US" altLang="en-US" dirty="0"/>
              <a:t>Questions for Presenters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Gathered into a queue</a:t>
            </a:r>
          </a:p>
          <a:p>
            <a:pPr marL="747522" lvl="1" indent="-347472">
              <a:spcAft>
                <a:spcPts val="1200"/>
              </a:spcAft>
              <a:defRPr/>
            </a:pPr>
            <a:r>
              <a:rPr lang="en-US" altLang="en-US" dirty="0"/>
              <a:t>Time permitting, answered at the end</a:t>
            </a:r>
            <a:endParaRPr lang="en-US" altLang="en-US" b="0" dirty="0"/>
          </a:p>
          <a:p>
            <a:pPr marL="457200" lvl="1" indent="0" eaLnBrk="1" hangingPunct="1">
              <a:lnSpc>
                <a:spcPct val="90000"/>
              </a:lnSpc>
              <a:spcBef>
                <a:spcPct val="0"/>
              </a:spcBef>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 uri="{C183D7F6-B498-43B3-948B-1728B52AA6E4}">
                <adec:decorative xmlns:adec="http://schemas.microsoft.com/office/drawing/2017/decorative" val="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4A1EBB1-62DE-4AC8-B2E5-59460DEBDD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70171" y="2254885"/>
            <a:ext cx="1186232" cy="498494"/>
          </a:xfrm>
          <a:prstGeom prst="rect">
            <a:avLst/>
          </a:prstGeom>
        </p:spPr>
      </p:pic>
    </p:spTree>
    <p:extLst>
      <p:ext uri="{BB962C8B-B14F-4D97-AF65-F5344CB8AC3E}">
        <p14:creationId xmlns:p14="http://schemas.microsoft.com/office/powerpoint/2010/main" val="694754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C484C-844F-4A2C-B954-91E895A12455}"/>
              </a:ext>
            </a:extLst>
          </p:cNvPr>
          <p:cNvSpPr>
            <a:spLocks noGrp="1"/>
          </p:cNvSpPr>
          <p:nvPr>
            <p:ph type="title" idx="4294967295"/>
          </p:nvPr>
        </p:nvSpPr>
        <p:spPr/>
        <p:txBody>
          <a:bodyPr/>
          <a:lstStyle/>
          <a:p>
            <a:pPr rtl="0" eaLnBrk="0" fontAlgn="base" latinLnBrk="0" hangingPunct="0"/>
            <a:r>
              <a:rPr lang="en-US" sz="3200" b="1" i="0" kern="1200" baseline="0" dirty="0">
                <a:solidFill>
                  <a:srgbClr val="002C5F"/>
                </a:solidFill>
                <a:effectLst/>
                <a:latin typeface="Arial" pitchFamily="34" charset="0"/>
                <a:ea typeface="+mj-ea"/>
                <a:cs typeface="Arial" pitchFamily="34" charset="0"/>
              </a:rPr>
              <a:t>Targeted Solution - Typing </a:t>
            </a:r>
            <a:endParaRPr lang="en-US" dirty="0">
              <a:effectLst/>
            </a:endParaRPr>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r>
              <a:rPr lang="en-US" b="0" dirty="0"/>
              <a:t>Speech Recognition software can help to minimize keyboard usage. For a call center environment, a softphone configured to mute the representative or a dual-channel headset may be needed alongside the software to ensure the caller does not hear the individual dictating to the computer. </a:t>
            </a:r>
            <a:endParaRPr lang="en-US" altLang="en-US" b="0" dirty="0"/>
          </a:p>
          <a:p>
            <a:pPr marL="0" indent="0" eaLnBrk="1" hangingPunct="1">
              <a:defRPr/>
            </a:pP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493C3F3-D5AC-4244-9AFC-2BB841DD81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45836" y="4150391"/>
            <a:ext cx="1776128" cy="2189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460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9511C-9ED0-4ADE-8D46-B134FE79449B}"/>
              </a:ext>
            </a:extLst>
          </p:cNvPr>
          <p:cNvSpPr>
            <a:spLocks noGrp="1"/>
          </p:cNvSpPr>
          <p:nvPr>
            <p:ph type="title" idx="4294967295"/>
          </p:nvPr>
        </p:nvSpPr>
        <p:spPr>
          <a:xfrm>
            <a:off x="389104" y="274638"/>
            <a:ext cx="81534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i="0" kern="1200" baseline="0" dirty="0">
                <a:solidFill>
                  <a:srgbClr val="002C5F"/>
                </a:solidFill>
                <a:effectLst/>
                <a:latin typeface="Arial" pitchFamily="34" charset="0"/>
                <a:ea typeface="+mj-ea"/>
                <a:cs typeface="Arial" pitchFamily="34" charset="0"/>
              </a:rPr>
              <a:t>Additional Approaches - Typing</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altLang="en-US" b="0" dirty="0"/>
              <a:t>More specialized devices can also be explored. Things like miniature keyboards, one-handed keyboards, or alternative mousing devices that monitor head or eye movements in place of moving a physical device. </a:t>
            </a:r>
          </a:p>
          <a:p>
            <a:pPr marL="0" indent="0" eaLnBrk="1" hangingPunct="1">
              <a:defRPr/>
            </a:pPr>
            <a:endParaRPr lang="en-US" altLang="en-US" b="0" dirty="0"/>
          </a:p>
          <a:p>
            <a:pPr marL="0" indent="0" eaLnBrk="1" hangingPunct="1">
              <a:defRPr/>
            </a:pPr>
            <a:r>
              <a:rPr lang="en-US" altLang="en-US" b="0" dirty="0"/>
              <a:t>Beyond AT options, a flexible schedule may help by breaking up the individual's workday to allow for more breaks to rest their wrists.</a:t>
            </a: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439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85DE-9765-4241-AF4B-461109B72C50}"/>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i="0" kern="1200" baseline="0" dirty="0">
                <a:solidFill>
                  <a:srgbClr val="002C5F"/>
                </a:solidFill>
                <a:effectLst/>
                <a:latin typeface="Arial" pitchFamily="34" charset="0"/>
                <a:ea typeface="+mj-ea"/>
                <a:cs typeface="Arial" pitchFamily="34" charset="0"/>
              </a:rPr>
              <a:t>New and Improved</a:t>
            </a:r>
            <a:endParaRPr lang="en-US" dirty="0"/>
          </a:p>
        </p:txBody>
      </p:sp>
      <p:sp>
        <p:nvSpPr>
          <p:cNvPr id="73730" name="Content Placeholder 2"/>
          <p:cNvSpPr>
            <a:spLocks noGrp="1"/>
          </p:cNvSpPr>
          <p:nvPr>
            <p:ph idx="1"/>
          </p:nvPr>
        </p:nvSpPr>
        <p:spPr>
          <a:xfrm>
            <a:off x="838200" y="1295400"/>
            <a:ext cx="7848600" cy="5197475"/>
          </a:xfrm>
        </p:spPr>
        <p:txBody>
          <a:bodyPr>
            <a:normAutofit lnSpcReduction="10000"/>
          </a:bodyPr>
          <a:lstStyle/>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2600" dirty="0">
              <a:solidFill>
                <a:srgbClr val="00B0F0"/>
              </a:solidFill>
            </a:endParaRPr>
          </a:p>
          <a:p>
            <a:pPr marL="0" indent="0" eaLnBrk="1" hangingPunct="1">
              <a:defRPr/>
            </a:pPr>
            <a:r>
              <a:rPr lang="en-US" sz="2600" dirty="0">
                <a:solidFill>
                  <a:srgbClr val="0070C0"/>
                </a:solidFill>
              </a:rPr>
              <a:t>Tap Strap 2</a:t>
            </a:r>
          </a:p>
          <a:p>
            <a:pPr marL="0" indent="0" eaLnBrk="1" hangingPunct="1">
              <a:defRPr/>
            </a:pPr>
            <a:r>
              <a:rPr lang="en-US" b="0" dirty="0"/>
              <a:t>Device currently available that allows keyboarding and mousing to be done with </a:t>
            </a:r>
            <a:br>
              <a:rPr lang="en-US" b="0" dirty="0"/>
            </a:br>
            <a:r>
              <a:rPr lang="en-US" b="0" dirty="0"/>
              <a:t>finger taps and hand gestures.</a:t>
            </a: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963ED17-45B3-4365-9261-3548D07F482D}"/>
              </a:ext>
              <a:ext uri="{C183D7F6-B498-43B3-948B-1728B52AA6E4}">
                <adec:decorative xmlns:adec="http://schemas.microsoft.com/office/drawing/2017/decorative" val="1"/>
              </a:ext>
            </a:extLst>
          </p:cNvPr>
          <p:cNvPicPr>
            <a:picLocks noChangeAspect="1"/>
          </p:cNvPicPr>
          <p:nvPr/>
        </p:nvPicPr>
        <p:blipFill rotWithShape="1">
          <a:blip r:embed="rId3"/>
          <a:srcRect l="6941" t="22337" r="6800" b="22681"/>
          <a:stretch/>
        </p:blipFill>
        <p:spPr>
          <a:xfrm>
            <a:off x="1363360" y="1555337"/>
            <a:ext cx="6572922" cy="2581835"/>
          </a:xfrm>
          <a:prstGeom prst="rect">
            <a:avLst/>
          </a:prstGeom>
        </p:spPr>
      </p:pic>
    </p:spTree>
    <p:extLst>
      <p:ext uri="{BB962C8B-B14F-4D97-AF65-F5344CB8AC3E}">
        <p14:creationId xmlns:p14="http://schemas.microsoft.com/office/powerpoint/2010/main" val="243718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C77-B36C-4C6C-8978-26F21618B954}"/>
              </a:ext>
            </a:extLst>
          </p:cNvPr>
          <p:cNvSpPr>
            <a:spLocks noGrp="1"/>
          </p:cNvSpPr>
          <p:nvPr>
            <p:ph type="title" idx="4294967295"/>
          </p:nvPr>
        </p:nvSpPr>
        <p:spPr>
          <a:xfrm>
            <a:off x="457200" y="274638"/>
            <a:ext cx="7696200" cy="10207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Typical Problem - Hearing</a:t>
            </a:r>
            <a:endParaRPr lang="en-US" dirty="0"/>
          </a:p>
        </p:txBody>
      </p:sp>
      <p:sp>
        <p:nvSpPr>
          <p:cNvPr id="73730" name="Content Placeholder 2"/>
          <p:cNvSpPr>
            <a:spLocks noGrp="1"/>
          </p:cNvSpPr>
          <p:nvPr>
            <p:ph idx="1"/>
          </p:nvPr>
        </p:nvSpPr>
        <p:spPr/>
        <p:txBody>
          <a:bodyPr/>
          <a:lstStyle/>
          <a:p>
            <a:pPr marL="0" indent="0" eaLnBrk="1" hangingPunct="1">
              <a:defRPr/>
            </a:pPr>
            <a:r>
              <a:rPr lang="en-US" altLang="en-US" dirty="0">
                <a:solidFill>
                  <a:srgbClr val="0070C0"/>
                </a:solidFill>
              </a:rPr>
              <a:t>JAN Example #3</a:t>
            </a:r>
          </a:p>
          <a:p>
            <a:pPr marL="0" indent="0" eaLnBrk="1" hangingPunct="1">
              <a:defRPr/>
            </a:pPr>
            <a:r>
              <a:rPr lang="en-US" altLang="en-US" b="0" dirty="0"/>
              <a:t>A team of engineers includes hearing, hard of hearing and deaf employees. Some need captioning, some need ASL, and some need no accommodation beyond their personal assistive devices and a group with effective meeting etiquette.</a:t>
            </a: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23</a:t>
            </a:fld>
            <a:endParaRPr lang="en-US" altLang="en-US" sz="1400">
              <a:solidFill>
                <a:srgbClr val="FFFFFF"/>
              </a:solidFill>
            </a:endParaRPr>
          </a:p>
        </p:txBody>
      </p:sp>
      <p:pic>
        <p:nvPicPr>
          <p:cNvPr id="7" name="Picture 6">
            <a:extLst>
              <a:ext uri="{FF2B5EF4-FFF2-40B4-BE49-F238E27FC236}">
                <a16:creationId xmlns:a16="http://schemas.microsoft.com/office/drawing/2014/main" id="{698803DF-75AB-4C8E-9CD4-0E431CDFF0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5021" y="4158958"/>
            <a:ext cx="2737757" cy="216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71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34E7-7340-417F-A4B2-6EF71FBEED5E}"/>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Typical Solution - Hearing</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b="0" dirty="0"/>
              <a:t>A typical approach is to provide CART services and interpreting services as needed. It can also be helpful to see if employees who use hearing aids would benefit from assistive listening devices or systems that are compatible with their hearing aids, to address background noise, and to encourage habits for effective meetings such as appropriate turn taking.</a:t>
            </a:r>
            <a:endParaRPr lang="en-US" alt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24</a:t>
            </a:fld>
            <a:endParaRPr lang="en-US" altLang="en-US" sz="1400">
              <a:solidFill>
                <a:srgbClr val="FFFFFF"/>
              </a:solidFill>
            </a:endParaRPr>
          </a:p>
        </p:txBody>
      </p:sp>
    </p:spTree>
    <p:extLst>
      <p:ext uri="{BB962C8B-B14F-4D97-AF65-F5344CB8AC3E}">
        <p14:creationId xmlns:p14="http://schemas.microsoft.com/office/powerpoint/2010/main" val="1874072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36E0DD-8BDF-40AF-90BB-46B27187B7A1}"/>
              </a:ext>
            </a:extLst>
          </p:cNvPr>
          <p:cNvSpPr txBox="1">
            <a:spLocks noGrp="1"/>
          </p:cNvSpPr>
          <p:nvPr>
            <p:ph type="title" idx="4294967295"/>
          </p:nvPr>
        </p:nvSpPr>
        <p:spPr bwMode="auto">
          <a:xfrm>
            <a:off x="533400" y="457200"/>
            <a:ext cx="5715000" cy="609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2C5F"/>
                </a:solidFill>
                <a:effectLst/>
                <a:uLnTx/>
                <a:uFillTx/>
                <a:latin typeface="Arial" panose="020B0604020202020204" pitchFamily="34" charset="0"/>
                <a:ea typeface="+mn-ea"/>
                <a:cs typeface="Arial" panose="020B0604020202020204" pitchFamily="34" charset="0"/>
              </a:rPr>
              <a:t>Communication - ASL</a:t>
            </a:r>
          </a:p>
        </p:txBody>
      </p:sp>
      <p:sp>
        <p:nvSpPr>
          <p:cNvPr id="87042" name="Content Placeholder 2">
            <a:extLst>
              <a:ext uri="{FF2B5EF4-FFF2-40B4-BE49-F238E27FC236}">
                <a16:creationId xmlns:a16="http://schemas.microsoft.com/office/drawing/2014/main" id="{2468E442-D46F-4806-BFE8-9747AD810717}"/>
              </a:ext>
            </a:extLst>
          </p:cNvPr>
          <p:cNvSpPr>
            <a:spLocks noGrp="1"/>
          </p:cNvSpPr>
          <p:nvPr>
            <p:ph idx="1"/>
          </p:nvPr>
        </p:nvSpPr>
        <p:spPr>
          <a:xfrm>
            <a:off x="838200" y="1295400"/>
            <a:ext cx="7848600" cy="5184775"/>
          </a:xfrm>
        </p:spPr>
        <p:txBody>
          <a:bodyPr>
            <a:normAutofit lnSpcReduction="10000"/>
          </a:bodyPr>
          <a:lstStyle/>
          <a:p>
            <a:pPr marL="0" indent="0" eaLnBrk="1" hangingPunct="1">
              <a:spcAft>
                <a:spcPts val="1200"/>
              </a:spcAft>
              <a:defRPr/>
            </a:pPr>
            <a:r>
              <a:rPr lang="en-US" altLang="en-US" dirty="0">
                <a:solidFill>
                  <a:srgbClr val="0070C0"/>
                </a:solidFill>
              </a:rPr>
              <a:t>Tips for communicating through a sign language interpreter </a:t>
            </a:r>
            <a:endParaRPr lang="en-US" altLang="en-US" sz="2600" b="0" dirty="0">
              <a:solidFill>
                <a:srgbClr val="0070C0"/>
              </a:solidFill>
            </a:endParaRPr>
          </a:p>
          <a:p>
            <a:pPr marL="347663" indent="-347663" eaLnBrk="1" hangingPunct="1">
              <a:buFont typeface="Wingdings" panose="05000000000000000000" pitchFamily="2" charset="2"/>
              <a:buChar char="§"/>
              <a:defRPr/>
            </a:pPr>
            <a:r>
              <a:rPr lang="en-US" altLang="en-US" sz="2400" b="0" dirty="0"/>
              <a:t>Choose an effective interpreter</a:t>
            </a:r>
          </a:p>
          <a:p>
            <a:pPr marL="347663" indent="-347663" eaLnBrk="1" hangingPunct="1">
              <a:buFont typeface="Wingdings" panose="05000000000000000000" pitchFamily="2" charset="2"/>
              <a:buChar char="§"/>
              <a:defRPr/>
            </a:pPr>
            <a:r>
              <a:rPr lang="en-US" altLang="en-US" sz="2400" b="0" dirty="0"/>
              <a:t>Prepare setting</a:t>
            </a:r>
          </a:p>
          <a:p>
            <a:pPr marL="747713" lvl="1" indent="-347663" eaLnBrk="1" hangingPunct="1">
              <a:defRPr/>
            </a:pPr>
            <a:r>
              <a:rPr lang="en-US" altLang="en-US" sz="2000" dirty="0"/>
              <a:t>Background noise</a:t>
            </a:r>
            <a:endParaRPr lang="en-US" altLang="en-US" sz="2000" b="0" dirty="0"/>
          </a:p>
          <a:p>
            <a:pPr marL="347663" indent="-347663" eaLnBrk="1" hangingPunct="1">
              <a:buFont typeface="Wingdings" panose="05000000000000000000" pitchFamily="2" charset="2"/>
              <a:buChar char="§"/>
              <a:defRPr/>
            </a:pPr>
            <a:r>
              <a:rPr lang="en-US" altLang="en-US" sz="2400" b="0" dirty="0"/>
              <a:t>Prepare participants</a:t>
            </a:r>
          </a:p>
          <a:p>
            <a:pPr marL="747713" lvl="1" indent="-347663" eaLnBrk="1" hangingPunct="1">
              <a:defRPr/>
            </a:pPr>
            <a:r>
              <a:rPr lang="en-US" altLang="en-US" sz="2000" b="0" dirty="0"/>
              <a:t>Provide material in advance when possible</a:t>
            </a:r>
            <a:endParaRPr lang="en-US" altLang="en-US" sz="2000" dirty="0"/>
          </a:p>
          <a:p>
            <a:pPr marL="747713" lvl="1" indent="-347663" eaLnBrk="1" hangingPunct="1">
              <a:defRPr/>
            </a:pPr>
            <a:r>
              <a:rPr lang="en-US" altLang="en-US" sz="2000" b="0" dirty="0"/>
              <a:t>Establish meeting etiquette expectations</a:t>
            </a:r>
          </a:p>
          <a:p>
            <a:pPr marL="747713" lvl="1" indent="-347663" eaLnBrk="1" hangingPunct="1">
              <a:defRPr/>
            </a:pPr>
            <a:r>
              <a:rPr lang="en-US" altLang="en-US" sz="2000" b="0" dirty="0"/>
              <a:t>Consider notetaking assistance</a:t>
            </a:r>
          </a:p>
          <a:p>
            <a:pPr marL="347663" indent="-347663" eaLnBrk="1" hangingPunct="1">
              <a:buFont typeface="Wingdings" panose="05000000000000000000" pitchFamily="2" charset="2"/>
              <a:buChar char="§"/>
              <a:defRPr/>
            </a:pPr>
            <a:r>
              <a:rPr lang="en-US" altLang="en-US" sz="2400" b="0" dirty="0"/>
              <a:t>Interact directly with person who is deaf</a:t>
            </a:r>
          </a:p>
          <a:p>
            <a:pPr marL="347663" indent="-347663" eaLnBrk="1" hangingPunct="1">
              <a:buFont typeface="Wingdings" panose="05000000000000000000" pitchFamily="2" charset="2"/>
              <a:buChar char="§"/>
              <a:defRPr/>
            </a:pPr>
            <a:r>
              <a:rPr lang="en-US" altLang="en-US" sz="2400" b="0" dirty="0"/>
              <a:t>Relax and use normal tone and speed </a:t>
            </a:r>
          </a:p>
          <a:p>
            <a:pPr eaLnBrk="1" hangingPunct="1">
              <a:buFont typeface="Wingdings" panose="05000000000000000000" pitchFamily="2" charset="2"/>
              <a:buChar char="§"/>
              <a:defRPr/>
            </a:pPr>
            <a:r>
              <a:rPr lang="en-US" altLang="en-US" sz="2400" b="0" dirty="0"/>
              <a:t>Respect interpreter’s professional judgement and ethics </a:t>
            </a:r>
          </a:p>
        </p:txBody>
      </p:sp>
      <p:sp>
        <p:nvSpPr>
          <p:cNvPr id="81923" name="Slide Number Placeholder 1">
            <a:extLst>
              <a:ext uri="{FF2B5EF4-FFF2-40B4-BE49-F238E27FC236}">
                <a16:creationId xmlns:a16="http://schemas.microsoft.com/office/drawing/2014/main" id="{EAB11E98-6874-476F-8663-0B32F374B9F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4E9EA10-D700-47A1-88A3-6D71354E8847}"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78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0B2F-891D-48A6-A7D3-1D498CCBBE74}"/>
              </a:ext>
            </a:extLst>
          </p:cNvPr>
          <p:cNvSpPr>
            <a:spLocks noGrp="1"/>
          </p:cNvSpPr>
          <p:nvPr>
            <p:ph type="title" idx="4294967295"/>
          </p:nvPr>
        </p:nvSpPr>
        <p:spPr/>
        <p:txBody>
          <a:bodyPr/>
          <a:lstStyle/>
          <a:p>
            <a:r>
              <a:rPr lang="en-US" dirty="0"/>
              <a:t>But What If - Hearing</a:t>
            </a:r>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b="0" dirty="0"/>
              <a:t>The team struggled with communication following a sudden pivot to remote work and use of remote meeting platforms?  </a:t>
            </a:r>
            <a:endParaRPr lang="en-US" altLang="en-US" dirty="0">
              <a:solidFill>
                <a:srgbClr val="00B0F0"/>
              </a:solidFill>
            </a:endParaRPr>
          </a:p>
        </p:txBody>
      </p:sp>
      <p:pic>
        <p:nvPicPr>
          <p:cNvPr id="6" name="Picture 5">
            <a:extLst>
              <a:ext uri="{FF2B5EF4-FFF2-40B4-BE49-F238E27FC236}">
                <a16:creationId xmlns:a16="http://schemas.microsoft.com/office/drawing/2014/main" id="{5F62748B-3D3E-4B1A-B08C-DC71C8FAF259}"/>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35633" y="2883108"/>
            <a:ext cx="4272734" cy="3372409"/>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26</a:t>
            </a:fld>
            <a:endParaRPr lang="en-US" altLang="en-US" sz="1400">
              <a:solidFill>
                <a:srgbClr val="FFFFFF"/>
              </a:solidFill>
            </a:endParaRPr>
          </a:p>
        </p:txBody>
      </p:sp>
    </p:spTree>
    <p:extLst>
      <p:ext uri="{BB962C8B-B14F-4D97-AF65-F5344CB8AC3E}">
        <p14:creationId xmlns:p14="http://schemas.microsoft.com/office/powerpoint/2010/main" val="56911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A37F-3C7C-4B3C-982C-7E6BF7CB28D2}"/>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Similar Issues - Hearing</a:t>
            </a:r>
            <a:endParaRPr lang="en-US" dirty="0"/>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r>
              <a:rPr lang="en-US" altLang="en-US" b="0" dirty="0"/>
              <a:t>Various team members tried to find solutions </a:t>
            </a:r>
            <a:br>
              <a:rPr lang="en-US" altLang="en-US" b="0" dirty="0"/>
            </a:br>
            <a:r>
              <a:rPr lang="en-US" altLang="en-US" b="0" dirty="0"/>
              <a:t>on their own. </a:t>
            </a:r>
          </a:p>
          <a:p>
            <a:pPr marL="0" indent="0" eaLnBrk="1" hangingPunct="1">
              <a:defRPr/>
            </a:pPr>
            <a:r>
              <a:rPr lang="en-US" altLang="en-US" dirty="0">
                <a:solidFill>
                  <a:srgbClr val="0070C0"/>
                </a:solidFill>
              </a:rPr>
              <a:t>What were some attempted options? </a:t>
            </a:r>
          </a:p>
          <a:p>
            <a:pPr marL="457200" indent="-457200" eaLnBrk="1" hangingPunct="1">
              <a:buFont typeface="Wingdings" panose="05000000000000000000" pitchFamily="2" charset="2"/>
              <a:buChar char="§"/>
              <a:defRPr/>
            </a:pPr>
            <a:r>
              <a:rPr lang="en-US" altLang="en-US" b="0" dirty="0"/>
              <a:t>Relay services</a:t>
            </a:r>
          </a:p>
          <a:p>
            <a:pPr marL="457200" indent="-457200" eaLnBrk="1" hangingPunct="1">
              <a:buFont typeface="Wingdings" panose="05000000000000000000" pitchFamily="2" charset="2"/>
              <a:buChar char="§"/>
              <a:defRPr/>
            </a:pPr>
            <a:r>
              <a:rPr lang="en-US" altLang="en-US" b="0" dirty="0"/>
              <a:t>Adjusting the volume</a:t>
            </a:r>
          </a:p>
          <a:p>
            <a:pPr marL="457200" indent="-457200" eaLnBrk="1" hangingPunct="1">
              <a:buFont typeface="Wingdings" panose="05000000000000000000" pitchFamily="2" charset="2"/>
              <a:buChar char="§"/>
              <a:defRPr/>
            </a:pPr>
            <a:r>
              <a:rPr lang="en-US" altLang="en-US" b="0" dirty="0"/>
              <a:t>Dialing in for audio/telephone amplification</a:t>
            </a:r>
          </a:p>
          <a:p>
            <a:pPr marL="457200" indent="-457200" eaLnBrk="1" hangingPunct="1">
              <a:buFont typeface="Wingdings" panose="05000000000000000000" pitchFamily="2" charset="2"/>
              <a:buChar char="§"/>
              <a:defRPr/>
            </a:pPr>
            <a:r>
              <a:rPr lang="en-US" altLang="en-US" b="0" dirty="0"/>
              <a:t>Automated captioning</a:t>
            </a:r>
          </a:p>
          <a:p>
            <a:pPr marL="457200" indent="-457200" eaLnBrk="1" hangingPunct="1">
              <a:buFont typeface="Wingdings" panose="05000000000000000000" pitchFamily="2" charset="2"/>
              <a:buChar char="§"/>
              <a:defRPr/>
            </a:pPr>
            <a:r>
              <a:rPr lang="en-US" altLang="en-US" b="0" dirty="0"/>
              <a:t>Increased use of chat functions</a:t>
            </a:r>
          </a:p>
          <a:p>
            <a:pPr marL="457200" indent="-457200" eaLnBrk="1" hangingPunct="1">
              <a:buFont typeface="Wingdings" panose="05000000000000000000" pitchFamily="2" charset="2"/>
              <a:buChar char="§"/>
              <a:defRPr/>
            </a:pPr>
            <a:r>
              <a:rPr lang="en-US" altLang="en-US" b="0" dirty="0"/>
              <a:t>Remote CART/Video Remote Interpreting</a:t>
            </a:r>
          </a:p>
          <a:p>
            <a:pPr marL="457200" indent="-457200" eaLnBrk="1" hangingPunct="1">
              <a:buFont typeface="Wingdings" panose="05000000000000000000" pitchFamily="2" charset="2"/>
              <a:buChar char="§"/>
              <a:defRPr/>
            </a:pPr>
            <a:r>
              <a:rPr lang="en-US" altLang="en-US" b="0" dirty="0"/>
              <a:t>Seeking solutions from an audiologist</a:t>
            </a:r>
          </a:p>
          <a:p>
            <a:pPr marL="457200" indent="-457200" eaLnBrk="1" hangingPunct="1">
              <a:buFont typeface="Arial" panose="020B0604020202020204" pitchFamily="34" charset="0"/>
              <a:buChar char="•"/>
              <a:defRPr/>
            </a:pPr>
            <a:endParaRPr lang="en-US" altLang="en-US" b="0"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27</a:t>
            </a:fld>
            <a:endParaRPr lang="en-US" altLang="en-US" sz="1400">
              <a:solidFill>
                <a:srgbClr val="FFFFFF"/>
              </a:solidFill>
            </a:endParaRPr>
          </a:p>
        </p:txBody>
      </p:sp>
    </p:spTree>
    <p:extLst>
      <p:ext uri="{BB962C8B-B14F-4D97-AF65-F5344CB8AC3E}">
        <p14:creationId xmlns:p14="http://schemas.microsoft.com/office/powerpoint/2010/main" val="331687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AB632-8B83-4017-87E8-3F269B18A5D6}"/>
              </a:ext>
            </a:extLst>
          </p:cNvPr>
          <p:cNvSpPr>
            <a:spLocks noGrp="1"/>
          </p:cNvSpPr>
          <p:nvPr>
            <p:ph type="title" idx="4294967295"/>
          </p:nvPr>
        </p:nvSpPr>
        <p:spPr/>
        <p:txBody>
          <a:bodyPr/>
          <a:lstStyle/>
          <a:p>
            <a:r>
              <a:rPr lang="en-US" dirty="0"/>
              <a:t>Targeted Solution - Hearing</a:t>
            </a:r>
          </a:p>
        </p:txBody>
      </p:sp>
      <p:sp>
        <p:nvSpPr>
          <p:cNvPr id="73730" name="Content Placeholder 2"/>
          <p:cNvSpPr>
            <a:spLocks noGrp="1"/>
          </p:cNvSpPr>
          <p:nvPr>
            <p:ph idx="1"/>
          </p:nvPr>
        </p:nvSpPr>
        <p:spPr>
          <a:xfrm>
            <a:off x="838200" y="1295400"/>
            <a:ext cx="7848600" cy="5197475"/>
          </a:xfrm>
        </p:spPr>
        <p:txBody>
          <a:bodyPr>
            <a:normAutofit fontScale="92500"/>
          </a:bodyPr>
          <a:lstStyle/>
          <a:p>
            <a:pPr marL="0" indent="0" eaLnBrk="1" hangingPunct="1">
              <a:defRPr/>
            </a:pPr>
            <a:r>
              <a:rPr lang="en-US" altLang="en-US" sz="3000" dirty="0">
                <a:solidFill>
                  <a:srgbClr val="0070C0"/>
                </a:solidFill>
              </a:rPr>
              <a:t>What was learned?</a:t>
            </a:r>
          </a:p>
          <a:p>
            <a:pPr marL="457200" indent="-457200" eaLnBrk="1" hangingPunct="1">
              <a:buFont typeface="Wingdings" panose="05000000000000000000" pitchFamily="2" charset="2"/>
              <a:buChar char="§"/>
              <a:defRPr/>
            </a:pPr>
            <a:r>
              <a:rPr lang="en-US" altLang="en-US" sz="2600" b="0" dirty="0">
                <a:solidFill>
                  <a:srgbClr val="002060"/>
                </a:solidFill>
              </a:rPr>
              <a:t>Automated options were not always accurate</a:t>
            </a:r>
          </a:p>
          <a:p>
            <a:pPr marL="857250" lvl="1" indent="-457200" eaLnBrk="1" hangingPunct="1">
              <a:defRPr/>
            </a:pPr>
            <a:r>
              <a:rPr lang="en-US" altLang="en-US" sz="2200" dirty="0">
                <a:solidFill>
                  <a:srgbClr val="002060"/>
                </a:solidFill>
              </a:rPr>
              <a:t>Jargon</a:t>
            </a:r>
          </a:p>
          <a:p>
            <a:pPr marL="857250" lvl="1" indent="-457200" eaLnBrk="1" hangingPunct="1">
              <a:defRPr/>
            </a:pPr>
            <a:r>
              <a:rPr lang="en-US" altLang="en-US" sz="2200" b="0" dirty="0">
                <a:solidFill>
                  <a:srgbClr val="002060"/>
                </a:solidFill>
              </a:rPr>
              <a:t>Background noise</a:t>
            </a:r>
          </a:p>
          <a:p>
            <a:pPr marL="857250" lvl="1" indent="-457200" eaLnBrk="1" hangingPunct="1">
              <a:defRPr/>
            </a:pPr>
            <a:r>
              <a:rPr lang="en-US" altLang="en-US" sz="2200" b="0" dirty="0">
                <a:solidFill>
                  <a:srgbClr val="002060"/>
                </a:solidFill>
              </a:rPr>
              <a:t>Good for on demand need or as a backup option</a:t>
            </a:r>
          </a:p>
          <a:p>
            <a:pPr marL="457200" indent="-457200" eaLnBrk="1" hangingPunct="1">
              <a:buFont typeface="Wingdings" panose="05000000000000000000" pitchFamily="2" charset="2"/>
              <a:buChar char="§"/>
              <a:defRPr/>
            </a:pPr>
            <a:r>
              <a:rPr lang="en-US" altLang="en-US" sz="2600" b="0" dirty="0">
                <a:solidFill>
                  <a:srgbClr val="002060"/>
                </a:solidFill>
              </a:rPr>
              <a:t>Remote CART and VRI were trusted by employees </a:t>
            </a:r>
          </a:p>
          <a:p>
            <a:pPr marL="457200" indent="-457200" eaLnBrk="1" hangingPunct="1">
              <a:buFont typeface="Wingdings" panose="05000000000000000000" pitchFamily="2" charset="2"/>
              <a:buChar char="§"/>
              <a:defRPr/>
            </a:pPr>
            <a:r>
              <a:rPr lang="en-US" altLang="en-US" sz="2600" b="0" dirty="0">
                <a:solidFill>
                  <a:srgbClr val="002060"/>
                </a:solidFill>
              </a:rPr>
              <a:t>Chat could be used to interject, share links, and get clarification without interrupting meeting flow</a:t>
            </a:r>
          </a:p>
          <a:p>
            <a:pPr marL="457200" indent="-457200" eaLnBrk="1" hangingPunct="1">
              <a:buFont typeface="Wingdings" panose="05000000000000000000" pitchFamily="2" charset="2"/>
              <a:buChar char="§"/>
              <a:defRPr/>
            </a:pPr>
            <a:r>
              <a:rPr lang="en-US" altLang="en-US" sz="2600" b="0" dirty="0">
                <a:solidFill>
                  <a:srgbClr val="002060"/>
                </a:solidFill>
              </a:rPr>
              <a:t>Increased use of chat was helpful for employees with other impairments</a:t>
            </a:r>
          </a:p>
          <a:p>
            <a:pPr marL="457200" indent="-457200" eaLnBrk="1" hangingPunct="1">
              <a:buFont typeface="Wingdings" panose="05000000000000000000" pitchFamily="2" charset="2"/>
              <a:buChar char="§"/>
              <a:defRPr/>
            </a:pPr>
            <a:r>
              <a:rPr lang="en-US" altLang="en-US" sz="2600" b="0" dirty="0">
                <a:solidFill>
                  <a:srgbClr val="002060"/>
                </a:solidFill>
              </a:rPr>
              <a:t>Employees likes having more volume control </a:t>
            </a:r>
          </a:p>
          <a:p>
            <a:pPr marL="457200" indent="-457200" eaLnBrk="1" hangingPunct="1">
              <a:buFont typeface="Wingdings" panose="05000000000000000000" pitchFamily="2" charset="2"/>
              <a:buChar char="§"/>
              <a:defRPr/>
            </a:pPr>
            <a:r>
              <a:rPr lang="en-US" altLang="en-US" sz="2600" b="0" dirty="0">
                <a:solidFill>
                  <a:srgbClr val="002060"/>
                </a:solidFill>
              </a:rPr>
              <a:t>Some found dialing in to be effective</a:t>
            </a:r>
          </a:p>
          <a:p>
            <a:pPr eaLnBrk="1" hangingPunct="1">
              <a:defRPr/>
            </a:pP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28</a:t>
            </a:fld>
            <a:endParaRPr lang="en-US" altLang="en-US" sz="1400">
              <a:solidFill>
                <a:srgbClr val="FFFFFF"/>
              </a:solidFill>
            </a:endParaRPr>
          </a:p>
        </p:txBody>
      </p:sp>
    </p:spTree>
    <p:extLst>
      <p:ext uri="{BB962C8B-B14F-4D97-AF65-F5344CB8AC3E}">
        <p14:creationId xmlns:p14="http://schemas.microsoft.com/office/powerpoint/2010/main" val="20246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FCAF42-BCC3-4DB8-8696-42D85BEABF16}"/>
              </a:ext>
            </a:extLst>
          </p:cNvPr>
          <p:cNvSpPr>
            <a:spLocks noGrp="1"/>
          </p:cNvSpPr>
          <p:nvPr>
            <p:ph type="title" idx="4294967295"/>
          </p:nvPr>
        </p:nvSpPr>
        <p:spPr/>
        <p:txBody>
          <a:bodyPr/>
          <a:lstStyle/>
          <a:p>
            <a:r>
              <a:rPr lang="en-US" kern="1200" dirty="0">
                <a:solidFill>
                  <a:srgbClr val="17375E"/>
                </a:solidFill>
                <a:effectLst/>
                <a:latin typeface="Arial" panose="020B0604020202020204" pitchFamily="34" charset="0"/>
                <a:ea typeface="+mn-ea"/>
                <a:cs typeface="Arial" panose="020B0604020202020204" pitchFamily="34" charset="0"/>
              </a:rPr>
              <a:t>Typical Problem - Back</a:t>
            </a:r>
            <a:endParaRPr lang="en-US" dirty="0"/>
          </a:p>
        </p:txBody>
      </p:sp>
      <p:sp>
        <p:nvSpPr>
          <p:cNvPr id="2" name="Content Placeholder 1">
            <a:extLst>
              <a:ext uri="{FF2B5EF4-FFF2-40B4-BE49-F238E27FC236}">
                <a16:creationId xmlns:a16="http://schemas.microsoft.com/office/drawing/2014/main" id="{E3A90CFF-7F1A-42E6-9F06-10FFC798CEFF}"/>
              </a:ext>
            </a:extLst>
          </p:cNvPr>
          <p:cNvSpPr>
            <a:spLocks noGrp="1"/>
          </p:cNvSpPr>
          <p:nvPr>
            <p:ph idx="1"/>
          </p:nvPr>
        </p:nvSpPr>
        <p:spPr/>
        <p:txBody>
          <a:bodyPr/>
          <a:lstStyle/>
          <a:p>
            <a:pPr marL="0" indent="0"/>
            <a:r>
              <a:rPr lang="en-US" altLang="en-US" dirty="0">
                <a:solidFill>
                  <a:srgbClr val="0070C0"/>
                </a:solidFill>
              </a:rPr>
              <a:t>JAN Example #4</a:t>
            </a:r>
          </a:p>
          <a:p>
            <a:pPr marL="0" indent="0"/>
            <a:r>
              <a:rPr lang="en-US" b="0" dirty="0"/>
              <a:t>An LPN has recently injured their back and needs to avoid heavy lifting, pushing and pulling while it heals. </a:t>
            </a:r>
          </a:p>
          <a:p>
            <a:pPr marL="0" indent="0"/>
            <a:endParaRPr lang="en-US" b="0" dirty="0"/>
          </a:p>
          <a:p>
            <a:pPr marL="0" indent="0"/>
            <a:r>
              <a:rPr lang="en-US" b="0" dirty="0"/>
              <a:t>The employer is concerned about the employee's ability to perform the chest compressions required to do CPR in the event on an emergency.</a:t>
            </a:r>
            <a:endParaRPr lang="en-US" altLang="en-US" dirty="0">
              <a:solidFill>
                <a:srgbClr val="00B0F0"/>
              </a:solidFill>
            </a:endParaRPr>
          </a:p>
        </p:txBody>
      </p:sp>
      <p:sp>
        <p:nvSpPr>
          <p:cNvPr id="3" name="Slide Number Placeholder 2">
            <a:extLst>
              <a:ext uri="{FF2B5EF4-FFF2-40B4-BE49-F238E27FC236}">
                <a16:creationId xmlns:a16="http://schemas.microsoft.com/office/drawing/2014/main" id="{B1EA78A3-2849-4427-9C92-FF78FC66A49F}"/>
              </a:ext>
            </a:extLst>
          </p:cNvPr>
          <p:cNvSpPr>
            <a:spLocks noGrp="1"/>
          </p:cNvSpPr>
          <p:nvPr>
            <p:ph type="sldNum" sz="quarter" idx="10"/>
          </p:nvPr>
        </p:nvSpPr>
        <p:spPr/>
        <p:txBody>
          <a:bodyPr/>
          <a:lstStyle/>
          <a:p>
            <a:pPr>
              <a:defRPr/>
            </a:pPr>
            <a:fld id="{3BFC9027-B8DE-401F-8495-AF55D855D141}" type="slidenum">
              <a:rPr lang="en-US" smtClean="0"/>
              <a:pPr>
                <a:defRPr/>
              </a:pPr>
              <a:t>29</a:t>
            </a:fld>
            <a:endParaRPr lang="en-US"/>
          </a:p>
        </p:txBody>
      </p:sp>
    </p:spTree>
    <p:extLst>
      <p:ext uri="{BB962C8B-B14F-4D97-AF65-F5344CB8AC3E}">
        <p14:creationId xmlns:p14="http://schemas.microsoft.com/office/powerpoint/2010/main" val="68948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Lst>
          </p:cNvPr>
          <p:cNvSpPr>
            <a:spLocks noGrp="1"/>
          </p:cNvSpPr>
          <p:nvPr>
            <p:ph type="title" idx="4294967295"/>
          </p:nvPr>
        </p:nvSpPr>
        <p:spPr>
          <a:xfrm>
            <a:off x="457200" y="274638"/>
            <a:ext cx="8153400" cy="1020762"/>
          </a:xfrm>
        </p:spPr>
        <p:txBody>
          <a:bodyPr/>
          <a:lstStyle/>
          <a:p>
            <a:r>
              <a:rPr lang="en-US" dirty="0"/>
              <a:t>Housekeeping Cont’d</a:t>
            </a:r>
            <a:endParaRPr lang="en-US" sz="2800" dirty="0"/>
          </a:p>
        </p:txBody>
      </p:sp>
      <p:sp>
        <p:nvSpPr>
          <p:cNvPr id="18434" name="Content Placeholder 2">
            <a:extLst>
              <a:ext uri="{FF2B5EF4-FFF2-40B4-BE49-F238E27FC236}">
                <a16:creationId xmlns:a16="http://schemas.microsoft.com/office/drawing/2014/main" id="{6A0B5A2F-404E-47BD-9168-BCE498C4C6AC}"/>
              </a:ext>
            </a:extLst>
          </p:cNvPr>
          <p:cNvSpPr>
            <a:spLocks noGrp="1"/>
          </p:cNvSpPr>
          <p:nvPr>
            <p:ph idx="1"/>
          </p:nvPr>
        </p:nvSpPr>
        <p:spPr/>
        <p:txBody>
          <a:bodyPr>
            <a:normAutofit lnSpcReduction="10000"/>
          </a:bodyPr>
          <a:lstStyle/>
          <a:p>
            <a:pPr marL="457200" indent="-457200">
              <a:spcAft>
                <a:spcPts val="0"/>
              </a:spcAft>
              <a:buFont typeface="Wingdings" panose="05000000000000000000" pitchFamily="2" charset="2"/>
              <a:buChar char="§"/>
              <a:defRPr/>
            </a:pPr>
            <a:r>
              <a:rPr lang="en-US" altLang="en-US" dirty="0"/>
              <a:t>PPT Slides</a:t>
            </a:r>
          </a:p>
          <a:p>
            <a:pPr marL="745236" lvl="1" indent="-342900">
              <a:spcAft>
                <a:spcPts val="600"/>
              </a:spcAft>
              <a:defRPr/>
            </a:pPr>
            <a:r>
              <a:rPr lang="en-US" altLang="en-US" dirty="0"/>
              <a:t>S</a:t>
            </a:r>
            <a:r>
              <a:rPr lang="en-US" altLang="en-US" b="0" dirty="0"/>
              <a:t>ee the link included in the webcast chat </a:t>
            </a:r>
          </a:p>
          <a:p>
            <a:pPr marL="745236" lvl="1" indent="-342900">
              <a:spcAft>
                <a:spcPts val="1200"/>
              </a:spcAft>
              <a:defRPr/>
            </a:pPr>
            <a:r>
              <a:rPr lang="en-US" altLang="en-US" b="0" dirty="0"/>
              <a:t>Download from the </a:t>
            </a:r>
            <a:r>
              <a:rPr lang="en-US" altLang="en-US" b="0" dirty="0">
                <a:hlinkClick r:id="rId3"/>
              </a:rPr>
              <a:t>Webcast Archive</a:t>
            </a:r>
            <a:r>
              <a:rPr lang="en-US" altLang="en-US" b="0" dirty="0"/>
              <a:t> section </a:t>
            </a:r>
            <a:br>
              <a:rPr lang="en-US" altLang="en-US" b="0" dirty="0"/>
            </a:br>
            <a:r>
              <a:rPr lang="en-US" altLang="en-US" b="0" dirty="0"/>
              <a:t>of the </a:t>
            </a:r>
            <a:r>
              <a:rPr lang="en-US" altLang="en-US" b="0" dirty="0">
                <a:hlinkClick r:id="rId4"/>
              </a:rPr>
              <a:t>Training</a:t>
            </a:r>
            <a:r>
              <a:rPr lang="en-US" altLang="en-US" b="0" dirty="0"/>
              <a:t> page at AskJAN.org</a:t>
            </a:r>
          </a:p>
          <a:p>
            <a:pPr marL="457200" indent="-457200">
              <a:spcAft>
                <a:spcPts val="0"/>
              </a:spcAft>
              <a:buFont typeface="Wingdings" panose="05000000000000000000" pitchFamily="2" charset="2"/>
              <a:buChar char="§"/>
              <a:defRPr/>
            </a:pPr>
            <a:r>
              <a:rPr lang="en-US" altLang="en-US" dirty="0"/>
              <a:t>Captioning</a:t>
            </a:r>
          </a:p>
          <a:p>
            <a:pPr marL="745236" lvl="1" indent="-342900">
              <a:spcAft>
                <a:spcPts val="600"/>
              </a:spcAft>
              <a:defRPr/>
            </a:pPr>
            <a:r>
              <a:rPr lang="en-US" altLang="en-US" b="0" dirty="0"/>
              <a:t>Use the closed caption </a:t>
            </a:r>
            <a:br>
              <a:rPr lang="en-US" altLang="en-US" b="0" dirty="0"/>
            </a:br>
            <a:r>
              <a:rPr lang="en-US" altLang="en-US" b="0" dirty="0"/>
              <a:t>option at the bottom </a:t>
            </a:r>
            <a:r>
              <a:rPr lang="en-US" altLang="en-US" dirty="0"/>
              <a:t>of the screen</a:t>
            </a:r>
          </a:p>
          <a:p>
            <a:pPr marL="745236" lvl="1" indent="-342900">
              <a:spcAft>
                <a:spcPts val="1200"/>
              </a:spcAft>
              <a:defRPr/>
            </a:pPr>
            <a:r>
              <a:rPr lang="en-US" altLang="en-US" dirty="0"/>
              <a:t>Transcript will be available with webcast archive</a:t>
            </a:r>
          </a:p>
          <a:p>
            <a:pPr marL="457200" indent="-457200">
              <a:spcAft>
                <a:spcPts val="1200"/>
              </a:spcAft>
              <a:buFont typeface="Wingdings" panose="05000000000000000000" pitchFamily="2" charset="2"/>
              <a:buChar char="§"/>
              <a:defRPr/>
            </a:pPr>
            <a:r>
              <a:rPr lang="en-US" altLang="en-US" dirty="0"/>
              <a:t>This event is being recorded</a:t>
            </a:r>
          </a:p>
          <a:p>
            <a:pPr marL="457200" indent="-457200">
              <a:spcAft>
                <a:spcPts val="1200"/>
              </a:spcAft>
              <a:buFont typeface="Wingdings" panose="05000000000000000000" pitchFamily="2" charset="2"/>
              <a:buChar char="§"/>
              <a:defRPr/>
            </a:pPr>
            <a:r>
              <a:rPr lang="en-US" altLang="en-US" dirty="0"/>
              <a:t>Please complete the evaluation at the end</a:t>
            </a:r>
          </a:p>
          <a:p>
            <a:pPr lvl="1" eaLnBrk="1" hangingPunct="1">
              <a:lnSpc>
                <a:spcPct val="90000"/>
              </a:lnSpc>
              <a:spcBef>
                <a:spcPct val="0"/>
              </a:spcBef>
              <a:buFont typeface="Arial" panose="020B0604020202020204" pitchFamily="34" charset="0"/>
              <a:buChar char="•"/>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35570E4-9E8D-4518-9D9E-A4C9E2D4BB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76338" y="3212636"/>
            <a:ext cx="1192178" cy="675088"/>
          </a:xfrm>
          <a:prstGeom prst="rect">
            <a:avLst/>
          </a:prstGeom>
        </p:spPr>
      </p:pic>
    </p:spTree>
    <p:extLst>
      <p:ext uri="{BB962C8B-B14F-4D97-AF65-F5344CB8AC3E}">
        <p14:creationId xmlns:p14="http://schemas.microsoft.com/office/powerpoint/2010/main" val="23811790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DE09-FD8B-4ED4-843A-777C56E0C5D6}"/>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Typical Solution - Back</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b="0" dirty="0"/>
              <a:t>A typical way that this need would be handled would be with a temporary reassignment to a less physically demanding position. </a:t>
            </a:r>
          </a:p>
          <a:p>
            <a:pPr marL="0" indent="0" eaLnBrk="1" hangingPunct="1">
              <a:defRPr/>
            </a:pPr>
            <a:endParaRPr lang="en-US" b="0" dirty="0"/>
          </a:p>
          <a:p>
            <a:pPr marL="0" indent="0" eaLnBrk="1" hangingPunct="1">
              <a:defRPr/>
            </a:pPr>
            <a:r>
              <a:rPr lang="en-US" b="0" dirty="0"/>
              <a:t>For instance, allowing the LPN to work at the nurse's station and take care of calls, do paperwork, and the like for a time until the LPN can return to their normal duties.</a:t>
            </a:r>
            <a:endParaRPr lang="en-US" alt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30</a:t>
            </a:fld>
            <a:endParaRPr lang="en-US" altLang="en-US" sz="1400">
              <a:solidFill>
                <a:srgbClr val="FFFFFF"/>
              </a:solidFill>
            </a:endParaRPr>
          </a:p>
        </p:txBody>
      </p:sp>
    </p:spTree>
    <p:extLst>
      <p:ext uri="{BB962C8B-B14F-4D97-AF65-F5344CB8AC3E}">
        <p14:creationId xmlns:p14="http://schemas.microsoft.com/office/powerpoint/2010/main" val="129945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DD99D0-6078-4A6F-9050-62514219FC9F}"/>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But What If? - Back</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altLang="en-US" b="0" dirty="0"/>
              <a:t>There are no vacant positions to reassign the individual into? Or the individual does not want to work in this different capacity? </a:t>
            </a:r>
          </a:p>
          <a:p>
            <a:pPr marL="0" indent="0" eaLnBrk="1" hangingPunct="1">
              <a:defRPr/>
            </a:pPr>
            <a:endParaRPr lang="en-US" altLang="en-US" b="0" dirty="0"/>
          </a:p>
          <a:p>
            <a:pPr marL="0" indent="0" eaLnBrk="1" hangingPunct="1">
              <a:defRPr/>
            </a:pPr>
            <a:r>
              <a:rPr lang="en-US" altLang="en-US" b="0" dirty="0"/>
              <a:t>Leave time may be effective, but isn't there some other way to accommodate that enables stay at work?</a:t>
            </a:r>
          </a:p>
          <a:p>
            <a:pPr marL="0" indent="0" eaLnBrk="1" hangingPunct="1">
              <a:defRPr/>
            </a:pP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31</a:t>
            </a:fld>
            <a:endParaRPr lang="en-US" altLang="en-US" sz="1400">
              <a:solidFill>
                <a:srgbClr val="FFFFFF"/>
              </a:solidFill>
            </a:endParaRPr>
          </a:p>
        </p:txBody>
      </p:sp>
      <p:pic>
        <p:nvPicPr>
          <p:cNvPr id="2" name="Picture 1">
            <a:extLst>
              <a:ext uri="{FF2B5EF4-FFF2-40B4-BE49-F238E27FC236}">
                <a16:creationId xmlns:a16="http://schemas.microsoft.com/office/drawing/2014/main" id="{BE9314C1-BBBF-4912-9B9A-FF2AF7DACA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2500" y="4241260"/>
            <a:ext cx="3330296" cy="2251615"/>
          </a:xfrm>
          <a:prstGeom prst="rect">
            <a:avLst/>
          </a:prstGeom>
        </p:spPr>
      </p:pic>
    </p:spTree>
    <p:extLst>
      <p:ext uri="{BB962C8B-B14F-4D97-AF65-F5344CB8AC3E}">
        <p14:creationId xmlns:p14="http://schemas.microsoft.com/office/powerpoint/2010/main" val="429370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3C131-BD19-4D62-9E50-E26D4222AB79}"/>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Targeted Solution - Back</a:t>
            </a:r>
            <a:endParaRPr lang="en-US" sz="2800" dirty="0">
              <a:effectLst/>
            </a:endParaRPr>
          </a:p>
        </p:txBody>
      </p:sp>
      <p:sp>
        <p:nvSpPr>
          <p:cNvPr id="73730" name="Content Placeholder 2"/>
          <p:cNvSpPr>
            <a:spLocks noGrp="1"/>
          </p:cNvSpPr>
          <p:nvPr>
            <p:ph idx="1"/>
          </p:nvPr>
        </p:nvSpPr>
        <p:spPr>
          <a:xfrm>
            <a:off x="838200" y="1295400"/>
            <a:ext cx="7848600" cy="5197475"/>
          </a:xfrm>
        </p:spPr>
        <p:txBody>
          <a:bodyPr>
            <a:normAutofit/>
          </a:bodyPr>
          <a:lstStyle/>
          <a:p>
            <a:pPr marL="0" indent="0"/>
            <a:endParaRPr lang="en-US" b="0"/>
          </a:p>
          <a:p>
            <a:pPr marL="0" indent="0"/>
            <a:endParaRPr lang="en-US" b="0"/>
          </a:p>
          <a:p>
            <a:pPr marL="0" indent="0"/>
            <a:endParaRPr lang="en-US" b="0"/>
          </a:p>
          <a:p>
            <a:pPr marL="0" indent="0"/>
            <a:endParaRPr lang="en-US" b="0"/>
          </a:p>
          <a:p>
            <a:pPr marL="0" indent="0"/>
            <a:endParaRPr lang="en-US" b="0"/>
          </a:p>
          <a:p>
            <a:pPr marL="0" indent="0"/>
            <a:r>
              <a:rPr lang="en-US" b="0"/>
              <a:t>A Hands-Free Resuscitation Device assists people in performing CPR chest compressions. </a:t>
            </a:r>
          </a:p>
          <a:p>
            <a:pPr marL="0" indent="0"/>
            <a:r>
              <a:rPr lang="en-US" b="0"/>
              <a:t>Once </a:t>
            </a:r>
            <a:r>
              <a:rPr lang="en-US" b="0" dirty="0"/>
              <a:t>secured to the patient, it can be activated and will perform CPR chest compressions in place of the medical staff.</a:t>
            </a: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32</a:t>
            </a:fld>
            <a:endParaRPr lang="en-US" altLang="en-US" sz="1400">
              <a:solidFill>
                <a:srgbClr val="FFFFFF"/>
              </a:solidFill>
            </a:endParaRPr>
          </a:p>
        </p:txBody>
      </p:sp>
      <p:pic>
        <p:nvPicPr>
          <p:cNvPr id="2" name="Picture 1">
            <a:extLst>
              <a:ext uri="{FF2B5EF4-FFF2-40B4-BE49-F238E27FC236}">
                <a16:creationId xmlns:a16="http://schemas.microsoft.com/office/drawing/2014/main" id="{1D37CA1B-7186-4343-8C93-8F53C3AA4A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6228" y="1478588"/>
            <a:ext cx="2411544" cy="2263021"/>
          </a:xfrm>
          <a:prstGeom prst="rect">
            <a:avLst/>
          </a:prstGeom>
        </p:spPr>
      </p:pic>
    </p:spTree>
    <p:extLst>
      <p:ext uri="{BB962C8B-B14F-4D97-AF65-F5344CB8AC3E}">
        <p14:creationId xmlns:p14="http://schemas.microsoft.com/office/powerpoint/2010/main" val="3670380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C11C-C914-4B0D-AD43-71A78D772C2A}"/>
              </a:ext>
            </a:extLst>
          </p:cNvPr>
          <p:cNvSpPr>
            <a:spLocks noGrp="1"/>
          </p:cNvSpPr>
          <p:nvPr>
            <p:ph type="title" idx="4294967295"/>
          </p:nvPr>
        </p:nvSpPr>
        <p:spPr/>
        <p:txBody>
          <a:bodyPr/>
          <a:lstStyle/>
          <a:p>
            <a:pPr rtl="0" eaLnBrk="0" fontAlgn="base" hangingPunct="0"/>
            <a:r>
              <a:rPr lang="en-US" kern="1200" dirty="0">
                <a:solidFill>
                  <a:srgbClr val="17375E"/>
                </a:solidFill>
                <a:effectLst/>
                <a:ea typeface="+mn-ea"/>
              </a:rPr>
              <a:t>Targeted Solution 2 - Back</a:t>
            </a:r>
            <a:endParaRPr lang="en-US" dirty="0"/>
          </a:p>
        </p:txBody>
      </p:sp>
      <p:sp>
        <p:nvSpPr>
          <p:cNvPr id="73730" name="Content Placeholder 2"/>
          <p:cNvSpPr>
            <a:spLocks noGrp="1"/>
          </p:cNvSpPr>
          <p:nvPr>
            <p:ph idx="1"/>
          </p:nvPr>
        </p:nvSpPr>
        <p:spPr>
          <a:xfrm>
            <a:off x="838200" y="1295400"/>
            <a:ext cx="7848600" cy="5197475"/>
          </a:xfrm>
        </p:spPr>
        <p:txBody>
          <a:bodyPr>
            <a:normAutofit fontScale="92500" lnSpcReduction="10000"/>
          </a:bodyPr>
          <a:lstStyle/>
          <a:p>
            <a:pPr marL="0" indent="0" eaLnBrk="1" hangingPunct="1">
              <a:defRPr/>
            </a:pPr>
            <a:r>
              <a:rPr lang="en-US" b="0" dirty="0"/>
              <a:t>It may also be helpful to investigate the schedule and ensure that the LPN will not be working alone. This way the LPN can perform other necessary tasks aside from the CPR chest compressions to assist the patient in need.</a:t>
            </a:r>
          </a:p>
          <a:p>
            <a:pPr marL="0" indent="0" eaLnBrk="1" hangingPunct="1">
              <a:defRPr/>
            </a:pPr>
            <a:endParaRPr lang="en-US" b="0" dirty="0"/>
          </a:p>
          <a:p>
            <a:pPr marL="0" indent="0" eaLnBrk="1" hangingPunct="1">
              <a:defRPr/>
            </a:pPr>
            <a:r>
              <a:rPr lang="en-US" b="0" dirty="0"/>
              <a:t>Tasks like operating the bag valve mask, calling for help, retrieving AEDs, and the like are vital and need to be done as well. </a:t>
            </a:r>
          </a:p>
          <a:p>
            <a:pPr marL="0" indent="0" eaLnBrk="1" hangingPunct="1">
              <a:defRPr/>
            </a:pPr>
            <a:endParaRPr lang="en-US" b="0" dirty="0"/>
          </a:p>
          <a:p>
            <a:pPr marL="0" indent="0" eaLnBrk="1" hangingPunct="1">
              <a:defRPr/>
            </a:pPr>
            <a:r>
              <a:rPr lang="en-US" b="0" dirty="0"/>
              <a:t>Developing a plan of action can be helpful here to ensure this division of duties is understood by the LPN and their coworkers. </a:t>
            </a:r>
            <a:endParaRPr lang="en-US" alt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33</a:t>
            </a:fld>
            <a:endParaRPr lang="en-US" altLang="en-US" sz="1400">
              <a:solidFill>
                <a:srgbClr val="FFFFFF"/>
              </a:solidFill>
            </a:endParaRPr>
          </a:p>
        </p:txBody>
      </p:sp>
    </p:spTree>
    <p:extLst>
      <p:ext uri="{BB962C8B-B14F-4D97-AF65-F5344CB8AC3E}">
        <p14:creationId xmlns:p14="http://schemas.microsoft.com/office/powerpoint/2010/main" val="2858364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6F494-1F70-4531-908E-58D9A21B58C6}"/>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New Solutions, Old Problems</a:t>
            </a:r>
            <a:endParaRPr lang="en-US" dirty="0"/>
          </a:p>
        </p:txBody>
      </p:sp>
      <p:sp>
        <p:nvSpPr>
          <p:cNvPr id="73730" name="Content Placeholder 2"/>
          <p:cNvSpPr>
            <a:spLocks noGrp="1"/>
          </p:cNvSpPr>
          <p:nvPr>
            <p:ph idx="1"/>
          </p:nvPr>
        </p:nvSpPr>
        <p:spPr>
          <a:xfrm>
            <a:off x="838200" y="1295400"/>
            <a:ext cx="7848600" cy="5197475"/>
          </a:xfrm>
        </p:spPr>
        <p:txBody>
          <a:bodyPr>
            <a:normAutofit lnSpcReduction="10000"/>
          </a:bodyPr>
          <a:lstStyle/>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br>
              <a:rPr lang="en-US" sz="2600" dirty="0">
                <a:solidFill>
                  <a:srgbClr val="00B0F0"/>
                </a:solidFill>
              </a:rPr>
            </a:br>
            <a:br>
              <a:rPr lang="en-US" sz="2600" dirty="0">
                <a:solidFill>
                  <a:srgbClr val="00B0F0"/>
                </a:solidFill>
              </a:rPr>
            </a:br>
            <a:br>
              <a:rPr lang="en-US" sz="2600" dirty="0">
                <a:solidFill>
                  <a:srgbClr val="00B0F0"/>
                </a:solidFill>
              </a:rPr>
            </a:b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2600" dirty="0">
              <a:solidFill>
                <a:srgbClr val="00B0F0"/>
              </a:solidFill>
            </a:endParaRPr>
          </a:p>
          <a:p>
            <a:pPr marL="0" indent="0" eaLnBrk="1" hangingPunct="1">
              <a:defRPr/>
            </a:pPr>
            <a:r>
              <a:rPr lang="en-US" sz="2600" dirty="0">
                <a:solidFill>
                  <a:srgbClr val="0070C0"/>
                </a:solidFill>
              </a:rPr>
              <a:t>Electric Ambulance Stretcher</a:t>
            </a:r>
          </a:p>
          <a:p>
            <a:pPr marL="0" indent="0" eaLnBrk="1" hangingPunct="1">
              <a:defRPr/>
            </a:pPr>
            <a:r>
              <a:rPr lang="en-US" sz="2800" b="0" dirty="0"/>
              <a:t>Electronically controlled medical gurneys that reduce the need to physically move patients.</a:t>
            </a:r>
            <a:endParaRPr lang="en-US" sz="2600" b="0" dirty="0">
              <a:solidFill>
                <a:srgbClr val="002060"/>
              </a:solidFill>
            </a:endParaRPr>
          </a:p>
          <a:p>
            <a:pPr marL="0" indent="0" eaLnBrk="1" hangingPunct="1">
              <a:defRPr/>
            </a:pPr>
            <a:endParaRPr 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34</a:t>
            </a:fld>
            <a:endParaRPr lang="en-US" altLang="en-US" sz="1400">
              <a:solidFill>
                <a:srgbClr val="FFFFFF"/>
              </a:solidFill>
            </a:endParaRPr>
          </a:p>
        </p:txBody>
      </p:sp>
      <p:pic>
        <p:nvPicPr>
          <p:cNvPr id="2" name="Picture 1">
            <a:extLst>
              <a:ext uri="{FF2B5EF4-FFF2-40B4-BE49-F238E27FC236}">
                <a16:creationId xmlns:a16="http://schemas.microsoft.com/office/drawing/2014/main" id="{846178E1-71EC-4B5E-9728-4223E988C2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33356" y="1295400"/>
            <a:ext cx="5505165" cy="3237257"/>
          </a:xfrm>
          <a:prstGeom prst="rect">
            <a:avLst/>
          </a:prstGeom>
        </p:spPr>
      </p:pic>
    </p:spTree>
    <p:extLst>
      <p:ext uri="{BB962C8B-B14F-4D97-AF65-F5344CB8AC3E}">
        <p14:creationId xmlns:p14="http://schemas.microsoft.com/office/powerpoint/2010/main" val="59540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DD1-BF71-4E55-B020-076871A0B1BB}"/>
              </a:ext>
            </a:extLst>
          </p:cNvPr>
          <p:cNvSpPr>
            <a:spLocks noGrp="1"/>
          </p:cNvSpPr>
          <p:nvPr>
            <p:ph type="title" idx="4294967295"/>
          </p:nvPr>
        </p:nvSpPr>
        <p:spPr>
          <a:xfrm>
            <a:off x="457200" y="274638"/>
            <a:ext cx="7696200" cy="1020762"/>
          </a:xfrm>
        </p:spPr>
        <p:txBody>
          <a:bodyPr/>
          <a:lstStyle/>
          <a:p>
            <a:pPr rtl="0" eaLnBrk="0" fontAlgn="base" hangingPunct="0"/>
            <a:br>
              <a:rPr lang="en-US" kern="1200" dirty="0">
                <a:solidFill>
                  <a:srgbClr val="17375E"/>
                </a:solidFill>
                <a:effectLst/>
                <a:latin typeface="Arial" panose="020B0604020202020204" pitchFamily="34" charset="0"/>
                <a:ea typeface="+mn-ea"/>
                <a:cs typeface="Arial" panose="020B0604020202020204" pitchFamily="34" charset="0"/>
              </a:rPr>
            </a:br>
            <a:r>
              <a:rPr lang="en-US" kern="1200" dirty="0">
                <a:solidFill>
                  <a:srgbClr val="17375E"/>
                </a:solidFill>
                <a:effectLst/>
                <a:latin typeface="Arial" panose="020B0604020202020204" pitchFamily="34" charset="0"/>
                <a:ea typeface="+mn-ea"/>
                <a:cs typeface="Arial" panose="020B0604020202020204" pitchFamily="34" charset="0"/>
              </a:rPr>
              <a:t>2021 Solutions and Trends</a:t>
            </a:r>
            <a:endParaRPr lang="en-US" dirty="0">
              <a:effectLst/>
            </a:endParaRPr>
          </a:p>
          <a:p>
            <a:endParaRPr lang="en-US" dirty="0"/>
          </a:p>
        </p:txBody>
      </p:sp>
      <p:sp>
        <p:nvSpPr>
          <p:cNvPr id="73730" name="Content Placeholder 2"/>
          <p:cNvSpPr>
            <a:spLocks noGrp="1"/>
          </p:cNvSpPr>
          <p:nvPr>
            <p:ph idx="1"/>
          </p:nvPr>
        </p:nvSpPr>
        <p:spPr/>
        <p:txBody>
          <a:bodyPr/>
          <a:lstStyle/>
          <a:p>
            <a:pPr marL="0" indent="0" eaLnBrk="1" hangingPunct="1">
              <a:defRPr/>
            </a:pPr>
            <a:r>
              <a:rPr lang="en-US" dirty="0">
                <a:solidFill>
                  <a:srgbClr val="0070C0"/>
                </a:solidFill>
              </a:rPr>
              <a:t>What’s New with E-Readers? </a:t>
            </a:r>
          </a:p>
          <a:p>
            <a:pPr marL="457200" indent="-457200" eaLnBrk="1" hangingPunct="1">
              <a:buFont typeface="Wingdings" panose="05000000000000000000" pitchFamily="2" charset="2"/>
              <a:buChar char="§"/>
              <a:defRPr/>
            </a:pPr>
            <a:r>
              <a:rPr lang="en-US" sz="2400" b="0" dirty="0"/>
              <a:t>American Thermoform: Multi-line Digital Braille E-Reader</a:t>
            </a:r>
          </a:p>
          <a:p>
            <a:pPr marL="457200" indent="-457200" eaLnBrk="1" hangingPunct="1">
              <a:spcAft>
                <a:spcPts val="600"/>
              </a:spcAft>
              <a:buFont typeface="Wingdings" panose="05000000000000000000" pitchFamily="2" charset="2"/>
              <a:buChar char="§"/>
              <a:defRPr/>
            </a:pPr>
            <a:r>
              <a:rPr lang="en-US" sz="2400" b="0" dirty="0"/>
              <a:t>Warm lighting options</a:t>
            </a:r>
          </a:p>
          <a:p>
            <a:pPr marL="0" indent="0" eaLnBrk="1" hangingPunct="1">
              <a:defRPr/>
            </a:pPr>
            <a:r>
              <a:rPr lang="en-US" dirty="0">
                <a:solidFill>
                  <a:srgbClr val="0070C0"/>
                </a:solidFill>
              </a:rPr>
              <a:t>What about a Service Cat? </a:t>
            </a:r>
          </a:p>
          <a:p>
            <a:pPr marL="457200" indent="-457200" eaLnBrk="1" hangingPunct="1">
              <a:buFont typeface="Wingdings" panose="05000000000000000000" pitchFamily="2" charset="2"/>
              <a:buChar char="§"/>
              <a:defRPr/>
            </a:pPr>
            <a:r>
              <a:rPr lang="en-US" sz="2400" b="0" dirty="0"/>
              <a:t>New vaccine given to the animal</a:t>
            </a:r>
          </a:p>
          <a:p>
            <a:pPr marL="457200" indent="-457200" eaLnBrk="1" hangingPunct="1">
              <a:spcAft>
                <a:spcPts val="600"/>
              </a:spcAft>
              <a:buFont typeface="Wingdings" panose="05000000000000000000" pitchFamily="2" charset="2"/>
              <a:buChar char="§"/>
              <a:defRPr/>
            </a:pPr>
            <a:r>
              <a:rPr lang="en-US" sz="2400" b="0" dirty="0" err="1"/>
              <a:t>Molekule</a:t>
            </a:r>
            <a:r>
              <a:rPr lang="en-US" sz="2400" b="0" dirty="0"/>
              <a:t> Air Mini</a:t>
            </a:r>
          </a:p>
          <a:p>
            <a:pPr marL="0" indent="0" eaLnBrk="1" hangingPunct="1">
              <a:defRPr/>
            </a:pPr>
            <a:r>
              <a:rPr lang="en-US" dirty="0">
                <a:solidFill>
                  <a:srgbClr val="0070C0"/>
                </a:solidFill>
              </a:rPr>
              <a:t>Hearing vs. Masks?</a:t>
            </a:r>
          </a:p>
          <a:p>
            <a:pPr marL="457200" indent="-457200" eaLnBrk="1" hangingPunct="1">
              <a:buFont typeface="Wingdings" panose="05000000000000000000" pitchFamily="2" charset="2"/>
              <a:buChar char="§"/>
              <a:defRPr/>
            </a:pPr>
            <a:r>
              <a:rPr lang="en-US" sz="2400" b="0" dirty="0"/>
              <a:t>Clear face masks</a:t>
            </a:r>
          </a:p>
          <a:p>
            <a:pPr marL="457200" indent="-457200" eaLnBrk="1" hangingPunct="1">
              <a:buFont typeface="Wingdings" panose="05000000000000000000" pitchFamily="2" charset="2"/>
              <a:buChar char="§"/>
              <a:defRPr/>
            </a:pPr>
            <a:r>
              <a:rPr lang="en-US" sz="2400" b="0" dirty="0"/>
              <a:t>Automated captioning options</a:t>
            </a:r>
          </a:p>
          <a:p>
            <a:pPr marL="457200" indent="-457200" eaLnBrk="1" hangingPunct="1">
              <a:buFont typeface="Wingdings" panose="05000000000000000000" pitchFamily="2" charset="2"/>
              <a:buChar char="§"/>
              <a:defRPr/>
            </a:pPr>
            <a:r>
              <a:rPr lang="en-US" sz="2400" b="0" dirty="0"/>
              <a:t>Amplification </a:t>
            </a:r>
          </a:p>
          <a:p>
            <a:pPr marL="0" indent="0" eaLnBrk="1" hangingPunct="1">
              <a:defRPr/>
            </a:pPr>
            <a:endParaRPr lang="en-US" b="0" dirty="0"/>
          </a:p>
          <a:p>
            <a:pPr marL="0" indent="0" eaLnBrk="1" hangingPunct="1">
              <a:defRPr/>
            </a:pPr>
            <a:endParaRPr 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35</a:t>
            </a:fld>
            <a:endParaRPr lang="en-US" altLang="en-US" sz="1400">
              <a:solidFill>
                <a:srgbClr val="FFFFFF"/>
              </a:solidFill>
            </a:endParaRPr>
          </a:p>
        </p:txBody>
      </p:sp>
    </p:spTree>
    <p:extLst>
      <p:ext uri="{BB962C8B-B14F-4D97-AF65-F5344CB8AC3E}">
        <p14:creationId xmlns:p14="http://schemas.microsoft.com/office/powerpoint/2010/main" val="252638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76D1-7168-46F2-AEF6-1A5EB6264AF1}"/>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100" b="1" kern="1200" dirty="0">
                <a:solidFill>
                  <a:srgbClr val="002C5F"/>
                </a:solidFill>
                <a:effectLst/>
              </a:rPr>
              <a:t>Old Solutions, New Possibilities</a:t>
            </a:r>
            <a:endParaRPr lang="en-US" sz="3100" dirty="0"/>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r>
              <a:rPr lang="en-US" dirty="0">
                <a:solidFill>
                  <a:srgbClr val="0070C0"/>
                </a:solidFill>
              </a:rPr>
              <a:t>What’s New in Automated Captioning? </a:t>
            </a:r>
          </a:p>
          <a:p>
            <a:pPr marL="457200" indent="-457200" eaLnBrk="1" hangingPunct="1">
              <a:buFont typeface="Wingdings" panose="05000000000000000000" pitchFamily="2" charset="2"/>
              <a:buChar char="§"/>
              <a:defRPr/>
            </a:pPr>
            <a:r>
              <a:rPr lang="en-US" sz="2400" b="0" dirty="0" err="1"/>
              <a:t>Interpretype</a:t>
            </a:r>
            <a:r>
              <a:rPr lang="en-US" sz="2400" b="0" dirty="0"/>
              <a:t> now uses cloud-based transcription for increased accuracy in small group meetings </a:t>
            </a:r>
          </a:p>
          <a:p>
            <a:pPr marL="457200" indent="-457200" eaLnBrk="1" hangingPunct="1">
              <a:buFont typeface="Wingdings" panose="05000000000000000000" pitchFamily="2" charset="2"/>
              <a:buChar char="§"/>
              <a:defRPr/>
            </a:pPr>
            <a:r>
              <a:rPr lang="en-US" sz="2400" b="0" dirty="0"/>
              <a:t>Streamer from Auditory Sciences offers a remote solution</a:t>
            </a:r>
            <a:endParaRPr lang="en-US" sz="2000" b="0" dirty="0"/>
          </a:p>
          <a:p>
            <a:pPr marL="457200" indent="-457200" eaLnBrk="1" hangingPunct="1">
              <a:buFont typeface="Wingdings" panose="05000000000000000000" pitchFamily="2" charset="2"/>
              <a:buChar char="§"/>
              <a:defRPr/>
            </a:pPr>
            <a:r>
              <a:rPr lang="en-US" sz="2400" b="0" dirty="0"/>
              <a:t>Ava now offers human assisted captioning</a:t>
            </a:r>
          </a:p>
          <a:p>
            <a:pPr marL="457200" indent="-457200" eaLnBrk="1" hangingPunct="1">
              <a:buFont typeface="Wingdings" panose="05000000000000000000" pitchFamily="2" charset="2"/>
              <a:buChar char="§"/>
              <a:defRPr/>
            </a:pPr>
            <a:r>
              <a:rPr lang="en-US" sz="2400" b="0" dirty="0"/>
              <a:t>Otter AI now marketed for assisted notetaking</a:t>
            </a:r>
          </a:p>
          <a:p>
            <a:pPr marL="457200" indent="-457200" eaLnBrk="1" hangingPunct="1">
              <a:buFont typeface="Wingdings" panose="05000000000000000000" pitchFamily="2" charset="2"/>
              <a:buChar char="§"/>
              <a:defRPr/>
            </a:pPr>
            <a:r>
              <a:rPr lang="en-US" sz="2400" b="0" dirty="0"/>
              <a:t>Zoom offers built in and third-party integrated options</a:t>
            </a:r>
          </a:p>
          <a:p>
            <a:pPr marL="0" indent="0" eaLnBrk="1" hangingPunct="1">
              <a:defRPr/>
            </a:pPr>
            <a:endParaRPr lang="en-US" b="0" dirty="0"/>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36</a:t>
            </a:fld>
            <a:endParaRPr lang="en-US" altLang="en-US" sz="1400">
              <a:solidFill>
                <a:srgbClr val="FFFFFF"/>
              </a:solidFill>
            </a:endParaRPr>
          </a:p>
        </p:txBody>
      </p:sp>
    </p:spTree>
    <p:extLst>
      <p:ext uri="{BB962C8B-B14F-4D97-AF65-F5344CB8AC3E}">
        <p14:creationId xmlns:p14="http://schemas.microsoft.com/office/powerpoint/2010/main" val="349180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FBD11-7468-4CB2-BF33-C79AF91F8E4E}"/>
              </a:ext>
            </a:extLst>
          </p:cNvPr>
          <p:cNvSpPr>
            <a:spLocks noGrp="1"/>
          </p:cNvSpPr>
          <p:nvPr>
            <p:ph type="title" idx="4294967295"/>
          </p:nvPr>
        </p:nvSpPr>
        <p:spPr/>
        <p:txBody>
          <a:bodyPr/>
          <a:lstStyle/>
          <a:p>
            <a:r>
              <a:rPr lang="en-US" sz="3200" b="1" kern="1200" dirty="0">
                <a:solidFill>
                  <a:srgbClr val="002C5F"/>
                </a:solidFill>
                <a:effectLst/>
                <a:latin typeface="Arial" panose="020B0604020202020204" pitchFamily="34" charset="0"/>
                <a:ea typeface="+mj-ea"/>
                <a:cs typeface="Arial" panose="020B0604020202020204" pitchFamily="34" charset="0"/>
              </a:rPr>
              <a:t>In Development</a:t>
            </a:r>
            <a:endParaRPr lang="en-US" dirty="0"/>
          </a:p>
        </p:txBody>
      </p:sp>
      <p:sp>
        <p:nvSpPr>
          <p:cNvPr id="73730" name="Content Placeholder 2"/>
          <p:cNvSpPr>
            <a:spLocks noGrp="1"/>
          </p:cNvSpPr>
          <p:nvPr>
            <p:ph idx="1"/>
          </p:nvPr>
        </p:nvSpPr>
        <p:spPr>
          <a:xfrm>
            <a:off x="838200" y="1295400"/>
            <a:ext cx="7848600" cy="5197475"/>
          </a:xfrm>
        </p:spPr>
        <p:txBody>
          <a:bodyPr/>
          <a:lstStyle/>
          <a:p>
            <a:pPr marL="0" indent="0" eaLnBrk="1" hangingPunct="1">
              <a:defRPr/>
            </a:pPr>
            <a:r>
              <a:rPr lang="en-US" dirty="0">
                <a:solidFill>
                  <a:srgbClr val="0070C0"/>
                </a:solidFill>
              </a:rPr>
              <a:t>Brain Computer Interface</a:t>
            </a:r>
          </a:p>
          <a:p>
            <a:pPr marL="0" indent="0" eaLnBrk="1" hangingPunct="1">
              <a:defRPr/>
            </a:pPr>
            <a:r>
              <a:rPr lang="en-US" b="0" dirty="0"/>
              <a:t>Device in development allows thinking of saying a word instead of typing via BCI</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151" y="2824040"/>
            <a:ext cx="3457698" cy="3457698"/>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37</a:t>
            </a:fld>
            <a:endParaRPr lang="en-US" altLang="en-US" sz="1400">
              <a:solidFill>
                <a:srgbClr val="FFFFFF"/>
              </a:solidFill>
            </a:endParaRPr>
          </a:p>
        </p:txBody>
      </p:sp>
    </p:spTree>
    <p:extLst>
      <p:ext uri="{BB962C8B-B14F-4D97-AF65-F5344CB8AC3E}">
        <p14:creationId xmlns:p14="http://schemas.microsoft.com/office/powerpoint/2010/main" val="123026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41BCC-B490-43DA-B022-1AD86E906F4B}"/>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1200" dirty="0">
                <a:solidFill>
                  <a:srgbClr val="002C5F"/>
                </a:solidFill>
                <a:effectLst/>
                <a:latin typeface="Arial" pitchFamily="34" charset="0"/>
                <a:ea typeface="+mj-ea"/>
                <a:cs typeface="Arial" pitchFamily="34" charset="0"/>
              </a:rPr>
              <a:t>In Development - Tremors</a:t>
            </a:r>
            <a:endParaRPr lang="en-US" dirty="0"/>
          </a:p>
        </p:txBody>
      </p:sp>
      <p:sp>
        <p:nvSpPr>
          <p:cNvPr id="73730" name="Content Placeholder 2"/>
          <p:cNvSpPr>
            <a:spLocks noGrp="1"/>
          </p:cNvSpPr>
          <p:nvPr>
            <p:ph idx="1"/>
          </p:nvPr>
        </p:nvSpPr>
        <p:spPr>
          <a:xfrm>
            <a:off x="838200" y="1295400"/>
            <a:ext cx="7848600" cy="5197475"/>
          </a:xfrm>
        </p:spPr>
        <p:txBody>
          <a:bodyPr>
            <a:normAutofit/>
          </a:bodyPr>
          <a:lstStyle/>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26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1400" dirty="0">
              <a:solidFill>
                <a:srgbClr val="00B0F0"/>
              </a:solidFill>
            </a:endParaRPr>
          </a:p>
          <a:p>
            <a:pPr marL="0" indent="0" eaLnBrk="1" hangingPunct="1">
              <a:defRPr/>
            </a:pPr>
            <a:endParaRPr lang="en-US" sz="2600" dirty="0">
              <a:solidFill>
                <a:srgbClr val="00B0F0"/>
              </a:solidFill>
            </a:endParaRPr>
          </a:p>
          <a:p>
            <a:pPr marL="0" indent="0" eaLnBrk="1" hangingPunct="1">
              <a:defRPr/>
            </a:pPr>
            <a:r>
              <a:rPr lang="en-US" sz="2600" dirty="0" err="1">
                <a:solidFill>
                  <a:srgbClr val="0070C0"/>
                </a:solidFill>
              </a:rPr>
              <a:t>Gyroglove</a:t>
            </a:r>
            <a:endParaRPr lang="en-US" sz="2600" dirty="0">
              <a:solidFill>
                <a:srgbClr val="0070C0"/>
              </a:solidFill>
            </a:endParaRPr>
          </a:p>
          <a:p>
            <a:pPr marL="0" indent="0" eaLnBrk="1" hangingPunct="1">
              <a:defRPr/>
            </a:pPr>
            <a:r>
              <a:rPr lang="en-US" b="0" dirty="0"/>
              <a:t>Device in development that uses gyroscopes to help manage hand tremors</a:t>
            </a: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6406B6C-3ABC-4290-A830-75ED33056D1A}" type="slidenum">
              <a:rPr lang="en-US" altLang="en-US" sz="1400" smtClean="0">
                <a:solidFill>
                  <a:srgbClr val="FFFFFF"/>
                </a:solidFill>
              </a:rPr>
              <a:pPr>
                <a:spcBef>
                  <a:spcPct val="0"/>
                </a:spcBef>
                <a:buFontTx/>
                <a:buNone/>
              </a:pPr>
              <a:t>38</a:t>
            </a:fld>
            <a:endParaRPr lang="en-US" altLang="en-US" sz="1400">
              <a:solidFill>
                <a:srgbClr val="FFFFFF"/>
              </a:solidFill>
            </a:endParaRPr>
          </a:p>
        </p:txBody>
      </p:sp>
      <p:pic>
        <p:nvPicPr>
          <p:cNvPr id="2" name="Picture 1">
            <a:extLst>
              <a:ext uri="{FF2B5EF4-FFF2-40B4-BE49-F238E27FC236}">
                <a16:creationId xmlns:a16="http://schemas.microsoft.com/office/drawing/2014/main" id="{54F5EB5C-71E9-4611-A716-D8F7724E73BF}"/>
              </a:ext>
              <a:ext uri="{C183D7F6-B498-43B3-948B-1728B52AA6E4}">
                <adec:decorative xmlns:adec="http://schemas.microsoft.com/office/drawing/2017/decorative" val="1"/>
              </a:ext>
            </a:extLst>
          </p:cNvPr>
          <p:cNvPicPr>
            <a:picLocks noChangeAspect="1"/>
          </p:cNvPicPr>
          <p:nvPr/>
        </p:nvPicPr>
        <p:blipFill rotWithShape="1">
          <a:blip r:embed="rId3"/>
          <a:srcRect l="11647" r="46353"/>
          <a:stretch/>
        </p:blipFill>
        <p:spPr>
          <a:xfrm>
            <a:off x="2484120" y="1459409"/>
            <a:ext cx="3840480" cy="3616452"/>
          </a:xfrm>
          <a:prstGeom prst="rect">
            <a:avLst/>
          </a:prstGeom>
        </p:spPr>
      </p:pic>
    </p:spTree>
    <p:extLst>
      <p:ext uri="{BB962C8B-B14F-4D97-AF65-F5344CB8AC3E}">
        <p14:creationId xmlns:p14="http://schemas.microsoft.com/office/powerpoint/2010/main" val="20764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50F8-CE2D-4847-BCD8-BB0B0F7CA1E9}"/>
              </a:ext>
            </a:extLst>
          </p:cNvPr>
          <p:cNvSpPr>
            <a:spLocks noGrp="1"/>
          </p:cNvSpPr>
          <p:nvPr>
            <p:ph type="title" idx="4294967295"/>
          </p:nvPr>
        </p:nvSpPr>
        <p:spPr/>
        <p:txBody>
          <a:bodyPr/>
          <a:lstStyle/>
          <a:p>
            <a:pPr rtl="0" eaLnBrk="1" fontAlgn="base" hangingPunct="1"/>
            <a:r>
              <a:rPr lang="en-US" dirty="0"/>
              <a:t>Visit </a:t>
            </a:r>
            <a:r>
              <a:rPr lang="en-US" sz="3200" b="1" kern="1200" dirty="0">
                <a:solidFill>
                  <a:srgbClr val="002C5F"/>
                </a:solidFill>
                <a:effectLst/>
                <a:latin typeface="Arial" pitchFamily="34" charset="0"/>
                <a:ea typeface="+mj-ea"/>
                <a:cs typeface="Arial" pitchFamily="34" charset="0"/>
              </a:rPr>
              <a:t>AskJAN.org</a:t>
            </a:r>
            <a:endParaRPr lang="en-US" dirty="0"/>
          </a:p>
        </p:txBody>
      </p:sp>
      <p:sp>
        <p:nvSpPr>
          <p:cNvPr id="160770" name="Content Placeholder 3"/>
          <p:cNvSpPr>
            <a:spLocks noGrp="1"/>
          </p:cNvSpPr>
          <p:nvPr>
            <p:ph idx="1"/>
          </p:nvPr>
        </p:nvSpPr>
        <p:spPr>
          <a:xfrm>
            <a:off x="838200" y="1295400"/>
            <a:ext cx="7848600" cy="5184775"/>
          </a:xfrm>
        </p:spPr>
        <p:txBody>
          <a:bodyPr/>
          <a:lstStyle/>
          <a:p>
            <a:pPr marL="0" indent="0"/>
            <a:r>
              <a:rPr lang="en-US" altLang="en-US" dirty="0">
                <a:solidFill>
                  <a:srgbClr val="0070C0"/>
                </a:solidFill>
              </a:rPr>
              <a:t>Need information on assistive technology? Ask JAN!</a:t>
            </a:r>
          </a:p>
        </p:txBody>
      </p:sp>
      <p:sp>
        <p:nvSpPr>
          <p:cNvPr id="160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2E01A8-3C77-4A26-AAE9-CD1E7DD5484D}" type="slidenum">
              <a:rPr lang="en-US" altLang="en-US" sz="1400" smtClean="0">
                <a:solidFill>
                  <a:srgbClr val="FFFFFF"/>
                </a:solidFill>
              </a:rPr>
              <a:pPr fontAlgn="base">
                <a:spcBef>
                  <a:spcPct val="0"/>
                </a:spcBef>
                <a:spcAft>
                  <a:spcPct val="0"/>
                </a:spcAft>
                <a:buFontTx/>
                <a:buNone/>
              </a:pPr>
              <a:t>39</a:t>
            </a:fld>
            <a:endParaRPr lang="en-US" altLang="en-US" sz="1400">
              <a:solidFill>
                <a:srgbClr val="FFFFFF"/>
              </a:solidFill>
            </a:endParaRPr>
          </a:p>
        </p:txBody>
      </p:sp>
      <p:pic>
        <p:nvPicPr>
          <p:cNvPr id="4" name="Picture 3">
            <a:extLst>
              <a:ext uri="{FF2B5EF4-FFF2-40B4-BE49-F238E27FC236}">
                <a16:creationId xmlns:a16="http://schemas.microsoft.com/office/drawing/2014/main" id="{FD0A1DDE-C5EB-4771-A37F-EADDAA506993}"/>
              </a:ext>
              <a:ext uri="{C183D7F6-B498-43B3-948B-1728B52AA6E4}">
                <adec:decorative xmlns:adec="http://schemas.microsoft.com/office/drawing/2017/decorative" val="1"/>
              </a:ext>
            </a:extLst>
          </p:cNvPr>
          <p:cNvPicPr>
            <a:picLocks noChangeAspect="1"/>
          </p:cNvPicPr>
          <p:nvPr/>
        </p:nvPicPr>
        <p:blipFill rotWithShape="1">
          <a:blip r:embed="rId3"/>
          <a:srcRect t="4671" b="-4671"/>
          <a:stretch/>
        </p:blipFill>
        <p:spPr>
          <a:xfrm>
            <a:off x="838200" y="2721878"/>
            <a:ext cx="7848600" cy="32217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9154" name="Content Placeholder 2"/>
          <p:cNvSpPr>
            <a:spLocks noGrp="1"/>
          </p:cNvSpPr>
          <p:nvPr>
            <p:ph idx="1"/>
          </p:nvPr>
        </p:nvSpPr>
        <p:spPr/>
        <p:txBody>
          <a:bodyPr/>
          <a:lstStyle/>
          <a:p>
            <a:pPr marL="396875" lvl="1" indent="-276225">
              <a:defRPr/>
            </a:pPr>
            <a:r>
              <a:rPr lang="en-US" altLang="en-US" dirty="0"/>
              <a:t>About JAN</a:t>
            </a:r>
          </a:p>
          <a:p>
            <a:pPr marL="396875" lvl="1" indent="-276225">
              <a:defRPr/>
            </a:pPr>
            <a:r>
              <a:rPr lang="en-US" altLang="en-US" dirty="0"/>
              <a:t>What is AT?</a:t>
            </a:r>
          </a:p>
          <a:p>
            <a:pPr marL="396875" lvl="1" indent="-276225">
              <a:defRPr/>
            </a:pPr>
            <a:r>
              <a:rPr lang="en-US" altLang="en-US" dirty="0"/>
              <a:t>Interactive Process</a:t>
            </a:r>
          </a:p>
          <a:p>
            <a:pPr marL="396875" lvl="1" indent="-276225">
              <a:defRPr/>
            </a:pPr>
            <a:r>
              <a:rPr lang="en-US" altLang="en-US" dirty="0"/>
              <a:t>Situation and Solutions</a:t>
            </a:r>
          </a:p>
          <a:p>
            <a:pPr marL="396875" lvl="1" indent="-276225">
              <a:defRPr/>
            </a:pPr>
            <a:r>
              <a:rPr lang="en-US" altLang="en-US" dirty="0"/>
              <a:t>AT In-Development</a:t>
            </a:r>
          </a:p>
          <a:p>
            <a:pPr marL="396875" lvl="1" indent="-276225">
              <a:defRPr/>
            </a:pPr>
            <a:r>
              <a:rPr lang="en-US" altLang="en-US" dirty="0"/>
              <a:t>Questions</a:t>
            </a:r>
          </a:p>
          <a:p>
            <a:pPr marL="457200" lvl="1" indent="0">
              <a:buFont typeface="Wingdings" panose="05000000000000000000" pitchFamily="2" charset="2"/>
              <a:buNone/>
              <a:defRPr/>
            </a:pPr>
            <a:endParaRPr lang="en-US" altLang="en-US" dirty="0"/>
          </a:p>
        </p:txBody>
      </p:sp>
      <p:sp>
        <p:nvSpPr>
          <p:cNvPr id="9523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defTabSz="45720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defTabSz="4572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defTabSz="4572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3B81897F-C1B5-4E36-AA0B-13C9D23195FD}"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5236"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3221038"/>
            <a:ext cx="39179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B6CBC-4A8D-47F2-8AD3-337E1A440748}"/>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t>Questions?</a:t>
            </a:r>
          </a:p>
        </p:txBody>
      </p:sp>
      <p:sp>
        <p:nvSpPr>
          <p:cNvPr id="2" name="Content Placeholder 1">
            <a:extLst>
              <a:ext uri="{FF2B5EF4-FFF2-40B4-BE49-F238E27FC236}">
                <a16:creationId xmlns:a16="http://schemas.microsoft.com/office/drawing/2014/main" id="{CAF1B07F-1D7A-498B-87AA-237AA9DC8A36}"/>
              </a:ext>
              <a:ext uri="{C183D7F6-B498-43B3-948B-1728B52AA6E4}">
                <adec:decorative xmlns:adec="http://schemas.microsoft.com/office/drawing/2017/decorative" val="1"/>
              </a:ext>
            </a:extLst>
          </p:cNvPr>
          <p:cNvSpPr>
            <a:spLocks noGrp="1"/>
          </p:cNvSpPr>
          <p:nvPr>
            <p:ph idx="1"/>
          </p:nvPr>
        </p:nvSpPr>
        <p:spPr/>
        <p:txBody>
          <a:bodyPr/>
          <a:lstStyle/>
          <a:p>
            <a:r>
              <a:rPr lang="en-US" dirty="0"/>
              <a:t> </a:t>
            </a:r>
          </a:p>
        </p:txBody>
      </p:sp>
      <p:sp>
        <p:nvSpPr>
          <p:cNvPr id="3" name="Slide Number Placeholder 2">
            <a:extLst>
              <a:ext uri="{FF2B5EF4-FFF2-40B4-BE49-F238E27FC236}">
                <a16:creationId xmlns:a16="http://schemas.microsoft.com/office/drawing/2014/main" id="{6836D774-E525-45A7-B6DB-0ACCB498BEF4}"/>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32333E05-7FC7-4664-8298-5DE09446A44B}" type="slidenum">
              <a:rPr lang="en-US" smtClean="0"/>
              <a:pPr>
                <a:defRPr/>
              </a:pPr>
              <a:t>40</a:t>
            </a:fld>
            <a:endParaRPr lang="en-US" dirty="0"/>
          </a:p>
        </p:txBody>
      </p:sp>
      <p:pic>
        <p:nvPicPr>
          <p:cNvPr id="10" name="Picture 9">
            <a:extLst>
              <a:ext uri="{FF2B5EF4-FFF2-40B4-BE49-F238E27FC236}">
                <a16:creationId xmlns:a16="http://schemas.microsoft.com/office/drawing/2014/main" id="{460D563A-5ED2-4924-BBDE-F570C9BEA5F2}"/>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412325" y="1367624"/>
            <a:ext cx="6319349" cy="4856712"/>
          </a:xfrm>
          <a:prstGeom prst="rect">
            <a:avLst/>
          </a:prstGeom>
        </p:spPr>
      </p:pic>
    </p:spTree>
    <p:extLst>
      <p:ext uri="{BB962C8B-B14F-4D97-AF65-F5344CB8AC3E}">
        <p14:creationId xmlns:p14="http://schemas.microsoft.com/office/powerpoint/2010/main" val="3296972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A42A-49B5-4AB9-B096-47437DBE08EB}"/>
              </a:ext>
            </a:extLst>
          </p:cNvPr>
          <p:cNvSpPr>
            <a:spLocks noGrp="1"/>
          </p:cNvSpPr>
          <p:nvPr>
            <p:ph type="title" idx="4294967295"/>
          </p:nvPr>
        </p:nvSpPr>
        <p:spPr>
          <a:xfrm>
            <a:off x="457200" y="274638"/>
            <a:ext cx="8153400" cy="1020762"/>
          </a:xfrm>
        </p:spPr>
        <p:txBody>
          <a:bodyPr/>
          <a:lstStyle/>
          <a:p>
            <a:r>
              <a:rPr lang="en-US" dirty="0"/>
              <a:t>Contact JAN</a:t>
            </a:r>
          </a:p>
        </p:txBody>
      </p:sp>
      <p:sp>
        <p:nvSpPr>
          <p:cNvPr id="13314" name="Content Placeholder 2">
            <a:extLst>
              <a:ext uri="{FF2B5EF4-FFF2-40B4-BE49-F238E27FC236}">
                <a16:creationId xmlns:a16="http://schemas.microsoft.com/office/drawing/2014/main" id="{DADC15C2-2276-455D-B60F-8471A22118BB}"/>
              </a:ext>
            </a:extLst>
          </p:cNvPr>
          <p:cNvSpPr>
            <a:spLocks noGrp="1"/>
          </p:cNvSpPr>
          <p:nvPr>
            <p:ph idx="1"/>
          </p:nvPr>
        </p:nvSpPr>
        <p:spPr/>
        <p:txBody>
          <a:bodyPr>
            <a:normAutofit lnSpcReduction="10000"/>
          </a:bodyPr>
          <a:lstStyle/>
          <a:p>
            <a:pPr marL="0" indent="0">
              <a:spcAft>
                <a:spcPts val="1200"/>
              </a:spcAft>
              <a:defRPr/>
            </a:pPr>
            <a:r>
              <a:rPr lang="en-US" altLang="en-US" sz="2600" dirty="0"/>
              <a:t>Visit AskJAN.org</a:t>
            </a:r>
          </a:p>
          <a:p>
            <a:pPr>
              <a:spcAft>
                <a:spcPts val="1200"/>
              </a:spcAft>
              <a:buFont typeface="Wingdings" panose="05000000000000000000" pitchFamily="2" charset="2"/>
              <a:buChar char="§"/>
              <a:defRPr/>
            </a:pPr>
            <a:r>
              <a:rPr lang="en-US" altLang="en-US" sz="2100" b="0" dirty="0"/>
              <a:t>Submit a </a:t>
            </a:r>
            <a:r>
              <a:rPr lang="en-US" altLang="en-US" sz="2100" dirty="0"/>
              <a:t>JAN on Demand </a:t>
            </a:r>
            <a:r>
              <a:rPr lang="en-US" altLang="en-US" sz="2100" b="0" dirty="0"/>
              <a:t>question @</a:t>
            </a:r>
            <a:br>
              <a:rPr lang="en-US" altLang="en-US" sz="2100" dirty="0"/>
            </a:br>
            <a:r>
              <a:rPr lang="en-US" altLang="en-US" sz="2100" b="0" dirty="0">
                <a:hlinkClick r:id="rId3"/>
              </a:rPr>
              <a:t>AskJAN.org/</a:t>
            </a:r>
            <a:r>
              <a:rPr lang="en-US" altLang="en-US" sz="2100" b="0" dirty="0" err="1">
                <a:hlinkClick r:id="rId3"/>
              </a:rPr>
              <a:t>JANonDemand.cfm</a:t>
            </a:r>
            <a:r>
              <a:rPr lang="en-US" altLang="en-US" sz="2100" b="0" dirty="0"/>
              <a:t> </a:t>
            </a:r>
          </a:p>
          <a:p>
            <a:pPr>
              <a:spcAft>
                <a:spcPts val="1200"/>
              </a:spcAft>
              <a:buFont typeface="Wingdings" panose="05000000000000000000" pitchFamily="2" charset="2"/>
              <a:buChar char="§"/>
              <a:defRPr/>
            </a:pPr>
            <a:r>
              <a:rPr lang="en-US" altLang="en-US" sz="2100" dirty="0"/>
              <a:t>Email</a:t>
            </a:r>
            <a:r>
              <a:rPr lang="en-US" altLang="en-US" sz="2100" b="0" dirty="0"/>
              <a:t> JAN @ </a:t>
            </a:r>
            <a:r>
              <a:rPr lang="en-US" sz="2100" b="0" u="sng" dirty="0">
                <a:hlinkClick r:id="rId4"/>
              </a:rPr>
              <a:t>JAN@AskJAN.org</a:t>
            </a:r>
            <a:endParaRPr lang="en-US" sz="2100" b="0" u="sng" dirty="0"/>
          </a:p>
          <a:p>
            <a:pPr>
              <a:spcAft>
                <a:spcPts val="1200"/>
              </a:spcAft>
              <a:buFont typeface="Wingdings" panose="05000000000000000000" pitchFamily="2" charset="2"/>
              <a:buChar char="§"/>
              <a:defRPr/>
            </a:pPr>
            <a:r>
              <a:rPr lang="en-US" altLang="en-US" sz="2100" b="0" dirty="0"/>
              <a:t>Use the </a:t>
            </a:r>
            <a:r>
              <a:rPr lang="en-US" altLang="en-US" sz="2100" dirty="0"/>
              <a:t>JAN Live Chat </a:t>
            </a:r>
            <a:r>
              <a:rPr lang="en-US" altLang="en-US" sz="2100" b="0" dirty="0"/>
              <a:t>@ </a:t>
            </a:r>
            <a:r>
              <a:rPr lang="en-US" altLang="en-US" sz="2100" b="0" dirty="0">
                <a:hlinkClick r:id="rId5"/>
              </a:rPr>
              <a:t>AskJAN.org</a:t>
            </a:r>
            <a:endParaRPr lang="en-US" altLang="en-US" sz="2100" b="0" dirty="0"/>
          </a:p>
          <a:p>
            <a:pPr>
              <a:spcAft>
                <a:spcPts val="600"/>
              </a:spcAft>
              <a:buFont typeface="Wingdings" panose="05000000000000000000" pitchFamily="2" charset="2"/>
              <a:buChar char="§"/>
              <a:defRPr/>
            </a:pPr>
            <a:r>
              <a:rPr lang="en-US" altLang="en-US" sz="2100" b="0" dirty="0"/>
              <a:t>Leave a </a:t>
            </a:r>
            <a:r>
              <a:rPr lang="en-US" altLang="en-US" sz="2100" dirty="0"/>
              <a:t>voicemail</a:t>
            </a:r>
            <a:r>
              <a:rPr lang="en-US" altLang="en-US" sz="2100" b="0" dirty="0"/>
              <a:t> message. </a:t>
            </a:r>
            <a:br>
              <a:rPr lang="en-US" altLang="en-US" sz="2100" b="0" dirty="0"/>
            </a:br>
            <a:r>
              <a:rPr lang="en-US" altLang="en-US" sz="2100" b="0" dirty="0"/>
              <a:t>JAN staff will contact you via email or a call:</a:t>
            </a:r>
          </a:p>
          <a:p>
            <a:pPr lvl="1">
              <a:spcAft>
                <a:spcPts val="0"/>
              </a:spcAft>
              <a:defRPr/>
            </a:pPr>
            <a:r>
              <a:rPr lang="en-US" altLang="en-US" sz="2100" dirty="0"/>
              <a:t>800.526.7234 (V)</a:t>
            </a:r>
          </a:p>
          <a:p>
            <a:pPr lvl="1">
              <a:spcAft>
                <a:spcPts val="1200"/>
              </a:spcAft>
              <a:defRPr/>
            </a:pPr>
            <a:r>
              <a:rPr lang="en-US" altLang="en-US" sz="2100" dirty="0"/>
              <a:t>877.781.9403 (TTY)</a:t>
            </a:r>
          </a:p>
          <a:p>
            <a:pPr>
              <a:spcAft>
                <a:spcPts val="0"/>
              </a:spcAft>
              <a:buFont typeface="Wingdings" panose="05000000000000000000" pitchFamily="2" charset="2"/>
              <a:buChar char="§"/>
              <a:defRPr/>
            </a:pPr>
            <a:r>
              <a:rPr lang="en-US" altLang="en-US" sz="2300" b="0" dirty="0"/>
              <a:t>Connect on </a:t>
            </a:r>
            <a:r>
              <a:rPr lang="en-US" altLang="en-US" sz="2300" dirty="0"/>
              <a:t>social media</a:t>
            </a:r>
            <a:endParaRPr lang="en-US" altLang="en-US" sz="1900" b="0" dirty="0"/>
          </a:p>
          <a:p>
            <a:pPr lvl="1">
              <a:spcAft>
                <a:spcPts val="0"/>
              </a:spcAft>
              <a:defRPr/>
            </a:pPr>
            <a:r>
              <a:rPr lang="en-US" altLang="en-US" sz="1900" b="0" dirty="0"/>
              <a:t>Facebook – Job Accommodation Network</a:t>
            </a:r>
          </a:p>
          <a:p>
            <a:pPr lvl="1">
              <a:spcAft>
                <a:spcPts val="0"/>
              </a:spcAft>
              <a:defRPr/>
            </a:pPr>
            <a:r>
              <a:rPr lang="en-US" altLang="en-US" sz="1900" b="0" dirty="0"/>
              <a:t>Twitter – </a:t>
            </a:r>
            <a:r>
              <a:rPr lang="en-US" sz="1900" b="0" dirty="0"/>
              <a:t>@JANatJAN</a:t>
            </a:r>
            <a:endParaRPr lang="en-US" altLang="en-US" sz="1900" b="0" dirty="0"/>
          </a:p>
          <a:p>
            <a:pPr>
              <a:spcAft>
                <a:spcPts val="1200"/>
              </a:spcAft>
              <a:buFont typeface="Arial" panose="020B0604020202020204" pitchFamily="34" charset="0"/>
              <a:buChar char="•"/>
              <a:defRPr/>
            </a:pPr>
            <a:endParaRPr lang="en-US" altLang="en-US" sz="2300" b="0" dirty="0"/>
          </a:p>
          <a:p>
            <a:pPr marL="0" indent="0" eaLnBrk="1" hangingPunct="1">
              <a:defRPr/>
            </a:pPr>
            <a:endParaRPr lang="en-US" altLang="en-US" dirty="0"/>
          </a:p>
        </p:txBody>
      </p:sp>
      <p:pic>
        <p:nvPicPr>
          <p:cNvPr id="7" name="Picture 6" descr="Red rectangle with white lettering&#10;&quot;Live Chat&quot;">
            <a:extLst>
              <a:ext uri="{FF2B5EF4-FFF2-40B4-BE49-F238E27FC236}">
                <a16:creationId xmlns:a16="http://schemas.microsoft.com/office/drawing/2014/main" id="{97557A86-CCFF-4D03-AE89-9AA16B40CF66}"/>
              </a:ext>
            </a:extLst>
          </p:cNvPr>
          <p:cNvPicPr>
            <a:picLocks noChangeAspect="1"/>
          </p:cNvPicPr>
          <p:nvPr/>
        </p:nvPicPr>
        <p:blipFill>
          <a:blip r:embed="rId6"/>
          <a:stretch>
            <a:fillRect/>
          </a:stretch>
        </p:blipFill>
        <p:spPr>
          <a:xfrm rot="16200000">
            <a:off x="6510496" y="2368682"/>
            <a:ext cx="655151" cy="1564341"/>
          </a:xfrm>
          <a:prstGeom prst="rect">
            <a:avLst/>
          </a:prstGeom>
        </p:spPr>
      </p:pic>
      <p:sp>
        <p:nvSpPr>
          <p:cNvPr id="55300" name="Slide Number Placeholder 5">
            <a:extLst>
              <a:ext uri="{FF2B5EF4-FFF2-40B4-BE49-F238E27FC236}">
                <a16:creationId xmlns:a16="http://schemas.microsoft.com/office/drawing/2014/main" id="{7DB26A44-0DBF-47E2-A9ED-72A841C0F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0F29621-F45A-42CA-B560-7CED326B54FF}" type="slidenum">
              <a:rPr lang="en-US" altLang="en-US" sz="1400">
                <a:solidFill>
                  <a:srgbClr val="FFFFFF"/>
                </a:solidFill>
              </a:rPr>
              <a:pPr>
                <a:spcBef>
                  <a:spcPct val="0"/>
                </a:spcBef>
                <a:buFontTx/>
                <a:buNone/>
              </a:pPr>
              <a:t>41</a:t>
            </a:fld>
            <a:endParaRPr lang="en-US" altLang="en-US" sz="1400" dirty="0">
              <a:solidFill>
                <a:srgbClr val="FFFFFF"/>
              </a:solidFill>
            </a:endParaRPr>
          </a:p>
        </p:txBody>
      </p:sp>
    </p:spTree>
    <p:extLst>
      <p:ext uri="{BB962C8B-B14F-4D97-AF65-F5344CB8AC3E}">
        <p14:creationId xmlns:p14="http://schemas.microsoft.com/office/powerpoint/2010/main" val="137075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F261FD-3D23-4738-8E0A-A3A95BA00AFF}"/>
              </a:ext>
            </a:extLst>
          </p:cNvPr>
          <p:cNvSpPr>
            <a:spLocks noGrp="1"/>
          </p:cNvSpPr>
          <p:nvPr>
            <p:ph type="title" idx="4294967295"/>
          </p:nvPr>
        </p:nvSpPr>
        <p:spPr/>
        <p:txBody>
          <a:bodyPr/>
          <a:lstStyle/>
          <a:p>
            <a:r>
              <a:rPr lang="en-US" dirty="0"/>
              <a:t>HR CEU?</a:t>
            </a:r>
          </a:p>
        </p:txBody>
      </p:sp>
      <p:sp>
        <p:nvSpPr>
          <p:cNvPr id="2" name="Content Placeholder 1">
            <a:extLst>
              <a:ext uri="{FF2B5EF4-FFF2-40B4-BE49-F238E27FC236}">
                <a16:creationId xmlns:a16="http://schemas.microsoft.com/office/drawing/2014/main" id="{B62F0FDD-1392-4E9B-8D05-AEA2C50A3853}"/>
              </a:ext>
            </a:extLst>
          </p:cNvPr>
          <p:cNvSpPr>
            <a:spLocks noGrp="1"/>
          </p:cNvSpPr>
          <p:nvPr>
            <p:ph idx="1"/>
          </p:nvPr>
        </p:nvSpPr>
        <p:spPr/>
        <p:txBody>
          <a:bodyPr/>
          <a:lstStyle/>
          <a:p>
            <a:pPr marL="0" indent="0" algn="ctr"/>
            <a:r>
              <a:rPr lang="en-US" sz="2400" b="0" dirty="0"/>
              <a:t> </a:t>
            </a:r>
            <a:r>
              <a:rPr lang="en-US" sz="2400" dirty="0"/>
              <a:t>Don’t close the JAN webcast window.</a:t>
            </a:r>
          </a:p>
          <a:p>
            <a:pPr marL="0" indent="0" algn="ctr"/>
            <a:r>
              <a:rPr lang="en-US" sz="2400" b="0" dirty="0"/>
              <a:t>CEU approval code will be provided via the certificate that shows after completing the webcast evaluation.</a:t>
            </a:r>
          </a:p>
        </p:txBody>
      </p:sp>
      <p:sp>
        <p:nvSpPr>
          <p:cNvPr id="3" name="Slide Number Placeholder 2">
            <a:extLst>
              <a:ext uri="{FF2B5EF4-FFF2-40B4-BE49-F238E27FC236}">
                <a16:creationId xmlns:a16="http://schemas.microsoft.com/office/drawing/2014/main" id="{53A41591-44D9-4D13-8864-9CBF427AC7B0}"/>
              </a:ext>
            </a:extLst>
          </p:cNvPr>
          <p:cNvSpPr>
            <a:spLocks noGrp="1"/>
          </p:cNvSpPr>
          <p:nvPr>
            <p:ph type="sldNum" sz="quarter" idx="10"/>
          </p:nvPr>
        </p:nvSpPr>
        <p:spPr/>
        <p:txBody>
          <a:bodyPr/>
          <a:lstStyle/>
          <a:p>
            <a:pPr>
              <a:defRPr/>
            </a:pPr>
            <a:fld id="{3BFC9027-B8DE-401F-8495-AF55D855D141}" type="slidenum">
              <a:rPr lang="en-US" smtClean="0"/>
              <a:pPr>
                <a:defRPr/>
              </a:pPr>
              <a:t>42</a:t>
            </a:fld>
            <a:endParaRPr lang="en-US"/>
          </a:p>
        </p:txBody>
      </p:sp>
      <p:pic>
        <p:nvPicPr>
          <p:cNvPr id="7" name="Picture 6">
            <a:extLst>
              <a:ext uri="{FF2B5EF4-FFF2-40B4-BE49-F238E27FC236}">
                <a16:creationId xmlns:a16="http://schemas.microsoft.com/office/drawing/2014/main" id="{99DC3203-B06D-42B6-9AD0-66CBD772C1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251" y="2676977"/>
            <a:ext cx="6032841" cy="3646002"/>
          </a:xfrm>
          <a:prstGeom prst="rect">
            <a:avLst/>
          </a:prstGeom>
        </p:spPr>
      </p:pic>
    </p:spTree>
    <p:extLst>
      <p:ext uri="{BB962C8B-B14F-4D97-AF65-F5344CB8AC3E}">
        <p14:creationId xmlns:p14="http://schemas.microsoft.com/office/powerpoint/2010/main" val="1092604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idx="4294967295"/>
          </p:nvPr>
        </p:nvSpPr>
        <p:spPr>
          <a:xfrm>
            <a:off x="457200" y="381000"/>
            <a:ext cx="6172200" cy="762000"/>
          </a:xfrm>
        </p:spPr>
        <p:txBody>
          <a:bodyPr/>
          <a:lstStyle/>
          <a:p>
            <a:pPr>
              <a:defRPr/>
            </a:pPr>
            <a:r>
              <a:rPr lang="en-US" dirty="0">
                <a:latin typeface="Arial" charset="0"/>
                <a:cs typeface="Arial" charset="0"/>
              </a:rPr>
              <a:t>About JAN</a:t>
            </a:r>
            <a:endParaRPr lang="en-US" sz="2800" dirty="0">
              <a:latin typeface="Arial" charset="0"/>
              <a:ea typeface="+mn-ea"/>
              <a:cs typeface="Arial" charset="0"/>
            </a:endParaRPr>
          </a:p>
        </p:txBody>
      </p:sp>
      <p:sp>
        <p:nvSpPr>
          <p:cNvPr id="65538" name="Content Placeholder 2"/>
          <p:cNvSpPr>
            <a:spLocks noGrp="1"/>
          </p:cNvSpPr>
          <p:nvPr>
            <p:ph idx="1"/>
          </p:nvPr>
        </p:nvSpPr>
        <p:spPr/>
        <p:txBody>
          <a:bodyPr>
            <a:normAutofit/>
          </a:bodyPr>
          <a:lstStyle/>
          <a:p>
            <a:pPr eaLnBrk="1" hangingPunct="1">
              <a:lnSpc>
                <a:spcPct val="110000"/>
              </a:lnSpc>
              <a:spcBef>
                <a:spcPts val="0"/>
              </a:spcBef>
              <a:spcAft>
                <a:spcPts val="1000"/>
              </a:spcAft>
              <a:buFont typeface="Wingdings" panose="05000000000000000000" pitchFamily="2" charset="2"/>
              <a:buChar char="§"/>
            </a:pPr>
            <a:r>
              <a:rPr lang="en-US" altLang="en-US" sz="2400" dirty="0"/>
              <a:t>Over 30 Years of Service</a:t>
            </a:r>
          </a:p>
          <a:p>
            <a:pPr eaLnBrk="1" hangingPunct="1">
              <a:lnSpc>
                <a:spcPct val="110000"/>
              </a:lnSpc>
              <a:spcBef>
                <a:spcPts val="0"/>
              </a:spcBef>
              <a:spcAft>
                <a:spcPts val="300"/>
              </a:spcAft>
              <a:buFont typeface="Wingdings" panose="05000000000000000000" pitchFamily="2" charset="2"/>
              <a:buChar char="§"/>
            </a:pPr>
            <a:r>
              <a:rPr lang="en-US" altLang="en-US" sz="2400" dirty="0"/>
              <a:t>Consultation on:</a:t>
            </a:r>
          </a:p>
          <a:p>
            <a:pPr lvl="1" eaLnBrk="1" hangingPunct="1">
              <a:lnSpc>
                <a:spcPct val="110000"/>
              </a:lnSpc>
              <a:spcBef>
                <a:spcPts val="0"/>
              </a:spcBef>
            </a:pPr>
            <a:r>
              <a:rPr lang="en-US" altLang="en-US" sz="2400" dirty="0"/>
              <a:t>Job Accommodation</a:t>
            </a:r>
          </a:p>
          <a:p>
            <a:pPr lvl="1" eaLnBrk="1" hangingPunct="1">
              <a:lnSpc>
                <a:spcPct val="110000"/>
              </a:lnSpc>
              <a:spcBef>
                <a:spcPts val="0"/>
              </a:spcBef>
            </a:pPr>
            <a:r>
              <a:rPr lang="en-US" altLang="en-US" sz="2400" dirty="0"/>
              <a:t>Americans with Disabilities Act/Rehabilitation Act</a:t>
            </a:r>
          </a:p>
          <a:p>
            <a:pPr lvl="1" eaLnBrk="1" hangingPunct="1">
              <a:lnSpc>
                <a:spcPct val="110000"/>
              </a:lnSpc>
              <a:spcBef>
                <a:spcPts val="0"/>
              </a:spcBef>
              <a:spcAft>
                <a:spcPts val="1000"/>
              </a:spcAft>
            </a:pPr>
            <a:r>
              <a:rPr lang="en-US" altLang="en-US" sz="2400" dirty="0"/>
              <a:t>Entrepreneurship</a:t>
            </a:r>
          </a:p>
          <a:p>
            <a:pPr eaLnBrk="1" hangingPunct="1">
              <a:lnSpc>
                <a:spcPct val="110000"/>
              </a:lnSpc>
              <a:spcBef>
                <a:spcPts val="0"/>
              </a:spcBef>
              <a:spcAft>
                <a:spcPts val="1000"/>
              </a:spcAft>
              <a:buFont typeface="Wingdings" panose="05000000000000000000" pitchFamily="2" charset="2"/>
              <a:buChar char="§"/>
            </a:pPr>
            <a:r>
              <a:rPr lang="en-US" altLang="en-US" sz="2400" dirty="0"/>
              <a:t>Experienced</a:t>
            </a:r>
          </a:p>
          <a:p>
            <a:pPr eaLnBrk="1" hangingPunct="1">
              <a:lnSpc>
                <a:spcPct val="110000"/>
              </a:lnSpc>
              <a:spcBef>
                <a:spcPts val="0"/>
              </a:spcBef>
              <a:spcAft>
                <a:spcPts val="1000"/>
              </a:spcAft>
              <a:buFont typeface="Wingdings" panose="05000000000000000000" pitchFamily="2" charset="2"/>
              <a:buChar char="§"/>
            </a:pPr>
            <a:r>
              <a:rPr lang="en-US" altLang="en-US" sz="2400" dirty="0"/>
              <a:t>Free</a:t>
            </a:r>
          </a:p>
          <a:p>
            <a:pPr eaLnBrk="1" hangingPunct="1">
              <a:lnSpc>
                <a:spcPct val="110000"/>
              </a:lnSpc>
              <a:spcBef>
                <a:spcPts val="0"/>
              </a:spcBef>
              <a:spcAft>
                <a:spcPts val="1000"/>
              </a:spcAft>
              <a:buFont typeface="Wingdings" panose="05000000000000000000" pitchFamily="2" charset="2"/>
              <a:buChar char="§"/>
            </a:pPr>
            <a:r>
              <a:rPr lang="en-US" altLang="en-US" sz="2400" dirty="0"/>
              <a:t>National</a:t>
            </a:r>
          </a:p>
          <a:p>
            <a:pPr eaLnBrk="1" hangingPunct="1">
              <a:lnSpc>
                <a:spcPct val="110000"/>
              </a:lnSpc>
              <a:spcBef>
                <a:spcPts val="0"/>
              </a:spcBef>
              <a:spcAft>
                <a:spcPts val="1000"/>
              </a:spcAft>
              <a:buFont typeface="Wingdings" panose="05000000000000000000" pitchFamily="2" charset="2"/>
              <a:buChar char="§"/>
            </a:pPr>
            <a:r>
              <a:rPr lang="en-US" altLang="en-US" sz="2400" dirty="0"/>
              <a:t>Easy to Use</a:t>
            </a:r>
          </a:p>
          <a:p>
            <a:pPr eaLnBrk="1" hangingPunct="1">
              <a:lnSpc>
                <a:spcPct val="110000"/>
              </a:lnSpc>
              <a:spcBef>
                <a:spcPts val="0"/>
              </a:spcBef>
              <a:spcAft>
                <a:spcPts val="1000"/>
              </a:spcAft>
              <a:buFont typeface="Wingdings" panose="05000000000000000000" pitchFamily="2" charset="2"/>
              <a:buChar char="§"/>
            </a:pPr>
            <a:r>
              <a:rPr lang="en-US" altLang="en-US" sz="2400" dirty="0"/>
              <a:t>Confidential</a:t>
            </a:r>
          </a:p>
          <a:p>
            <a:pPr eaLnBrk="1" hangingPunct="1"/>
            <a:endParaRPr lang="en-US" altLang="en-US" sz="2400" dirty="0"/>
          </a:p>
        </p:txBody>
      </p:sp>
      <p:sp>
        <p:nvSpPr>
          <p:cNvPr id="6554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BC8D59E-252E-4886-AEA0-179C199FAF35}"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247D710-DE8A-4F01-9D64-9248589669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55631" y="3671673"/>
            <a:ext cx="3870393" cy="2455912"/>
          </a:xfrm>
          <a:prstGeom prst="rect">
            <a:avLst/>
          </a:prstGeom>
        </p:spPr>
      </p:pic>
    </p:spTree>
    <p:extLst>
      <p:ext uri="{BB962C8B-B14F-4D97-AF65-F5344CB8AC3E}">
        <p14:creationId xmlns:p14="http://schemas.microsoft.com/office/powerpoint/2010/main" val="392793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813C6-BCC5-4C56-9B07-CD00847B4801}"/>
              </a:ext>
            </a:extLst>
          </p:cNvPr>
          <p:cNvSpPr>
            <a:spLocks noGrp="1"/>
          </p:cNvSpPr>
          <p:nvPr>
            <p:ph type="title" idx="4294967295"/>
          </p:nvPr>
        </p:nvSpPr>
        <p:spPr/>
        <p:txBody>
          <a:bodyPr/>
          <a:lstStyle/>
          <a:p>
            <a:pPr rtl="0" eaLnBrk="0" fontAlgn="base" latinLnBrk="0" hangingPunct="0"/>
            <a:r>
              <a:rPr lang="en-US" sz="3200" b="1" i="0" kern="1200" spc="0" baseline="0" dirty="0">
                <a:ln>
                  <a:noFill/>
                </a:ln>
                <a:solidFill>
                  <a:srgbClr val="17375E"/>
                </a:solidFill>
                <a:effectLst/>
                <a:latin typeface="Arial" panose="020B0604020202020204" pitchFamily="34" charset="0"/>
                <a:ea typeface="+mn-ea"/>
                <a:cs typeface="Arial" panose="020B0604020202020204" pitchFamily="34" charset="0"/>
              </a:rPr>
              <a:t>Assistive Technology</a:t>
            </a:r>
            <a:endParaRPr lang="en-US" sz="3200" dirty="0"/>
          </a:p>
        </p:txBody>
      </p:sp>
      <p:sp>
        <p:nvSpPr>
          <p:cNvPr id="73730" name="Content Placeholder 2"/>
          <p:cNvSpPr>
            <a:spLocks noGrp="1"/>
          </p:cNvSpPr>
          <p:nvPr>
            <p:ph idx="1"/>
          </p:nvPr>
        </p:nvSpPr>
        <p:spPr>
          <a:xfrm>
            <a:off x="838200" y="1295400"/>
            <a:ext cx="7848600" cy="5197475"/>
          </a:xfrm>
        </p:spPr>
        <p:txBody>
          <a:bodyPr/>
          <a:lstStyle/>
          <a:p>
            <a:pPr algn="ctr" eaLnBrk="1" hangingPunct="1">
              <a:defRPr/>
            </a:pPr>
            <a:r>
              <a:rPr lang="en-US" altLang="en-US" dirty="0">
                <a:solidFill>
                  <a:srgbClr val="0070C0"/>
                </a:solidFill>
              </a:rPr>
              <a:t>What is Assistive Technology? </a:t>
            </a:r>
          </a:p>
          <a:p>
            <a:pPr eaLnBrk="1" hangingPunct="1">
              <a:defRPr/>
            </a:pPr>
            <a:endParaRPr lang="en-US" altLang="en-US" dirty="0">
              <a:solidFill>
                <a:srgbClr val="00B0F0"/>
              </a:solidFill>
            </a:endParaRPr>
          </a:p>
          <a:p>
            <a:pPr marL="0" indent="0" eaLnBrk="1" hangingPunct="1">
              <a:defRPr/>
            </a:pPr>
            <a:r>
              <a:rPr lang="en-US" altLang="en-US" b="0" dirty="0"/>
              <a:t>Assistive Technology (AT) can mean a device or service that can be used as a tool by a person with a disability to achieve or maintain function. </a:t>
            </a:r>
          </a:p>
          <a:p>
            <a:pPr eaLnBrk="1" hangingPunct="1">
              <a:defRPr/>
            </a:pPr>
            <a:endParaRPr lang="en-US" altLang="en-US" dirty="0">
              <a:solidFill>
                <a:srgbClr val="00B0F0"/>
              </a:solidFill>
            </a:endParaRPr>
          </a:p>
        </p:txBody>
      </p:sp>
      <p:sp>
        <p:nvSpPr>
          <p:cNvPr id="7270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6406B6C-3ABC-4290-A830-75ED33056D1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le 1">
            <a:extLst>
              <a:ext uri="{C183D7F6-B498-43B3-948B-1728B52AA6E4}">
                <adec:decorative xmlns:adec="http://schemas.microsoft.com/office/drawing/2017/decorative" val="1"/>
              </a:ext>
            </a:extLst>
          </p:cNvPr>
          <p:cNvSpPr txBox="1">
            <a:spLocks/>
          </p:cNvSpPr>
          <p:nvPr/>
        </p:nvSpPr>
        <p:spPr bwMode="auto">
          <a:xfrm>
            <a:off x="609600" y="381000"/>
            <a:ext cx="571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1F497D">
                  <a:lumMod val="75000"/>
                </a:srgbClr>
              </a:solidFill>
              <a:effectLst/>
              <a:uLnTx/>
              <a:uFillTx/>
              <a:latin typeface="Arial" charset="0"/>
              <a:ea typeface="+mj-ea"/>
              <a:cs typeface="Arial" charset="0"/>
            </a:endParaRPr>
          </a:p>
        </p:txBody>
      </p:sp>
      <p:pic>
        <p:nvPicPr>
          <p:cNvPr id="72709"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463" y="4084638"/>
            <a:ext cx="172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525" y="40211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7446" y="4162387"/>
            <a:ext cx="2445386" cy="1687551"/>
          </a:xfrm>
          <a:prstGeom prst="rect">
            <a:avLst/>
          </a:prstGeom>
          <a:ln/>
        </p:spPr>
        <p:style>
          <a:lnRef idx="0">
            <a:schemeClr val="dk1"/>
          </a:lnRef>
          <a:fillRef idx="3">
            <a:schemeClr val="dk1"/>
          </a:fillRef>
          <a:effectRef idx="3">
            <a:schemeClr val="dk1"/>
          </a:effectRef>
          <a:fontRef idx="minor">
            <a:schemeClr val="lt1"/>
          </a:fontRef>
        </p:style>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9187-0566-4074-B681-1823FAF837A8}"/>
              </a:ext>
            </a:extLst>
          </p:cNvPr>
          <p:cNvSpPr>
            <a:spLocks noGrp="1"/>
          </p:cNvSpPr>
          <p:nvPr>
            <p:ph type="title" idx="4294967295"/>
          </p:nvPr>
        </p:nvSpPr>
        <p:spPr/>
        <p:txBody>
          <a:bodyPr/>
          <a:lstStyle/>
          <a:p>
            <a:pPr rtl="0" eaLnBrk="0" fontAlgn="base" latinLnBrk="0" hangingPunct="0"/>
            <a:r>
              <a:rPr lang="en-US" sz="3200" b="1" i="0" kern="1200" baseline="0" dirty="0">
                <a:solidFill>
                  <a:srgbClr val="002C5F"/>
                </a:solidFill>
                <a:effectLst/>
                <a:latin typeface="Arial" pitchFamily="34" charset="0"/>
                <a:ea typeface="+mj-ea"/>
                <a:cs typeface="Arial" pitchFamily="34" charset="0"/>
              </a:rPr>
              <a:t>Traditional or Mainstream</a:t>
            </a:r>
            <a:endParaRPr lang="en-US" dirty="0"/>
          </a:p>
        </p:txBody>
      </p:sp>
      <p:sp>
        <p:nvSpPr>
          <p:cNvPr id="74754" name="Content Placeholder 2"/>
          <p:cNvSpPr>
            <a:spLocks noGrp="1"/>
          </p:cNvSpPr>
          <p:nvPr>
            <p:ph idx="1"/>
          </p:nvPr>
        </p:nvSpPr>
        <p:spPr>
          <a:xfrm>
            <a:off x="838200" y="1295400"/>
            <a:ext cx="7848600" cy="5197475"/>
          </a:xfrm>
        </p:spPr>
        <p:txBody>
          <a:bodyPr/>
          <a:lstStyle/>
          <a:p>
            <a:pPr algn="ctr" eaLnBrk="1" hangingPunct="1"/>
            <a:r>
              <a:rPr lang="en-US" altLang="en-US" dirty="0">
                <a:solidFill>
                  <a:srgbClr val="0070C0"/>
                </a:solidFill>
              </a:rPr>
              <a:t>Traditional AT vs Mainstream Devices</a:t>
            </a:r>
            <a:br>
              <a:rPr lang="en-US" altLang="en-US" dirty="0">
                <a:solidFill>
                  <a:srgbClr val="0096DB"/>
                </a:solidFill>
              </a:rPr>
            </a:br>
            <a:endParaRPr lang="en-US" altLang="en-US" dirty="0">
              <a:solidFill>
                <a:srgbClr val="00B0F0"/>
              </a:solidFill>
            </a:endParaRPr>
          </a:p>
        </p:txBody>
      </p:sp>
      <p:sp>
        <p:nvSpPr>
          <p:cNvPr id="74756" name="Content Placeholder 2"/>
          <p:cNvSpPr txBox="1">
            <a:spLocks/>
          </p:cNvSpPr>
          <p:nvPr/>
        </p:nvSpPr>
        <p:spPr bwMode="auto">
          <a:xfrm>
            <a:off x="927100" y="1968500"/>
            <a:ext cx="3733800" cy="422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0000"/>
              </a:lnSpc>
              <a:spcBef>
                <a:spcPct val="20000"/>
              </a:spcBef>
              <a:spcAft>
                <a:spcPct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24346A"/>
                </a:solidFill>
                <a:effectLst/>
                <a:uLnTx/>
                <a:uFillTx/>
                <a:latin typeface="Arial" panose="020B0604020202020204" pitchFamily="34" charset="0"/>
                <a:ea typeface="+mn-ea"/>
                <a:cs typeface="Arial" panose="020B0604020202020204" pitchFamily="34" charset="0"/>
              </a:rPr>
              <a:t>Traditional AT could be devices that are used solely for completing a task by an individual with a disability</a:t>
            </a:r>
          </a:p>
        </p:txBody>
      </p:sp>
      <p:sp>
        <p:nvSpPr>
          <p:cNvPr id="74757" name="Content Placeholder 6"/>
          <p:cNvSpPr txBox="1">
            <a:spLocks/>
          </p:cNvSpPr>
          <p:nvPr/>
        </p:nvSpPr>
        <p:spPr bwMode="auto">
          <a:xfrm>
            <a:off x="4803775" y="1911350"/>
            <a:ext cx="37306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Times" panose="02020603050405020304" pitchFamily="18" charset="0"/>
              <a:buNone/>
              <a:tabLst/>
              <a:defRPr/>
            </a:pPr>
            <a:r>
              <a:rPr kumimoji="0" lang="en-US" altLang="en-US" sz="2400" b="0" i="0" u="none" strike="noStrike" kern="1200" cap="none" spc="0" normalizeH="0" baseline="0" noProof="0" dirty="0">
                <a:ln>
                  <a:noFill/>
                </a:ln>
                <a:solidFill>
                  <a:srgbClr val="24346A"/>
                </a:solidFill>
                <a:effectLst/>
                <a:uLnTx/>
                <a:uFillTx/>
                <a:latin typeface="Arial" panose="020B0604020202020204" pitchFamily="34" charset="0"/>
                <a:ea typeface="+mn-ea"/>
                <a:cs typeface="Arial" panose="020B0604020202020204" pitchFamily="34" charset="0"/>
              </a:rPr>
              <a:t>Mainstream devices have become more accessible with the prevalence of mobile technologies and wearable devices</a:t>
            </a:r>
          </a:p>
        </p:txBody>
      </p:sp>
      <p:pic>
        <p:nvPicPr>
          <p:cNvPr id="74759" name="Picture 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262438"/>
            <a:ext cx="36433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3935413"/>
            <a:ext cx="2884487"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96DFC9FE-6D39-492C-9732-4E9196FB6DF3}"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609600" y="381000"/>
            <a:ext cx="5715000" cy="762000"/>
          </a:xfrm>
        </p:spPr>
        <p:txBody>
          <a:bodyPr/>
          <a:lstStyle/>
          <a:p>
            <a:pPr>
              <a:defRPr/>
            </a:pPr>
            <a:r>
              <a:rPr lang="en-US" dirty="0">
                <a:solidFill>
                  <a:schemeClr val="tx2">
                    <a:lumMod val="75000"/>
                  </a:schemeClr>
                </a:solidFill>
                <a:latin typeface="Arial" charset="0"/>
                <a:cs typeface="Arial" charset="0"/>
              </a:rPr>
              <a:t>High Tech and Low Tech</a:t>
            </a:r>
          </a:p>
        </p:txBody>
      </p:sp>
      <p:sp>
        <p:nvSpPr>
          <p:cNvPr id="25602" name="Content Placeholder 2"/>
          <p:cNvSpPr>
            <a:spLocks noGrp="1"/>
          </p:cNvSpPr>
          <p:nvPr>
            <p:ph idx="1"/>
          </p:nvPr>
        </p:nvSpPr>
        <p:spPr>
          <a:xfrm>
            <a:off x="838200" y="1295400"/>
            <a:ext cx="7848600" cy="5184775"/>
          </a:xfrm>
        </p:spPr>
        <p:txBody>
          <a:bodyPr/>
          <a:lstStyle/>
          <a:p>
            <a:pPr marL="0" indent="0" algn="ctr">
              <a:defRPr/>
            </a:pPr>
            <a:r>
              <a:rPr lang="en-US" dirty="0">
                <a:solidFill>
                  <a:srgbClr val="0070C0"/>
                </a:solidFill>
                <a:latin typeface="Arial" charset="0"/>
                <a:cs typeface="Arial" charset="0"/>
              </a:rPr>
              <a:t>AT Devices</a:t>
            </a:r>
          </a:p>
          <a:p>
            <a:pPr marL="0" indent="0" algn="ctr">
              <a:defRPr/>
            </a:pPr>
            <a:endParaRPr lang="en-US" sz="1400" dirty="0">
              <a:latin typeface="Arial" charset="0"/>
              <a:cs typeface="Arial" charset="0"/>
            </a:endParaRPr>
          </a:p>
          <a:p>
            <a:pPr>
              <a:buFont typeface="Wingdings" panose="05000000000000000000" pitchFamily="2" charset="2"/>
              <a:buChar char="§"/>
              <a:defRPr/>
            </a:pPr>
            <a:r>
              <a:rPr lang="en-US" sz="2400" b="0" dirty="0">
                <a:latin typeface="Arial" charset="0"/>
                <a:cs typeface="Arial" charset="0"/>
              </a:rPr>
              <a:t>High Tech</a:t>
            </a:r>
          </a:p>
          <a:p>
            <a:pPr lvl="1">
              <a:defRPr/>
            </a:pPr>
            <a:r>
              <a:rPr lang="en-US" sz="2200" dirty="0">
                <a:latin typeface="Arial" charset="0"/>
                <a:cs typeface="Arial" charset="0"/>
              </a:rPr>
              <a:t>Alternative input devices</a:t>
            </a:r>
          </a:p>
          <a:p>
            <a:pPr lvl="1">
              <a:defRPr/>
            </a:pPr>
            <a:r>
              <a:rPr lang="en-US" sz="2200" dirty="0">
                <a:latin typeface="Arial" charset="0"/>
                <a:cs typeface="Arial" charset="0"/>
              </a:rPr>
              <a:t>Software</a:t>
            </a:r>
          </a:p>
          <a:p>
            <a:pPr lvl="1">
              <a:defRPr/>
            </a:pPr>
            <a:r>
              <a:rPr lang="en-US" sz="2200" dirty="0">
                <a:latin typeface="Arial" charset="0"/>
                <a:cs typeface="Arial" charset="0"/>
              </a:rPr>
              <a:t>AAC devices</a:t>
            </a:r>
          </a:p>
          <a:p>
            <a:pPr lvl="1">
              <a:spcAft>
                <a:spcPts val="1200"/>
              </a:spcAft>
              <a:defRPr/>
            </a:pPr>
            <a:r>
              <a:rPr lang="en-US" sz="2200" dirty="0">
                <a:latin typeface="Arial" charset="0"/>
                <a:cs typeface="Arial" charset="0"/>
              </a:rPr>
              <a:t>Telepresence</a:t>
            </a:r>
          </a:p>
          <a:p>
            <a:pPr>
              <a:buFont typeface="Wingdings" panose="05000000000000000000" pitchFamily="2" charset="2"/>
              <a:buChar char="§"/>
              <a:defRPr/>
            </a:pPr>
            <a:r>
              <a:rPr lang="en-US" sz="2400" b="0" dirty="0">
                <a:latin typeface="Arial" charset="0"/>
                <a:cs typeface="Arial" charset="0"/>
              </a:rPr>
              <a:t>Low Tech</a:t>
            </a:r>
          </a:p>
          <a:p>
            <a:pPr lvl="1">
              <a:defRPr/>
            </a:pPr>
            <a:r>
              <a:rPr lang="en-US" sz="2200" dirty="0">
                <a:latin typeface="Arial" charset="0"/>
                <a:cs typeface="Arial" charset="0"/>
              </a:rPr>
              <a:t>Workspace modifications</a:t>
            </a:r>
          </a:p>
          <a:p>
            <a:pPr lvl="1">
              <a:defRPr/>
            </a:pPr>
            <a:r>
              <a:rPr lang="en-US" sz="2200" dirty="0">
                <a:latin typeface="Arial" charset="0"/>
                <a:cs typeface="Arial" charset="0"/>
              </a:rPr>
              <a:t>Less expensive devices</a:t>
            </a:r>
          </a:p>
          <a:p>
            <a:pPr lvl="1">
              <a:defRPr/>
            </a:pPr>
            <a:r>
              <a:rPr lang="en-US" sz="2200" dirty="0">
                <a:latin typeface="Arial" charset="0"/>
                <a:cs typeface="Arial" charset="0"/>
              </a:rPr>
              <a:t>Custom-designed or modified products</a:t>
            </a:r>
          </a:p>
          <a:p>
            <a:pPr lvl="1">
              <a:defRPr/>
            </a:pPr>
            <a:r>
              <a:rPr lang="en-US" sz="2200" dirty="0">
                <a:latin typeface="Arial" charset="0"/>
                <a:cs typeface="Arial" charset="0"/>
              </a:rPr>
              <a:t>DIY </a:t>
            </a:r>
          </a:p>
          <a:p>
            <a:pPr marL="0" indent="0" algn="ctr">
              <a:defRPr/>
            </a:pPr>
            <a:endParaRPr lang="en-US" sz="2400" dirty="0">
              <a:latin typeface="Arial" charset="0"/>
              <a:cs typeface="Arial" charset="0"/>
            </a:endParaRPr>
          </a:p>
          <a:p>
            <a:pPr marL="0" indent="0" algn="ctr">
              <a:defRPr/>
            </a:pPr>
            <a:endParaRPr lang="en-US" sz="2400" dirty="0">
              <a:latin typeface="Arial" charset="0"/>
              <a:cs typeface="Arial" charset="0"/>
            </a:endParaRPr>
          </a:p>
        </p:txBody>
      </p:sp>
      <p:sp>
        <p:nvSpPr>
          <p:cNvPr id="7680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D897C83F-BBED-4219-8B00-3FD6F60DE3A6}"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245"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6283" y="4766554"/>
            <a:ext cx="1549517" cy="1325042"/>
          </a:xfrm>
          <a:prstGeom prst="rect">
            <a:avLst/>
          </a:prstGeom>
          <a:ln/>
        </p:spPr>
        <p:style>
          <a:lnRef idx="0">
            <a:schemeClr val="accent6"/>
          </a:lnRef>
          <a:fillRef idx="3">
            <a:schemeClr val="accent6"/>
          </a:fillRef>
          <a:effectRef idx="3">
            <a:schemeClr val="accent6"/>
          </a:effectRef>
          <a:fontRef idx="minor">
            <a:schemeClr val="lt1"/>
          </a:fontRef>
        </p:style>
      </p:pic>
      <p:pic>
        <p:nvPicPr>
          <p:cNvPr id="3" name="Picture 2">
            <a:extLst>
              <a:ext uri="{FF2B5EF4-FFF2-40B4-BE49-F238E27FC236}">
                <a16:creationId xmlns:a16="http://schemas.microsoft.com/office/drawing/2014/main" id="{C611FE89-B283-4EF0-A6B6-94B93365EC42}"/>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31"/>
          <a:stretch/>
        </p:blipFill>
        <p:spPr>
          <a:xfrm>
            <a:off x="5663119" y="1893896"/>
            <a:ext cx="1992549" cy="248407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ED7F29-B285-4481-A00A-6D3C47853DAE}"/>
              </a:ext>
            </a:extLst>
          </p:cNvPr>
          <p:cNvSpPr>
            <a:spLocks noGrp="1"/>
          </p:cNvSpPr>
          <p:nvPr>
            <p:ph type="title" idx="429496729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i="0" kern="1200" baseline="0" dirty="0">
                <a:solidFill>
                  <a:srgbClr val="002C5F"/>
                </a:solidFill>
                <a:effectLst/>
                <a:latin typeface="Arial" pitchFamily="34" charset="0"/>
                <a:ea typeface="+mj-ea"/>
                <a:cs typeface="Arial" pitchFamily="34" charset="0"/>
              </a:rPr>
              <a:t>Staying Up to Date on New AT</a:t>
            </a:r>
            <a:endParaRPr lang="en-US" dirty="0"/>
          </a:p>
        </p:txBody>
      </p:sp>
      <p:sp>
        <p:nvSpPr>
          <p:cNvPr id="74754" name="Content Placeholder 2"/>
          <p:cNvSpPr>
            <a:spLocks noGrp="1"/>
          </p:cNvSpPr>
          <p:nvPr>
            <p:ph idx="1"/>
          </p:nvPr>
        </p:nvSpPr>
        <p:spPr>
          <a:xfrm>
            <a:off x="838200" y="1295400"/>
            <a:ext cx="7848600" cy="5197475"/>
          </a:xfrm>
        </p:spPr>
        <p:txBody>
          <a:bodyPr/>
          <a:lstStyle/>
          <a:p>
            <a:pPr algn="ctr" eaLnBrk="1" hangingPunct="1"/>
            <a:r>
              <a:rPr lang="en-US" altLang="en-US" dirty="0">
                <a:solidFill>
                  <a:srgbClr val="0070C0"/>
                </a:solidFill>
              </a:rPr>
              <a:t>Want to be in the know?</a:t>
            </a:r>
            <a:br>
              <a:rPr lang="en-US" altLang="en-US" dirty="0">
                <a:solidFill>
                  <a:srgbClr val="0096DB"/>
                </a:solidFill>
              </a:rPr>
            </a:br>
            <a:endParaRPr lang="en-US" altLang="en-US" dirty="0">
              <a:solidFill>
                <a:srgbClr val="00B0F0"/>
              </a:solidFill>
            </a:endParaRPr>
          </a:p>
        </p:txBody>
      </p:sp>
      <p:sp>
        <p:nvSpPr>
          <p:cNvPr id="747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96DFC9FE-6D39-492C-9732-4E9196FB6DF3}"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AD310F0A-9BAB-49DE-A495-5CA0AC1D18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743" y="2168817"/>
            <a:ext cx="3673929" cy="935182"/>
          </a:xfrm>
          <a:prstGeom prst="rect">
            <a:avLst/>
          </a:prstGeom>
        </p:spPr>
      </p:pic>
      <p:pic>
        <p:nvPicPr>
          <p:cNvPr id="5" name="Picture 4">
            <a:extLst>
              <a:ext uri="{FF2B5EF4-FFF2-40B4-BE49-F238E27FC236}">
                <a16:creationId xmlns:a16="http://schemas.microsoft.com/office/drawing/2014/main" id="{E6F9C7DB-8B47-4022-AE12-9C2BEBFCF08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803" y="2168817"/>
            <a:ext cx="4193540" cy="935183"/>
          </a:xfrm>
          <a:prstGeom prst="rect">
            <a:avLst/>
          </a:prstGeom>
        </p:spPr>
      </p:pic>
      <p:pic>
        <p:nvPicPr>
          <p:cNvPr id="6" name="Picture 5">
            <a:extLst>
              <a:ext uri="{FF2B5EF4-FFF2-40B4-BE49-F238E27FC236}">
                <a16:creationId xmlns:a16="http://schemas.microsoft.com/office/drawing/2014/main" id="{A6FA7386-5FC3-4548-8E60-A78543741C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54303" y="3544906"/>
            <a:ext cx="2507061" cy="2507061"/>
          </a:xfrm>
          <a:prstGeom prst="rect">
            <a:avLst/>
          </a:prstGeom>
        </p:spPr>
      </p:pic>
      <p:pic>
        <p:nvPicPr>
          <p:cNvPr id="10" name="Picture 9">
            <a:extLst>
              <a:ext uri="{FF2B5EF4-FFF2-40B4-BE49-F238E27FC236}">
                <a16:creationId xmlns:a16="http://schemas.microsoft.com/office/drawing/2014/main" id="{BC5BC6BA-AE3C-4B45-B38D-6C6FA60B7AE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466" y="3538641"/>
            <a:ext cx="3894268" cy="2519591"/>
          </a:xfrm>
          <a:prstGeom prst="rect">
            <a:avLst/>
          </a:prstGeom>
        </p:spPr>
      </p:pic>
    </p:spTree>
    <p:extLst>
      <p:ext uri="{BB962C8B-B14F-4D97-AF65-F5344CB8AC3E}">
        <p14:creationId xmlns:p14="http://schemas.microsoft.com/office/powerpoint/2010/main" val="402776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T Update: What’s New in 2021 August 10, 2021&amp;#x0D;Teresa Goddard, Lead Consultant, JAN Sensory Team&amp;#x0D;Matthew McCord, Sen&quot;/&gt;&lt;property id=&quot;20307&quot; value=&quot;477&quot;/&gt;&lt;/object&gt;&lt;object type=&quot;3&quot; unique_id=&quot;10110&quot;&gt;&lt;property id=&quot;20148&quot; value=&quot;5&quot;/&gt;&lt;property id=&quot;20300&quot; value=&quot;Slide 17 - &amp;quot;Typical Problem - Typing&amp;quot;&quot;/&gt;&lt;property id=&quot;20307&quot; value=&quot;585&quot;/&gt;&lt;/object&gt;&lt;object type=&quot;3&quot; unique_id=&quot;10111&quot;&gt;&lt;property id=&quot;20148&quot; value=&quot;5&quot;/&gt;&lt;property id=&quot;20300&quot; value=&quot;Slide 18 - &amp;quot;Typical Solution - Typing&amp;quot;&quot;/&gt;&lt;property id=&quot;20307&quot; value=&quot;586&quot;/&gt;&lt;/object&gt;&lt;object type=&quot;3&quot; unique_id=&quot;10112&quot;&gt;&lt;property id=&quot;20148&quot; value=&quot;5&quot;/&gt;&lt;property id=&quot;20300&quot; value=&quot;Slide 19 - &amp;quot;But What If? - Typing&amp;quot;&quot;/&gt;&lt;property id=&quot;20307&quot; value=&quot;587&quot;/&gt;&lt;/object&gt;&lt;object type=&quot;3&quot; unique_id=&quot;10114&quot;&gt;&lt;property id=&quot;20148&quot; value=&quot;5&quot;/&gt;&lt;property id=&quot;20300&quot; value=&quot;Slide 20 - &amp;quot;Targeted Solution - Typing &amp;quot;&quot;/&gt;&lt;property id=&quot;20307&quot; value=&quot;588&quot;/&gt;&lt;/object&gt;&lt;object type=&quot;3&quot; unique_id=&quot;10115&quot;&gt;&lt;property id=&quot;20148&quot; value=&quot;5&quot;/&gt;&lt;property id=&quot;20300&quot; value=&quot;Slide 21 - &amp;quot;Additional Approaches - Typing&amp;quot;&quot;/&gt;&lt;property id=&quot;20307&quot; value=&quot;590&quot;/&gt;&lt;/object&gt;&lt;object type=&quot;3&quot; unique_id=&quot;10116&quot;&gt;&lt;property id=&quot;20148&quot; value=&quot;5&quot;/&gt;&lt;property id=&quot;20300&quot; value=&quot;Slide 12 - &amp;quot;Typical Problem - Vision&amp;quot;&quot;/&gt;&lt;property id=&quot;20307&quot; value=&quot;591&quot;/&gt;&lt;/object&gt;&lt;object type=&quot;3&quot; unique_id=&quot;10117&quot;&gt;&lt;property id=&quot;20148&quot; value=&quot;5&quot;/&gt;&lt;property id=&quot;20300&quot; value=&quot;Slide 13 - &amp;quot;Typical Solution - Vision&amp;quot;&quot;/&gt;&lt;property id=&quot;20307&quot; value=&quot;592&quot;/&gt;&lt;/object&gt;&lt;object type=&quot;3&quot; unique_id=&quot;10118&quot;&gt;&lt;property id=&quot;20148&quot; value=&quot;5&quot;/&gt;&lt;property id=&quot;20300&quot; value=&quot;Slide 14 - &amp;quot;But What If? - Vision&amp;quot;&quot;/&gt;&lt;property id=&quot;20307&quot; value=&quot;593&quot;/&gt;&lt;/object&gt;&lt;object type=&quot;3&quot; unique_id=&quot;10119&quot;&gt;&lt;property id=&quot;20148&quot; value=&quot;5&quot;/&gt;&lt;property id=&quot;20300&quot; value=&quot;Slide 15 - &amp;quot;Similar Issues - Vision&amp;quot;&quot;/&gt;&lt;property id=&quot;20307&quot; value=&quot;595&quot;/&gt;&lt;/object&gt;&lt;object type=&quot;3&quot; unique_id=&quot;10120&quot;&gt;&lt;property id=&quot;20148&quot; value=&quot;5&quot;/&gt;&lt;property id=&quot;20300&quot; value=&quot;Slide 16 - &amp;quot;Targeted Solution - Vision&amp;quot;&quot;/&gt;&lt;property id=&quot;20307&quot; value=&quot;594&quot;/&gt;&lt;/object&gt;&lt;object type=&quot;3&quot; unique_id=&quot;10389&quot;&gt;&lt;property id=&quot;20148&quot; value=&quot;5&quot;/&gt;&lt;property id=&quot;20300&quot; value=&quot;Slide 37 - &amp;quot;In Development&amp;quot;&quot;/&gt;&lt;property id=&quot;20307&quot; value=&quot;617&quot;/&gt;&lt;/object&gt;&lt;object type=&quot;3&quot; unique_id=&quot;10391&quot;&gt;&lt;property id=&quot;20148&quot; value=&quot;5&quot;/&gt;&lt;property id=&quot;20300&quot; value=&quot;Slide 2 - &amp;quot;JAN Webcast Housekeeping&amp;quot;&quot;/&gt;&lt;property id=&quot;20307&quot; value=&quot;753&quot;/&gt;&lt;/object&gt;&lt;object type=&quot;3&quot; unique_id=&quot;10392&quot;&gt;&lt;property id=&quot;20148&quot; value=&quot;5&quot;/&gt;&lt;property id=&quot;20300&quot; value=&quot;Slide 3 - &amp;quot;Housekeeping Cont’d&amp;quot;&quot;/&gt;&lt;property id=&quot;20307&quot; value=&quot;752&quot;/&gt;&lt;/object&gt;&lt;object type=&quot;3&quot; unique_id=&quot;10393&quot;&gt;&lt;property id=&quot;20148&quot; value=&quot;5&quot;/&gt;&lt;property id=&quot;20300&quot; value=&quot;Slide 4 - &amp;quot;Objectives&amp;quot;&quot;/&gt;&lt;property id=&quot;20307&quot; value=&quot;358&quot;/&gt;&lt;/object&gt;&lt;object type=&quot;3&quot; unique_id=&quot;10394&quot;&gt;&lt;property id=&quot;20148&quot; value=&quot;5&quot;/&gt;&lt;property id=&quot;20300&quot; value=&quot;Slide 5 - &amp;quot;About JAN&amp;quot;&quot;/&gt;&lt;property id=&quot;20307&quot; value=&quot;572&quot;/&gt;&lt;/object&gt;&lt;object type=&quot;3&quot; unique_id=&quot;10395&quot;&gt;&lt;property id=&quot;20148&quot; value=&quot;5&quot;/&gt;&lt;property id=&quot;20300&quot; value=&quot;Slide 6 - &amp;quot;Assistive Technology&amp;quot;&quot;/&gt;&lt;property id=&quot;20307&quot; value=&quot;479&quot;/&gt;&lt;/object&gt;&lt;object type=&quot;3&quot; unique_id=&quot;10396&quot;&gt;&lt;property id=&quot;20148&quot; value=&quot;5&quot;/&gt;&lt;property id=&quot;20300&quot; value=&quot;Slide 7 - &amp;quot;Traditional or Mainstream&amp;quot;&quot;/&gt;&lt;property id=&quot;20307&quot; value=&quot;523&quot;/&gt;&lt;/object&gt;&lt;object type=&quot;3&quot; unique_id=&quot;10397&quot;&gt;&lt;property id=&quot;20148&quot; value=&quot;5&quot;/&gt;&lt;property id=&quot;20300&quot; value=&quot;Slide 8 - &amp;quot;High Tech and Low Tech&amp;quot;&quot;/&gt;&lt;property id=&quot;20307&quot; value=&quot;512&quot;/&gt;&lt;/object&gt;&lt;object type=&quot;3&quot; unique_id=&quot;10398&quot;&gt;&lt;property id=&quot;20148&quot; value=&quot;5&quot;/&gt;&lt;property id=&quot;20300&quot; value=&quot;Slide 9 - &amp;quot;Staying Up to Date on New AT&amp;quot;&quot;/&gt;&lt;property id=&quot;20307&quot; value=&quot;622&quot;/&gt;&lt;/object&gt;&lt;object type=&quot;3&quot; unique_id=&quot;10399&quot;&gt;&lt;property id=&quot;20148&quot; value=&quot;5&quot;/&gt;&lt;property id=&quot;20300&quot; value=&quot;Slide 10 - &amp;quot;Finding Your Path&amp;quot;&quot;/&gt;&lt;property id=&quot;20307&quot; value=&quot;662&quot;/&gt;&lt;/object&gt;&lt;object type=&quot;3&quot; unique_id=&quot;10400&quot;&gt;&lt;property id=&quot;20148&quot; value=&quot;5&quot;/&gt;&lt;property id=&quot;20300&quot; value=&quot;Slide 11 - &amp;quot;JAN’s Interactive Process&amp;quot;&quot;/&gt;&lt;property id=&quot;20307&quot; value=&quot;663&quot;/&gt;&lt;/object&gt;&lt;object type=&quot;3&quot; unique_id=&quot;10401&quot;&gt;&lt;property id=&quot;20148&quot; value=&quot;5&quot;/&gt;&lt;property id=&quot;20300&quot; value=&quot;Slide 22 - &amp;quot;New and Improved&amp;quot;&quot;/&gt;&lt;property id=&quot;20307&quot; value=&quot;621&quot;/&gt;&lt;/object&gt;&lt;object type=&quot;3&quot; unique_id=&quot;10402&quot;&gt;&lt;property id=&quot;20148&quot; value=&quot;5&quot;/&gt;&lt;property id=&quot;20300&quot; value=&quot;Slide 23 - &amp;quot;Typical Problem - Hearing&amp;quot;&quot;/&gt;&lt;property id=&quot;20307&quot; value=&quot;664&quot;/&gt;&lt;/object&gt;&lt;object type=&quot;3&quot; unique_id=&quot;10403&quot;&gt;&lt;property id=&quot;20148&quot; value=&quot;5&quot;/&gt;&lt;property id=&quot;20300&quot; value=&quot;Slide 24 - &amp;quot;Typical Solution - Hearing&amp;quot;&quot;/&gt;&lt;property id=&quot;20307&quot; value=&quot;678&quot;/&gt;&lt;/object&gt;&lt;object type=&quot;3&quot; unique_id=&quot;10404&quot;&gt;&lt;property id=&quot;20148&quot; value=&quot;5&quot;/&gt;&lt;property id=&quot;20300&quot; value=&quot;Slide 25 - &amp;quot;Communication - ASL&amp;quot;&quot;/&gt;&lt;property id=&quot;20307&quot; value=&quot;672&quot;/&gt;&lt;/object&gt;&lt;object type=&quot;3&quot; unique_id=&quot;10405&quot;&gt;&lt;property id=&quot;20148&quot; value=&quot;5&quot;/&gt;&lt;property id=&quot;20300&quot; value=&quot;Slide 26 - &amp;quot;But What If - Hearing&amp;quot;&quot;/&gt;&lt;property id=&quot;20307&quot; value=&quot;679&quot;/&gt;&lt;/object&gt;&lt;object type=&quot;3&quot; unique_id=&quot;10406&quot;&gt;&lt;property id=&quot;20148&quot; value=&quot;5&quot;/&gt;&lt;property id=&quot;20300&quot; value=&quot;Slide 27 - &amp;quot;Similar Issues - Hearing&amp;quot;&quot;/&gt;&lt;property id=&quot;20307&quot; value=&quot;680&quot;/&gt;&lt;/object&gt;&lt;object type=&quot;3&quot; unique_id=&quot;10407&quot;&gt;&lt;property id=&quot;20148&quot; value=&quot;5&quot;/&gt;&lt;property id=&quot;20300&quot; value=&quot;Slide 28 - &amp;quot;Targeted Solution - Hearing&amp;quot;&quot;/&gt;&lt;property id=&quot;20307&quot; value=&quot;681&quot;/&gt;&lt;/object&gt;&lt;object type=&quot;3&quot; unique_id=&quot;10408&quot;&gt;&lt;property id=&quot;20148&quot; value=&quot;5&quot;/&gt;&lt;property id=&quot;20300&quot; value=&quot;Slide 29 - &amp;quot;Typical Problem - Back&amp;quot;&quot;/&gt;&lt;property id=&quot;20307&quot; value=&quot;693&quot;/&gt;&lt;/object&gt;&lt;object type=&quot;3&quot; unique_id=&quot;10409&quot;&gt;&lt;property id=&quot;20148&quot; value=&quot;5&quot;/&gt;&lt;property id=&quot;20300&quot; value=&quot;Slide 30 - &amp;quot;Typical Solution - Back&amp;quot;&quot;/&gt;&lt;property id=&quot;20307&quot; value=&quot;684&quot;/&gt;&lt;/object&gt;&lt;object type=&quot;3&quot; unique_id=&quot;10410&quot;&gt;&lt;property id=&quot;20148&quot; value=&quot;5&quot;/&gt;&lt;property id=&quot;20300&quot; value=&quot;Slide 31 - &amp;quot;But What If? - Back&amp;quot;&quot;/&gt;&lt;property id=&quot;20307&quot; value=&quot;685&quot;/&gt;&lt;/object&gt;&lt;object type=&quot;3&quot; unique_id=&quot;10411&quot;&gt;&lt;property id=&quot;20148&quot; value=&quot;5&quot;/&gt;&lt;property id=&quot;20300&quot; value=&quot;Slide 32 - &amp;quot;Targeted Solution - Back&amp;quot;&quot;/&gt;&lt;property id=&quot;20307&quot; value=&quot;686&quot;/&gt;&lt;/object&gt;&lt;object type=&quot;3&quot; unique_id=&quot;10412&quot;&gt;&lt;property id=&quot;20148&quot; value=&quot;5&quot;/&gt;&lt;property id=&quot;20300&quot; value=&quot;Slide 33 - &amp;quot;Targeted Solution 2 - Back&amp;quot;&quot;/&gt;&lt;property id=&quot;20307&quot; value=&quot;687&quot;/&gt;&lt;/object&gt;&lt;object type=&quot;3&quot; unique_id=&quot;10413&quot;&gt;&lt;property id=&quot;20148&quot; value=&quot;5&quot;/&gt;&lt;property id=&quot;20300&quot; value=&quot;Slide 34 - &amp;quot;New Solutions, Old Problems&amp;quot;&quot;/&gt;&lt;property id=&quot;20307&quot; value=&quot;688&quot;/&gt;&lt;/object&gt;&lt;object type=&quot;3&quot; unique_id=&quot;10414&quot;&gt;&lt;property id=&quot;20148&quot; value=&quot;5&quot;/&gt;&lt;property id=&quot;20300&quot; value=&quot;Slide 35 - &amp;quot; 2021 Solutions and Trends&amp;#x0D;&amp;quot;&quot;/&gt;&lt;property id=&quot;20307&quot; value=&quot;682&quot;/&gt;&lt;/object&gt;&lt;object type=&quot;3&quot; unique_id=&quot;10415&quot;&gt;&lt;property id=&quot;20148&quot; value=&quot;5&quot;/&gt;&lt;property id=&quot;20300&quot; value=&quot;Slide 36 - &amp;quot;Old Solutions, New Possibilities&amp;quot;&quot;/&gt;&lt;property id=&quot;20307&quot; value=&quot;691&quot;/&gt;&lt;/object&gt;&lt;object type=&quot;3&quot; unique_id=&quot;10416&quot;&gt;&lt;property id=&quot;20148&quot; value=&quot;5&quot;/&gt;&lt;property id=&quot;20300&quot; value=&quot;Slide 38 - &amp;quot;In Development - Tremors&amp;quot;&quot;/&gt;&lt;property id=&quot;20307&quot; value=&quot;619&quot;/&gt;&lt;/object&gt;&lt;object type=&quot;3&quot; unique_id=&quot;10417&quot;&gt;&lt;property id=&quot;20148&quot; value=&quot;5&quot;/&gt;&lt;property id=&quot;20300&quot; value=&quot;Slide 39 - &amp;quot;Visit AskJAN.org&amp;quot;&quot;/&gt;&lt;property id=&quot;20307&quot; value=&quot;690&quot;/&gt;&lt;/object&gt;&lt;object type=&quot;3&quot; unique_id=&quot;10418&quot;&gt;&lt;property id=&quot;20148&quot; value=&quot;5&quot;/&gt;&lt;property id=&quot;20300&quot; value=&quot;Slide 40 - &amp;quot;Questions?&amp;quot;&quot;/&gt;&lt;property id=&quot;20307&quot; value=&quot;755&quot;/&gt;&lt;/object&gt;&lt;object type=&quot;3&quot; unique_id=&quot;10419&quot;&gt;&lt;property id=&quot;20148&quot; value=&quot;5&quot;/&gt;&lt;property id=&quot;20300&quot; value=&quot;Slide 41 - &amp;quot;Contact JAN&amp;quot;&quot;/&gt;&lt;property id=&quot;20307&quot; value=&quot;751&quot;/&gt;&lt;/object&gt;&lt;object type=&quot;3&quot; unique_id=&quot;10420&quot;&gt;&lt;property id=&quot;20148&quot; value=&quot;5&quot;/&gt;&lt;property id=&quot;20300&quot; value=&quot;Slide 42 - &amp;quot;HR CEU?&amp;quot;&quot;/&gt;&lt;property id=&quot;20307&quot; value=&quot;754&quot;/&gt;&lt;/object&gt;&lt;/object&gt;&lt;object type=&quot;8&quot; unique_id=&quot;1010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6.xml><?xml version="1.0" encoding="utf-8"?>
<a:theme xmlns:a="http://schemas.openxmlformats.org/drawingml/2006/main" name="J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On-screen Show (4:3)</PresentationFormat>
  <Paragraphs>329</Paragraphs>
  <Slides>42</Slides>
  <Notes>41</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42</vt:i4>
      </vt:variant>
    </vt:vector>
  </HeadingPairs>
  <TitlesOfParts>
    <vt:vector size="64" baseType="lpstr">
      <vt:lpstr>Arial</vt:lpstr>
      <vt:lpstr>Calibri</vt:lpstr>
      <vt:lpstr>Times</vt:lpstr>
      <vt:lpstr>Wingdings</vt:lpstr>
      <vt:lpstr>1_Office Theme</vt:lpstr>
      <vt:lpstr>16_Office Theme</vt:lpstr>
      <vt:lpstr>6_Office Theme</vt:lpstr>
      <vt:lpstr>13_Office Theme</vt:lpstr>
      <vt:lpstr>7_Office Theme</vt:lpstr>
      <vt:lpstr>2_Office Theme</vt:lpstr>
      <vt:lpstr>3_Office Theme</vt:lpstr>
      <vt:lpstr>4_Office Theme</vt:lpstr>
      <vt:lpstr>5_Office Theme</vt:lpstr>
      <vt:lpstr>8_Office Theme</vt:lpstr>
      <vt:lpstr>9_Office Theme</vt:lpstr>
      <vt:lpstr>10_Office Theme</vt:lpstr>
      <vt:lpstr>11_Office Theme</vt:lpstr>
      <vt:lpstr>12_Office Theme</vt:lpstr>
      <vt:lpstr>15_Office Theme</vt:lpstr>
      <vt:lpstr>JAN Template</vt:lpstr>
      <vt:lpstr>14_Office Theme</vt:lpstr>
      <vt:lpstr>17_Office Theme</vt:lpstr>
      <vt:lpstr>AT Update: What’s New in 2021 August 10, 2021 Teresa Goddard, Lead Consultant, JAN Sensory Team Matthew McCord, Senior Consultant, JAN Motor Team</vt:lpstr>
      <vt:lpstr>JAN Webcast Housekeeping</vt:lpstr>
      <vt:lpstr>Housekeeping Cont’d</vt:lpstr>
      <vt:lpstr>Objectives</vt:lpstr>
      <vt:lpstr>About JAN</vt:lpstr>
      <vt:lpstr>Assistive Technology</vt:lpstr>
      <vt:lpstr>Traditional or Mainstream</vt:lpstr>
      <vt:lpstr>High Tech and Low Tech</vt:lpstr>
      <vt:lpstr>Staying Up to Date on New AT</vt:lpstr>
      <vt:lpstr>Finding Your Path</vt:lpstr>
      <vt:lpstr>JAN’s Interactive Process</vt:lpstr>
      <vt:lpstr>Typical Problem - Vision</vt:lpstr>
      <vt:lpstr>Typical Solution - Vision</vt:lpstr>
      <vt:lpstr>But What If? - Vision</vt:lpstr>
      <vt:lpstr>Similar Issues - Vision</vt:lpstr>
      <vt:lpstr>Targeted Solution - Vision</vt:lpstr>
      <vt:lpstr>Typical Problem - Typing</vt:lpstr>
      <vt:lpstr>Typical Solution - Typing</vt:lpstr>
      <vt:lpstr>But What If? - Typing</vt:lpstr>
      <vt:lpstr>Targeted Solution - Typing </vt:lpstr>
      <vt:lpstr>Additional Approaches - Typing</vt:lpstr>
      <vt:lpstr>New and Improved</vt:lpstr>
      <vt:lpstr>Typical Problem - Hearing</vt:lpstr>
      <vt:lpstr>Typical Solution - Hearing</vt:lpstr>
      <vt:lpstr>Communication - ASL</vt:lpstr>
      <vt:lpstr>But What If - Hearing</vt:lpstr>
      <vt:lpstr>Similar Issues - Hearing</vt:lpstr>
      <vt:lpstr>Targeted Solution - Hearing</vt:lpstr>
      <vt:lpstr>Typical Problem - Back</vt:lpstr>
      <vt:lpstr>Typical Solution - Back</vt:lpstr>
      <vt:lpstr>But What If? - Back</vt:lpstr>
      <vt:lpstr>Targeted Solution - Back</vt:lpstr>
      <vt:lpstr>Targeted Solution 2 - Back</vt:lpstr>
      <vt:lpstr>New Solutions, Old Problems</vt:lpstr>
      <vt:lpstr> 2021 Solutions and Trends </vt:lpstr>
      <vt:lpstr>Old Solutions, New Possibilities</vt:lpstr>
      <vt:lpstr>In Development</vt:lpstr>
      <vt:lpstr>In Development - Tremors</vt:lpstr>
      <vt:lpstr>Visit AskJAN.org</vt:lpstr>
      <vt:lpstr>Questions?</vt:lpstr>
      <vt:lpstr>Contact JAN</vt:lpstr>
      <vt:lpstr>HR CEU?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2021-08-09T12:59:31Z</dcterms:created>
  <dcterms:modified xsi:type="dcterms:W3CDTF">2021-08-09T12:59:42Z</dcterms:modified>
</cp:coreProperties>
</file>